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9" r:id="rId1"/>
    <p:sldMasterId id="2147483661" r:id="rId2"/>
  </p:sldMasterIdLst>
  <p:notesMasterIdLst>
    <p:notesMasterId r:id="rId27"/>
  </p:notesMasterIdLst>
  <p:sldIdLst>
    <p:sldId id="290" r:id="rId3"/>
    <p:sldId id="299" r:id="rId4"/>
    <p:sldId id="292" r:id="rId5"/>
    <p:sldId id="293" r:id="rId6"/>
    <p:sldId id="295" r:id="rId7"/>
    <p:sldId id="296" r:id="rId8"/>
    <p:sldId id="297" r:id="rId9"/>
    <p:sldId id="298" r:id="rId10"/>
    <p:sldId id="256" r:id="rId11"/>
    <p:sldId id="259" r:id="rId12"/>
    <p:sldId id="300" r:id="rId13"/>
    <p:sldId id="301" r:id="rId14"/>
    <p:sldId id="302" r:id="rId15"/>
    <p:sldId id="260" r:id="rId16"/>
    <p:sldId id="261" r:id="rId17"/>
    <p:sldId id="262" r:id="rId18"/>
    <p:sldId id="263" r:id="rId19"/>
    <p:sldId id="264" r:id="rId20"/>
    <p:sldId id="265" r:id="rId21"/>
    <p:sldId id="287" r:id="rId22"/>
    <p:sldId id="266" r:id="rId23"/>
    <p:sldId id="267" r:id="rId24"/>
    <p:sldId id="288" r:id="rId25"/>
    <p:sldId id="278" r:id="rId26"/>
  </p:sldIdLst>
  <p:sldSz cx="9144000" cy="5143500" type="screen16x9"/>
  <p:notesSz cx="6858000" cy="9144000"/>
  <p:embeddedFontLst>
    <p:embeddedFont>
      <p:font typeface="Arial Black" panose="020B0A04020102020204" pitchFamily="34" charset="0"/>
      <p:bold r:id="rId28"/>
    </p:embeddedFont>
    <p:embeddedFont>
      <p:font typeface="Barlow" panose="020B0604020202020204" charset="0"/>
      <p:regular r:id="rId29"/>
      <p:bold r:id="rId30"/>
      <p:italic r:id="rId31"/>
      <p:boldItalic r:id="rId32"/>
    </p:embeddedFont>
    <p:embeddedFont>
      <p:font typeface="Barlow Light" panose="020B0604020202020204" charset="0"/>
      <p:regular r:id="rId33"/>
      <p:bold r:id="rId34"/>
      <p:italic r:id="rId35"/>
      <p:boldItalic r:id="rId36"/>
    </p:embeddedFont>
    <p:embeddedFont>
      <p:font typeface="Barlow Medium" panose="020B0604020202020204" charset="0"/>
      <p:regular r:id="rId37"/>
      <p:bold r:id="rId38"/>
      <p:italic r:id="rId39"/>
      <p:boldItalic r:id="rId40"/>
    </p:embeddedFont>
    <p:embeddedFont>
      <p:font typeface="Barlow SemiBold" panose="020B0604020202020204" charset="0"/>
      <p:regular r:id="rId41"/>
      <p:bold r:id="rId42"/>
      <p:italic r:id="rId43"/>
      <p:boldItalic r:id="rId44"/>
    </p:embeddedFont>
    <p:embeddedFont>
      <p:font typeface="Calibri" panose="020F0502020204030204" pitchFamily="34" charset="0"/>
      <p:regular r:id="rId45"/>
      <p:bold r:id="rId46"/>
      <p:italic r:id="rId47"/>
      <p:boldItalic r:id="rId48"/>
    </p:embeddedFont>
    <p:embeddedFont>
      <p:font typeface="Calibri Light" panose="020F0302020204030204" pitchFamily="34" charset="0"/>
      <p:regular r:id="rId49"/>
      <p:italic r:id="rId5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514F150-18A7-49CD-95C4-21225594E776}">
  <a:tblStyle styleId="{F514F150-18A7-49CD-95C4-21225594E77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648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12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7.fntdata"/><Relationship Id="rId42" Type="http://schemas.openxmlformats.org/officeDocument/2006/relationships/font" Target="fonts/font15.fntdata"/><Relationship Id="rId47" Type="http://schemas.openxmlformats.org/officeDocument/2006/relationships/font" Target="fonts/font20.fntdata"/><Relationship Id="rId50" Type="http://schemas.openxmlformats.org/officeDocument/2006/relationships/font" Target="fonts/font23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46" Type="http://schemas.openxmlformats.org/officeDocument/2006/relationships/font" Target="fonts/font19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2.fntdata"/><Relationship Id="rId41" Type="http://schemas.openxmlformats.org/officeDocument/2006/relationships/font" Target="fonts/font14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openxmlformats.org/officeDocument/2006/relationships/font" Target="fonts/font18.fntdata"/><Relationship Id="rId53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49" Type="http://schemas.openxmlformats.org/officeDocument/2006/relationships/font" Target="fonts/font22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4.fntdata"/><Relationship Id="rId44" Type="http://schemas.openxmlformats.org/officeDocument/2006/relationships/font" Target="fonts/font17.fntdata"/><Relationship Id="rId52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font" Target="fonts/font16.fntdata"/><Relationship Id="rId48" Type="http://schemas.openxmlformats.org/officeDocument/2006/relationships/font" Target="fonts/font21.fntdata"/><Relationship Id="rId8" Type="http://schemas.openxmlformats.org/officeDocument/2006/relationships/slide" Target="slides/slide6.xml"/><Relationship Id="rId51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7.xml"/><Relationship Id="rId3" Type="http://schemas.openxmlformats.org/officeDocument/2006/relationships/image" Target="../media/image8.jpg"/><Relationship Id="rId7" Type="http://schemas.openxmlformats.org/officeDocument/2006/relationships/image" Target="../media/image10.jpg"/><Relationship Id="rId2" Type="http://schemas.openxmlformats.org/officeDocument/2006/relationships/slide" Target="../slides/slide6.xml"/><Relationship Id="rId1" Type="http://schemas.openxmlformats.org/officeDocument/2006/relationships/image" Target="../media/image7.jpg"/><Relationship Id="rId6" Type="http://schemas.openxmlformats.org/officeDocument/2006/relationships/slide" Target="../slides/slide16.xml"/><Relationship Id="rId5" Type="http://schemas.openxmlformats.org/officeDocument/2006/relationships/image" Target="../media/image9.jpg"/><Relationship Id="rId10" Type="http://schemas.openxmlformats.org/officeDocument/2006/relationships/slide" Target="../slides/slide12.xml"/><Relationship Id="rId4" Type="http://schemas.openxmlformats.org/officeDocument/2006/relationships/slide" Target="../slides/slide10.xml"/><Relationship Id="rId9" Type="http://schemas.openxmlformats.org/officeDocument/2006/relationships/image" Target="../media/image11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image" Target="../media/image7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B1ADEA-F053-46CE-BA3D-CD887C5993AE}" type="doc">
      <dgm:prSet loTypeId="urn:microsoft.com/office/officeart/2005/8/layout/p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BO"/>
        </a:p>
      </dgm:t>
    </dgm:pt>
    <dgm:pt modelId="{C5FD10CA-510F-4903-B3FF-936966A0A828}">
      <dgm:prSet phldrT="[Texto]"/>
      <dgm:spPr/>
      <dgm:t>
        <a:bodyPr/>
        <a:lstStyle/>
        <a:p>
          <a:r>
            <a:rPr lang="es-BO" dirty="0">
              <a:solidFill>
                <a:srgbClr val="0070C0"/>
              </a:solidFill>
              <a:latin typeface="Arial Black" panose="020B0A04020102020204" pitchFamily="34" charset="0"/>
            </a:rPr>
            <a:t>NORMALIZACIÓN</a:t>
          </a:r>
        </a:p>
      </dgm:t>
    </dgm:pt>
    <dgm:pt modelId="{A1D6F54E-26C2-4B5E-AEF6-99ABC146FEDA}" type="parTrans" cxnId="{C8E01B49-7F98-4F1E-8C7F-F7BEAD6D4004}">
      <dgm:prSet/>
      <dgm:spPr/>
      <dgm:t>
        <a:bodyPr/>
        <a:lstStyle/>
        <a:p>
          <a:endParaRPr lang="es-BO">
            <a:solidFill>
              <a:srgbClr val="0070C0"/>
            </a:solidFill>
            <a:latin typeface="Arial Black" panose="020B0A04020102020204" pitchFamily="34" charset="0"/>
          </a:endParaRPr>
        </a:p>
      </dgm:t>
    </dgm:pt>
    <dgm:pt modelId="{B8D6400C-60AE-43D8-A64C-88753E0AE55A}" type="sibTrans" cxnId="{C8E01B49-7F98-4F1E-8C7F-F7BEAD6D4004}">
      <dgm:prSet/>
      <dgm:spPr/>
      <dgm:t>
        <a:bodyPr/>
        <a:lstStyle/>
        <a:p>
          <a:endParaRPr lang="es-BO">
            <a:solidFill>
              <a:srgbClr val="0070C0"/>
            </a:solidFill>
            <a:latin typeface="Arial Black" panose="020B0A04020102020204" pitchFamily="34" charset="0"/>
          </a:endParaRPr>
        </a:p>
      </dgm:t>
    </dgm:pt>
    <dgm:pt modelId="{657CE6F0-E97D-48E6-A9F9-DEFA41B88920}">
      <dgm:prSet phldrT="[Texto]"/>
      <dgm:spPr/>
      <dgm:t>
        <a:bodyPr/>
        <a:lstStyle/>
        <a:p>
          <a:r>
            <a:rPr lang="es-BO" dirty="0">
              <a:solidFill>
                <a:schemeClr val="bg1"/>
              </a:solidFill>
              <a:latin typeface="Arial Black" panose="020B0A04020102020204" pitchFamily="34" charset="0"/>
            </a:rPr>
            <a:t>CAPACITACIÓN</a:t>
          </a:r>
        </a:p>
      </dgm:t>
    </dgm:pt>
    <dgm:pt modelId="{76636E8C-23FD-49B2-9EFF-C1FE174ADF15}" type="parTrans" cxnId="{379B6B07-C77D-484E-B846-35A4BA315143}">
      <dgm:prSet/>
      <dgm:spPr/>
      <dgm:t>
        <a:bodyPr/>
        <a:lstStyle/>
        <a:p>
          <a:endParaRPr lang="es-BO">
            <a:solidFill>
              <a:srgbClr val="0070C0"/>
            </a:solidFill>
            <a:latin typeface="Arial Black" panose="020B0A04020102020204" pitchFamily="34" charset="0"/>
          </a:endParaRPr>
        </a:p>
      </dgm:t>
    </dgm:pt>
    <dgm:pt modelId="{8E413E6F-A46F-4012-8A0A-6FC0B986E0DB}" type="sibTrans" cxnId="{379B6B07-C77D-484E-B846-35A4BA315143}">
      <dgm:prSet/>
      <dgm:spPr/>
      <dgm:t>
        <a:bodyPr/>
        <a:lstStyle/>
        <a:p>
          <a:endParaRPr lang="es-BO">
            <a:solidFill>
              <a:srgbClr val="0070C0"/>
            </a:solidFill>
            <a:latin typeface="Arial Black" panose="020B0A04020102020204" pitchFamily="34" charset="0"/>
          </a:endParaRPr>
        </a:p>
      </dgm:t>
    </dgm:pt>
    <dgm:pt modelId="{9E441BDB-AC92-4B8C-8991-7F19B0AB47B1}">
      <dgm:prSet phldrT="[Texto]"/>
      <dgm:spPr/>
      <dgm:t>
        <a:bodyPr/>
        <a:lstStyle/>
        <a:p>
          <a:r>
            <a:rPr lang="es-BO" dirty="0">
              <a:solidFill>
                <a:schemeClr val="bg1"/>
              </a:solidFill>
              <a:latin typeface="Arial Black" panose="020B0A04020102020204" pitchFamily="34" charset="0"/>
            </a:rPr>
            <a:t>LABORATORIO</a:t>
          </a:r>
        </a:p>
      </dgm:t>
    </dgm:pt>
    <dgm:pt modelId="{E486AEC8-BB40-433E-86E6-18884CCF8FBB}" type="parTrans" cxnId="{0A1F306A-DE03-4248-BD6F-1FF3227C944A}">
      <dgm:prSet/>
      <dgm:spPr/>
      <dgm:t>
        <a:bodyPr/>
        <a:lstStyle/>
        <a:p>
          <a:endParaRPr lang="es-BO">
            <a:solidFill>
              <a:srgbClr val="0070C0"/>
            </a:solidFill>
            <a:latin typeface="Arial Black" panose="020B0A04020102020204" pitchFamily="34" charset="0"/>
          </a:endParaRPr>
        </a:p>
      </dgm:t>
    </dgm:pt>
    <dgm:pt modelId="{D5539610-7231-45EA-BB74-67A8B87655BE}" type="sibTrans" cxnId="{0A1F306A-DE03-4248-BD6F-1FF3227C944A}">
      <dgm:prSet/>
      <dgm:spPr/>
      <dgm:t>
        <a:bodyPr/>
        <a:lstStyle/>
        <a:p>
          <a:endParaRPr lang="es-BO">
            <a:solidFill>
              <a:srgbClr val="0070C0"/>
            </a:solidFill>
            <a:latin typeface="Arial Black" panose="020B0A04020102020204" pitchFamily="34" charset="0"/>
          </a:endParaRPr>
        </a:p>
      </dgm:t>
    </dgm:pt>
    <dgm:pt modelId="{3C97E83C-F279-4BEB-83D0-0DDD5EE7C4C2}">
      <dgm:prSet phldrT="[Texto]"/>
      <dgm:spPr/>
      <dgm:t>
        <a:bodyPr/>
        <a:lstStyle/>
        <a:p>
          <a:r>
            <a:rPr lang="es-BO" dirty="0">
              <a:solidFill>
                <a:schemeClr val="bg1"/>
              </a:solidFill>
              <a:latin typeface="Arial Black" panose="020B0A04020102020204" pitchFamily="34" charset="0"/>
            </a:rPr>
            <a:t>CERTIFICACIÓN</a:t>
          </a:r>
        </a:p>
      </dgm:t>
    </dgm:pt>
    <dgm:pt modelId="{77E9B284-3A1D-47CD-8903-0EB3368A1F59}" type="parTrans" cxnId="{1D91707B-F35A-4222-B0C6-218238E91F80}">
      <dgm:prSet/>
      <dgm:spPr/>
      <dgm:t>
        <a:bodyPr/>
        <a:lstStyle/>
        <a:p>
          <a:endParaRPr lang="es-BO">
            <a:solidFill>
              <a:srgbClr val="0070C0"/>
            </a:solidFill>
            <a:latin typeface="Arial Black" panose="020B0A04020102020204" pitchFamily="34" charset="0"/>
          </a:endParaRPr>
        </a:p>
      </dgm:t>
    </dgm:pt>
    <dgm:pt modelId="{4DA2A6B8-FA9B-4EDD-B230-8C4C8285E0EA}" type="sibTrans" cxnId="{1D91707B-F35A-4222-B0C6-218238E91F80}">
      <dgm:prSet/>
      <dgm:spPr/>
      <dgm:t>
        <a:bodyPr/>
        <a:lstStyle/>
        <a:p>
          <a:endParaRPr lang="es-BO">
            <a:solidFill>
              <a:srgbClr val="0070C0"/>
            </a:solidFill>
            <a:latin typeface="Arial Black" panose="020B0A04020102020204" pitchFamily="34" charset="0"/>
          </a:endParaRPr>
        </a:p>
      </dgm:t>
    </dgm:pt>
    <dgm:pt modelId="{873AB8A9-0964-4F9C-93E3-2116C065A312}">
      <dgm:prSet phldrT="[Texto]"/>
      <dgm:spPr/>
      <dgm:t>
        <a:bodyPr/>
        <a:lstStyle/>
        <a:p>
          <a:r>
            <a:rPr lang="es-BO" dirty="0">
              <a:solidFill>
                <a:schemeClr val="bg1"/>
              </a:solidFill>
              <a:latin typeface="Arial Black" panose="020B0A04020102020204" pitchFamily="34" charset="0"/>
            </a:rPr>
            <a:t>ORGANISMO DE INSPECCIÓN</a:t>
          </a:r>
        </a:p>
      </dgm:t>
    </dgm:pt>
    <dgm:pt modelId="{55348048-E92A-4A1B-BC30-9ABB777CA74D}" type="parTrans" cxnId="{26215C93-F7DC-465D-992A-31B5257405B9}">
      <dgm:prSet/>
      <dgm:spPr/>
      <dgm:t>
        <a:bodyPr/>
        <a:lstStyle/>
        <a:p>
          <a:endParaRPr lang="es-BO">
            <a:solidFill>
              <a:srgbClr val="0070C0"/>
            </a:solidFill>
            <a:latin typeface="Arial Black" panose="020B0A04020102020204" pitchFamily="34" charset="0"/>
          </a:endParaRPr>
        </a:p>
      </dgm:t>
    </dgm:pt>
    <dgm:pt modelId="{B347A877-3730-40A7-AF38-F1DE7BA0E194}" type="sibTrans" cxnId="{26215C93-F7DC-465D-992A-31B5257405B9}">
      <dgm:prSet/>
      <dgm:spPr/>
      <dgm:t>
        <a:bodyPr/>
        <a:lstStyle/>
        <a:p>
          <a:endParaRPr lang="es-BO">
            <a:solidFill>
              <a:srgbClr val="0070C0"/>
            </a:solidFill>
            <a:latin typeface="Arial Black" panose="020B0A04020102020204" pitchFamily="34" charset="0"/>
          </a:endParaRPr>
        </a:p>
      </dgm:t>
    </dgm:pt>
    <dgm:pt modelId="{22D6E968-A30C-4216-9BFA-2D027FD38502}" type="pres">
      <dgm:prSet presAssocID="{51B1ADEA-F053-46CE-BA3D-CD887C5993AE}" presName="Name0" presStyleCnt="0">
        <dgm:presLayoutVars>
          <dgm:dir/>
          <dgm:resizeHandles val="exact"/>
        </dgm:presLayoutVars>
      </dgm:prSet>
      <dgm:spPr/>
    </dgm:pt>
    <dgm:pt modelId="{4CCE54FC-D095-4616-A78A-F86170CF778C}" type="pres">
      <dgm:prSet presAssocID="{C5FD10CA-510F-4903-B3FF-936966A0A828}" presName="compNode" presStyleCnt="0"/>
      <dgm:spPr/>
    </dgm:pt>
    <dgm:pt modelId="{9C9ADEDB-B54A-486E-9200-4CE54794768B}" type="pres">
      <dgm:prSet presAssocID="{C5FD10CA-510F-4903-B3FF-936966A0A828}" presName="pictRect" presStyleLbl="node1" presStyleIdx="0" presStyleCnt="5" custLinFactNeighborX="-7858" custLinFactNeighborY="6861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8000" r="-28000"/>
          </a:stretch>
        </a:blipFill>
      </dgm:spPr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BE89DCFC-4D12-419F-8508-9636B2B2C7CC}" type="pres">
      <dgm:prSet presAssocID="{C5FD10CA-510F-4903-B3FF-936966A0A828}" presName="textRect" presStyleLbl="revTx" presStyleIdx="0" presStyleCnt="5" custLinFactY="27422" custLinFactNeighborY="100000">
        <dgm:presLayoutVars>
          <dgm:bulletEnabled val="1"/>
        </dgm:presLayoutVars>
      </dgm:prSet>
      <dgm:spPr/>
    </dgm:pt>
    <dgm:pt modelId="{4A9C069E-3931-46DD-94EB-C6F91AA7238D}" type="pres">
      <dgm:prSet presAssocID="{B8D6400C-60AE-43D8-A64C-88753E0AE55A}" presName="sibTrans" presStyleLbl="sibTrans2D1" presStyleIdx="0" presStyleCnt="0"/>
      <dgm:spPr/>
    </dgm:pt>
    <dgm:pt modelId="{52898A1C-7351-4928-B4C3-E4305F6C7A38}" type="pres">
      <dgm:prSet presAssocID="{657CE6F0-E97D-48E6-A9F9-DEFA41B88920}" presName="compNode" presStyleCnt="0"/>
      <dgm:spPr/>
    </dgm:pt>
    <dgm:pt modelId="{D797AFAF-8A79-4BE8-95DE-785235EAEA89}" type="pres">
      <dgm:prSet presAssocID="{657CE6F0-E97D-48E6-A9F9-DEFA41B88920}" presName="pict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8000" r="-28000"/>
          </a:stretch>
        </a:blipFill>
      </dgm:spPr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51F05A39-21FF-4287-8459-ECF120165438}" type="pres">
      <dgm:prSet presAssocID="{657CE6F0-E97D-48E6-A9F9-DEFA41B88920}" presName="textRect" presStyleLbl="revTx" presStyleIdx="1" presStyleCnt="5">
        <dgm:presLayoutVars>
          <dgm:bulletEnabled val="1"/>
        </dgm:presLayoutVars>
      </dgm:prSet>
      <dgm:spPr/>
    </dgm:pt>
    <dgm:pt modelId="{10D48DC4-71D2-40EB-B0C2-1C1A8FFEA4D5}" type="pres">
      <dgm:prSet presAssocID="{8E413E6F-A46F-4012-8A0A-6FC0B986E0DB}" presName="sibTrans" presStyleLbl="sibTrans2D1" presStyleIdx="0" presStyleCnt="0"/>
      <dgm:spPr/>
    </dgm:pt>
    <dgm:pt modelId="{5F115154-9DF9-4920-AA95-390A034F05C8}" type="pres">
      <dgm:prSet presAssocID="{3C97E83C-F279-4BEB-83D0-0DDD5EE7C4C2}" presName="compNode" presStyleCnt="0"/>
      <dgm:spPr/>
    </dgm:pt>
    <dgm:pt modelId="{5E9555CC-4F6B-4C2A-90CA-3E5381E30099}" type="pres">
      <dgm:prSet presAssocID="{3C97E83C-F279-4BEB-83D0-0DDD5EE7C4C2}" presName="pict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</dgm:spPr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6" action="ppaction://hlinksldjump"/>
          </dgm14:cNvPr>
        </a:ext>
      </dgm:extLst>
    </dgm:pt>
    <dgm:pt modelId="{20B60760-3C4E-43FD-B005-6C32BA0CDA8A}" type="pres">
      <dgm:prSet presAssocID="{3C97E83C-F279-4BEB-83D0-0DDD5EE7C4C2}" presName="textRect" presStyleLbl="revTx" presStyleIdx="2" presStyleCnt="5">
        <dgm:presLayoutVars>
          <dgm:bulletEnabled val="1"/>
        </dgm:presLayoutVars>
      </dgm:prSet>
      <dgm:spPr/>
    </dgm:pt>
    <dgm:pt modelId="{CAB20C1A-21BC-42AE-9C63-8B5A7310438C}" type="pres">
      <dgm:prSet presAssocID="{4DA2A6B8-FA9B-4EDD-B230-8C4C8285E0EA}" presName="sibTrans" presStyleLbl="sibTrans2D1" presStyleIdx="0" presStyleCnt="0"/>
      <dgm:spPr/>
    </dgm:pt>
    <dgm:pt modelId="{89A84771-F85A-4181-9B21-45BF15F5ED48}" type="pres">
      <dgm:prSet presAssocID="{873AB8A9-0964-4F9C-93E3-2116C065A312}" presName="compNode" presStyleCnt="0"/>
      <dgm:spPr/>
    </dgm:pt>
    <dgm:pt modelId="{5341E221-0411-4681-8AB5-D57999663948}" type="pres">
      <dgm:prSet presAssocID="{873AB8A9-0964-4F9C-93E3-2116C065A312}" presName="pictRect" presStyleLbl="node1" presStyleIdx="3" presStyleCnt="5" custLinFactNeighborX="56794" custLinFactNeighborY="-13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8" action="ppaction://hlinksldjump"/>
          </dgm14:cNvPr>
        </a:ext>
      </dgm:extLst>
    </dgm:pt>
    <dgm:pt modelId="{7A1FA6A8-DE2B-4745-AAFA-C291378BC5FD}" type="pres">
      <dgm:prSet presAssocID="{873AB8A9-0964-4F9C-93E3-2116C065A312}" presName="textRect" presStyleLbl="revTx" presStyleIdx="3" presStyleCnt="5" custLinFactNeighborX="52128" custLinFactNeighborY="573">
        <dgm:presLayoutVars>
          <dgm:bulletEnabled val="1"/>
        </dgm:presLayoutVars>
      </dgm:prSet>
      <dgm:spPr/>
    </dgm:pt>
    <dgm:pt modelId="{05AD0202-3EAE-4508-A6D8-C97232F33474}" type="pres">
      <dgm:prSet presAssocID="{B347A877-3730-40A7-AF38-F1DE7BA0E194}" presName="sibTrans" presStyleLbl="sibTrans2D1" presStyleIdx="0" presStyleCnt="0"/>
      <dgm:spPr/>
    </dgm:pt>
    <dgm:pt modelId="{C93727A5-AAC2-4022-AE31-34007961EA03}" type="pres">
      <dgm:prSet presAssocID="{9E441BDB-AC92-4B8C-8991-7F19B0AB47B1}" presName="compNode" presStyleCnt="0"/>
      <dgm:spPr/>
    </dgm:pt>
    <dgm:pt modelId="{5452243B-5B9E-4A99-AA03-3E17012279E3}" type="pres">
      <dgm:prSet presAssocID="{9E441BDB-AC92-4B8C-8991-7F19B0AB47B1}" presName="pictRect" presStyleLbl="node1" presStyleIdx="4" presStyleCnt="5" custLinFactNeighborX="53590" custLinFactNeighborY="-2121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8000" b="-18000"/>
          </a:stretch>
        </a:blipFill>
      </dgm:spPr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0" action="ppaction://hlinksldjump"/>
          </dgm14:cNvPr>
        </a:ext>
      </dgm:extLst>
    </dgm:pt>
    <dgm:pt modelId="{FAF2201E-B53F-4141-A62B-BF3D3E7042C0}" type="pres">
      <dgm:prSet presAssocID="{9E441BDB-AC92-4B8C-8991-7F19B0AB47B1}" presName="textRect" presStyleLbl="revTx" presStyleIdx="4" presStyleCnt="5" custLinFactNeighborX="52128" custLinFactNeighborY="573">
        <dgm:presLayoutVars>
          <dgm:bulletEnabled val="1"/>
        </dgm:presLayoutVars>
      </dgm:prSet>
      <dgm:spPr/>
    </dgm:pt>
  </dgm:ptLst>
  <dgm:cxnLst>
    <dgm:cxn modelId="{379B6B07-C77D-484E-B846-35A4BA315143}" srcId="{51B1ADEA-F053-46CE-BA3D-CD887C5993AE}" destId="{657CE6F0-E97D-48E6-A9F9-DEFA41B88920}" srcOrd="1" destOrd="0" parTransId="{76636E8C-23FD-49B2-9EFF-C1FE174ADF15}" sibTransId="{8E413E6F-A46F-4012-8A0A-6FC0B986E0DB}"/>
    <dgm:cxn modelId="{040F2122-767A-45CD-BDAA-AF834E1A51C7}" type="presOf" srcId="{B347A877-3730-40A7-AF38-F1DE7BA0E194}" destId="{05AD0202-3EAE-4508-A6D8-C97232F33474}" srcOrd="0" destOrd="0" presId="urn:microsoft.com/office/officeart/2005/8/layout/pList1"/>
    <dgm:cxn modelId="{B6FD3F2B-BA0E-4D69-904C-8E240876E613}" type="presOf" srcId="{4DA2A6B8-FA9B-4EDD-B230-8C4C8285E0EA}" destId="{CAB20C1A-21BC-42AE-9C63-8B5A7310438C}" srcOrd="0" destOrd="0" presId="urn:microsoft.com/office/officeart/2005/8/layout/pList1"/>
    <dgm:cxn modelId="{F5278560-9E74-426A-9EEE-CCD760D903BC}" type="presOf" srcId="{873AB8A9-0964-4F9C-93E3-2116C065A312}" destId="{7A1FA6A8-DE2B-4745-AAFA-C291378BC5FD}" srcOrd="0" destOrd="0" presId="urn:microsoft.com/office/officeart/2005/8/layout/pList1"/>
    <dgm:cxn modelId="{EF2FE065-8F32-4370-B003-20076962D34D}" type="presOf" srcId="{657CE6F0-E97D-48E6-A9F9-DEFA41B88920}" destId="{51F05A39-21FF-4287-8459-ECF120165438}" srcOrd="0" destOrd="0" presId="urn:microsoft.com/office/officeart/2005/8/layout/pList1"/>
    <dgm:cxn modelId="{C8E01B49-7F98-4F1E-8C7F-F7BEAD6D4004}" srcId="{51B1ADEA-F053-46CE-BA3D-CD887C5993AE}" destId="{C5FD10CA-510F-4903-B3FF-936966A0A828}" srcOrd="0" destOrd="0" parTransId="{A1D6F54E-26C2-4B5E-AEF6-99ABC146FEDA}" sibTransId="{B8D6400C-60AE-43D8-A64C-88753E0AE55A}"/>
    <dgm:cxn modelId="{0A1F306A-DE03-4248-BD6F-1FF3227C944A}" srcId="{51B1ADEA-F053-46CE-BA3D-CD887C5993AE}" destId="{9E441BDB-AC92-4B8C-8991-7F19B0AB47B1}" srcOrd="4" destOrd="0" parTransId="{E486AEC8-BB40-433E-86E6-18884CCF8FBB}" sibTransId="{D5539610-7231-45EA-BB74-67A8B87655BE}"/>
    <dgm:cxn modelId="{1D91707B-F35A-4222-B0C6-218238E91F80}" srcId="{51B1ADEA-F053-46CE-BA3D-CD887C5993AE}" destId="{3C97E83C-F279-4BEB-83D0-0DDD5EE7C4C2}" srcOrd="2" destOrd="0" parTransId="{77E9B284-3A1D-47CD-8903-0EB3368A1F59}" sibTransId="{4DA2A6B8-FA9B-4EDD-B230-8C4C8285E0EA}"/>
    <dgm:cxn modelId="{B8A05E80-8CB4-479E-A1C9-F26C311FA154}" type="presOf" srcId="{8E413E6F-A46F-4012-8A0A-6FC0B986E0DB}" destId="{10D48DC4-71D2-40EB-B0C2-1C1A8FFEA4D5}" srcOrd="0" destOrd="0" presId="urn:microsoft.com/office/officeart/2005/8/layout/pList1"/>
    <dgm:cxn modelId="{589E1182-BD4E-45B2-9CBB-FDC52FAD93E5}" type="presOf" srcId="{C5FD10CA-510F-4903-B3FF-936966A0A828}" destId="{BE89DCFC-4D12-419F-8508-9636B2B2C7CC}" srcOrd="0" destOrd="0" presId="urn:microsoft.com/office/officeart/2005/8/layout/pList1"/>
    <dgm:cxn modelId="{927EBF8F-1DD3-45D2-9D2B-64C8871141EE}" type="presOf" srcId="{51B1ADEA-F053-46CE-BA3D-CD887C5993AE}" destId="{22D6E968-A30C-4216-9BFA-2D027FD38502}" srcOrd="0" destOrd="0" presId="urn:microsoft.com/office/officeart/2005/8/layout/pList1"/>
    <dgm:cxn modelId="{26215C93-F7DC-465D-992A-31B5257405B9}" srcId="{51B1ADEA-F053-46CE-BA3D-CD887C5993AE}" destId="{873AB8A9-0964-4F9C-93E3-2116C065A312}" srcOrd="3" destOrd="0" parTransId="{55348048-E92A-4A1B-BC30-9ABB777CA74D}" sibTransId="{B347A877-3730-40A7-AF38-F1DE7BA0E194}"/>
    <dgm:cxn modelId="{B688EAC5-A095-4941-BEC2-7D9DD5FD667E}" type="presOf" srcId="{3C97E83C-F279-4BEB-83D0-0DDD5EE7C4C2}" destId="{20B60760-3C4E-43FD-B005-6C32BA0CDA8A}" srcOrd="0" destOrd="0" presId="urn:microsoft.com/office/officeart/2005/8/layout/pList1"/>
    <dgm:cxn modelId="{D05470E0-7137-409C-8A03-B730AD198441}" type="presOf" srcId="{B8D6400C-60AE-43D8-A64C-88753E0AE55A}" destId="{4A9C069E-3931-46DD-94EB-C6F91AA7238D}" srcOrd="0" destOrd="0" presId="urn:microsoft.com/office/officeart/2005/8/layout/pList1"/>
    <dgm:cxn modelId="{076A39F0-DBDF-4E1A-B6DA-82760A1B5808}" type="presOf" srcId="{9E441BDB-AC92-4B8C-8991-7F19B0AB47B1}" destId="{FAF2201E-B53F-4141-A62B-BF3D3E7042C0}" srcOrd="0" destOrd="0" presId="urn:microsoft.com/office/officeart/2005/8/layout/pList1"/>
    <dgm:cxn modelId="{705CE6C5-6D09-40D9-AB6C-605A1A5BD8CF}" type="presParOf" srcId="{22D6E968-A30C-4216-9BFA-2D027FD38502}" destId="{4CCE54FC-D095-4616-A78A-F86170CF778C}" srcOrd="0" destOrd="0" presId="urn:microsoft.com/office/officeart/2005/8/layout/pList1"/>
    <dgm:cxn modelId="{7ECCA95D-8E71-4F7E-BBDE-B3605E4FE568}" type="presParOf" srcId="{4CCE54FC-D095-4616-A78A-F86170CF778C}" destId="{9C9ADEDB-B54A-486E-9200-4CE54794768B}" srcOrd="0" destOrd="0" presId="urn:microsoft.com/office/officeart/2005/8/layout/pList1"/>
    <dgm:cxn modelId="{7B296944-0FD3-4D02-A0F4-C39DA96FBE7C}" type="presParOf" srcId="{4CCE54FC-D095-4616-A78A-F86170CF778C}" destId="{BE89DCFC-4D12-419F-8508-9636B2B2C7CC}" srcOrd="1" destOrd="0" presId="urn:microsoft.com/office/officeart/2005/8/layout/pList1"/>
    <dgm:cxn modelId="{72387E61-8C6F-4EB6-B874-2A7020D4F694}" type="presParOf" srcId="{22D6E968-A30C-4216-9BFA-2D027FD38502}" destId="{4A9C069E-3931-46DD-94EB-C6F91AA7238D}" srcOrd="1" destOrd="0" presId="urn:microsoft.com/office/officeart/2005/8/layout/pList1"/>
    <dgm:cxn modelId="{F594FDD2-EC70-424C-94EA-C1518072B2CA}" type="presParOf" srcId="{22D6E968-A30C-4216-9BFA-2D027FD38502}" destId="{52898A1C-7351-4928-B4C3-E4305F6C7A38}" srcOrd="2" destOrd="0" presId="urn:microsoft.com/office/officeart/2005/8/layout/pList1"/>
    <dgm:cxn modelId="{F4D3762F-BF34-4884-B2CF-14C8D874563F}" type="presParOf" srcId="{52898A1C-7351-4928-B4C3-E4305F6C7A38}" destId="{D797AFAF-8A79-4BE8-95DE-785235EAEA89}" srcOrd="0" destOrd="0" presId="urn:microsoft.com/office/officeart/2005/8/layout/pList1"/>
    <dgm:cxn modelId="{DC8E8465-D4AC-4EBC-8409-121DBDB77C9D}" type="presParOf" srcId="{52898A1C-7351-4928-B4C3-E4305F6C7A38}" destId="{51F05A39-21FF-4287-8459-ECF120165438}" srcOrd="1" destOrd="0" presId="urn:microsoft.com/office/officeart/2005/8/layout/pList1"/>
    <dgm:cxn modelId="{1D57BA22-B5B8-491E-B558-6EB95D6F856F}" type="presParOf" srcId="{22D6E968-A30C-4216-9BFA-2D027FD38502}" destId="{10D48DC4-71D2-40EB-B0C2-1C1A8FFEA4D5}" srcOrd="3" destOrd="0" presId="urn:microsoft.com/office/officeart/2005/8/layout/pList1"/>
    <dgm:cxn modelId="{96485EEE-B9C3-44E9-84C0-B724146F4FFC}" type="presParOf" srcId="{22D6E968-A30C-4216-9BFA-2D027FD38502}" destId="{5F115154-9DF9-4920-AA95-390A034F05C8}" srcOrd="4" destOrd="0" presId="urn:microsoft.com/office/officeart/2005/8/layout/pList1"/>
    <dgm:cxn modelId="{0C5118BA-F3AC-4285-B780-AFD8C4460A5F}" type="presParOf" srcId="{5F115154-9DF9-4920-AA95-390A034F05C8}" destId="{5E9555CC-4F6B-4C2A-90CA-3E5381E30099}" srcOrd="0" destOrd="0" presId="urn:microsoft.com/office/officeart/2005/8/layout/pList1"/>
    <dgm:cxn modelId="{C0E43A5E-A2AB-400C-BBE4-B577577F8F15}" type="presParOf" srcId="{5F115154-9DF9-4920-AA95-390A034F05C8}" destId="{20B60760-3C4E-43FD-B005-6C32BA0CDA8A}" srcOrd="1" destOrd="0" presId="urn:microsoft.com/office/officeart/2005/8/layout/pList1"/>
    <dgm:cxn modelId="{EBBFDA38-5D05-47F2-A382-FC8494868FE7}" type="presParOf" srcId="{22D6E968-A30C-4216-9BFA-2D027FD38502}" destId="{CAB20C1A-21BC-42AE-9C63-8B5A7310438C}" srcOrd="5" destOrd="0" presId="urn:microsoft.com/office/officeart/2005/8/layout/pList1"/>
    <dgm:cxn modelId="{8EBFD295-618B-4EBF-8A93-71BEDB4A43B6}" type="presParOf" srcId="{22D6E968-A30C-4216-9BFA-2D027FD38502}" destId="{89A84771-F85A-4181-9B21-45BF15F5ED48}" srcOrd="6" destOrd="0" presId="urn:microsoft.com/office/officeart/2005/8/layout/pList1"/>
    <dgm:cxn modelId="{D5781A35-7FDF-4C1D-B031-CA1FF8FE7DFF}" type="presParOf" srcId="{89A84771-F85A-4181-9B21-45BF15F5ED48}" destId="{5341E221-0411-4681-8AB5-D57999663948}" srcOrd="0" destOrd="0" presId="urn:microsoft.com/office/officeart/2005/8/layout/pList1"/>
    <dgm:cxn modelId="{ECF09CCC-D3B5-4A94-8181-865DA46D7725}" type="presParOf" srcId="{89A84771-F85A-4181-9B21-45BF15F5ED48}" destId="{7A1FA6A8-DE2B-4745-AAFA-C291378BC5FD}" srcOrd="1" destOrd="0" presId="urn:microsoft.com/office/officeart/2005/8/layout/pList1"/>
    <dgm:cxn modelId="{E4A95AD9-7F1E-48EB-926E-2BFEB4F1D4D5}" type="presParOf" srcId="{22D6E968-A30C-4216-9BFA-2D027FD38502}" destId="{05AD0202-3EAE-4508-A6D8-C97232F33474}" srcOrd="7" destOrd="0" presId="urn:microsoft.com/office/officeart/2005/8/layout/pList1"/>
    <dgm:cxn modelId="{2D89CF80-AE62-4CA9-B374-3A5D3A71593E}" type="presParOf" srcId="{22D6E968-A30C-4216-9BFA-2D027FD38502}" destId="{C93727A5-AAC2-4022-AE31-34007961EA03}" srcOrd="8" destOrd="0" presId="urn:microsoft.com/office/officeart/2005/8/layout/pList1"/>
    <dgm:cxn modelId="{11563AD8-3191-4BEF-B77B-316D3CDB10EA}" type="presParOf" srcId="{C93727A5-AAC2-4022-AE31-34007961EA03}" destId="{5452243B-5B9E-4A99-AA03-3E17012279E3}" srcOrd="0" destOrd="0" presId="urn:microsoft.com/office/officeart/2005/8/layout/pList1"/>
    <dgm:cxn modelId="{F7304C94-B4E4-4607-A5E0-6C6AB9044AF7}" type="presParOf" srcId="{C93727A5-AAC2-4022-AE31-34007961EA03}" destId="{FAF2201E-B53F-4141-A62B-BF3D3E7042C0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9618403-876C-435C-927E-4B68BD8975D1}" type="doc">
      <dgm:prSet loTypeId="urn:microsoft.com/office/officeart/2005/8/layout/hChevron3" loCatId="process" qsTypeId="urn:microsoft.com/office/officeart/2005/8/quickstyle/simple1" qsCatId="simple" csTypeId="urn:microsoft.com/office/officeart/2005/8/colors/colorful1" csCatId="colorful" phldr="1"/>
      <dgm:spPr/>
    </dgm:pt>
    <dgm:pt modelId="{51CAFE9F-725E-4296-9D62-A6BB4E2F69F0}">
      <dgm:prSet phldrT="[Texto]" custT="1"/>
      <dgm:spPr/>
      <dgm:t>
        <a:bodyPr/>
        <a:lstStyle/>
        <a:p>
          <a:r>
            <a:rPr lang="es-MX" sz="1600" dirty="0">
              <a:solidFill>
                <a:schemeClr val="tx1"/>
              </a:solidFill>
            </a:rPr>
            <a:t>2020</a:t>
          </a:r>
        </a:p>
      </dgm:t>
    </dgm:pt>
    <dgm:pt modelId="{BDEF7EB1-D1D7-47F4-809C-D9D5B30060B6}" type="parTrans" cxnId="{1E334BB2-ED78-4334-B4D8-57730D20A651}">
      <dgm:prSet/>
      <dgm:spPr/>
      <dgm:t>
        <a:bodyPr/>
        <a:lstStyle/>
        <a:p>
          <a:endParaRPr lang="es-MX" sz="1600">
            <a:solidFill>
              <a:schemeClr val="tx1"/>
            </a:solidFill>
          </a:endParaRPr>
        </a:p>
      </dgm:t>
    </dgm:pt>
    <dgm:pt modelId="{529460EF-4234-4069-878E-7988623A1F95}" type="sibTrans" cxnId="{1E334BB2-ED78-4334-B4D8-57730D20A651}">
      <dgm:prSet/>
      <dgm:spPr/>
      <dgm:t>
        <a:bodyPr/>
        <a:lstStyle/>
        <a:p>
          <a:endParaRPr lang="es-MX" sz="1600">
            <a:solidFill>
              <a:schemeClr val="tx1"/>
            </a:solidFill>
          </a:endParaRPr>
        </a:p>
      </dgm:t>
    </dgm:pt>
    <dgm:pt modelId="{3B1F30F6-CFB5-4173-9E62-0A063E71FF8F}">
      <dgm:prSet phldrT="[Texto]" custT="1"/>
      <dgm:spPr/>
      <dgm:t>
        <a:bodyPr/>
        <a:lstStyle/>
        <a:p>
          <a:r>
            <a:rPr lang="es-MX" sz="1600" dirty="0">
              <a:solidFill>
                <a:schemeClr val="tx1"/>
              </a:solidFill>
            </a:rPr>
            <a:t>2021</a:t>
          </a:r>
        </a:p>
      </dgm:t>
    </dgm:pt>
    <dgm:pt modelId="{87A16E50-53C6-4103-B11A-944FCA04C0AC}" type="parTrans" cxnId="{8952B481-53E2-4CAE-BC8B-8A16EE3685E7}">
      <dgm:prSet/>
      <dgm:spPr/>
      <dgm:t>
        <a:bodyPr/>
        <a:lstStyle/>
        <a:p>
          <a:endParaRPr lang="es-MX" sz="1600">
            <a:solidFill>
              <a:schemeClr val="tx1"/>
            </a:solidFill>
          </a:endParaRPr>
        </a:p>
      </dgm:t>
    </dgm:pt>
    <dgm:pt modelId="{68176822-80EB-4742-9EC6-8AE3552199A4}" type="sibTrans" cxnId="{8952B481-53E2-4CAE-BC8B-8A16EE3685E7}">
      <dgm:prSet/>
      <dgm:spPr/>
      <dgm:t>
        <a:bodyPr/>
        <a:lstStyle/>
        <a:p>
          <a:endParaRPr lang="es-MX" sz="1600">
            <a:solidFill>
              <a:schemeClr val="tx1"/>
            </a:solidFill>
          </a:endParaRPr>
        </a:p>
      </dgm:t>
    </dgm:pt>
    <dgm:pt modelId="{E164C93F-B64A-4766-A9C2-3453C237C739}">
      <dgm:prSet phldrT="[Texto]" custT="1"/>
      <dgm:spPr/>
      <dgm:t>
        <a:bodyPr/>
        <a:lstStyle/>
        <a:p>
          <a:r>
            <a:rPr lang="es-MX" sz="1600" dirty="0">
              <a:solidFill>
                <a:schemeClr val="tx1"/>
              </a:solidFill>
            </a:rPr>
            <a:t>2022</a:t>
          </a:r>
        </a:p>
      </dgm:t>
    </dgm:pt>
    <dgm:pt modelId="{630A1E77-4465-430E-87AF-BEBC4F02D6AF}" type="parTrans" cxnId="{45DD6FCD-6A48-4160-9C5C-43184A01DCBA}">
      <dgm:prSet/>
      <dgm:spPr/>
      <dgm:t>
        <a:bodyPr/>
        <a:lstStyle/>
        <a:p>
          <a:endParaRPr lang="es-MX" sz="1600">
            <a:solidFill>
              <a:schemeClr val="tx1"/>
            </a:solidFill>
          </a:endParaRPr>
        </a:p>
      </dgm:t>
    </dgm:pt>
    <dgm:pt modelId="{90A32B9D-EA9C-4440-AB69-AE9B48F1854D}" type="sibTrans" cxnId="{45DD6FCD-6A48-4160-9C5C-43184A01DCBA}">
      <dgm:prSet/>
      <dgm:spPr/>
      <dgm:t>
        <a:bodyPr/>
        <a:lstStyle/>
        <a:p>
          <a:endParaRPr lang="es-MX" sz="1600">
            <a:solidFill>
              <a:schemeClr val="tx1"/>
            </a:solidFill>
          </a:endParaRPr>
        </a:p>
      </dgm:t>
    </dgm:pt>
    <dgm:pt modelId="{17B478F2-0AC5-4155-87A1-B25731762743}">
      <dgm:prSet phldrT="[Texto]" custT="1"/>
      <dgm:spPr/>
      <dgm:t>
        <a:bodyPr/>
        <a:lstStyle/>
        <a:p>
          <a:r>
            <a:rPr lang="es-MX" sz="1600" dirty="0">
              <a:solidFill>
                <a:schemeClr val="tx1"/>
              </a:solidFill>
            </a:rPr>
            <a:t>2023</a:t>
          </a:r>
        </a:p>
      </dgm:t>
    </dgm:pt>
    <dgm:pt modelId="{97C4A519-8583-4E04-89DD-6220F5DD76E3}" type="parTrans" cxnId="{DFC3F819-6F4E-404D-B5F4-5C7D1BA78D9B}">
      <dgm:prSet/>
      <dgm:spPr/>
      <dgm:t>
        <a:bodyPr/>
        <a:lstStyle/>
        <a:p>
          <a:endParaRPr lang="es-MX" sz="1600">
            <a:solidFill>
              <a:schemeClr val="tx1"/>
            </a:solidFill>
          </a:endParaRPr>
        </a:p>
      </dgm:t>
    </dgm:pt>
    <dgm:pt modelId="{EC1F8EB3-9867-497F-AD7A-1D6BC08989EF}" type="sibTrans" cxnId="{DFC3F819-6F4E-404D-B5F4-5C7D1BA78D9B}">
      <dgm:prSet/>
      <dgm:spPr/>
      <dgm:t>
        <a:bodyPr/>
        <a:lstStyle/>
        <a:p>
          <a:endParaRPr lang="es-MX" sz="1600">
            <a:solidFill>
              <a:schemeClr val="tx1"/>
            </a:solidFill>
          </a:endParaRPr>
        </a:p>
      </dgm:t>
    </dgm:pt>
    <dgm:pt modelId="{29C22CEB-5E71-4ED7-810F-D4BD2E0ECD91}">
      <dgm:prSet phldrT="[Texto]" custT="1"/>
      <dgm:spPr/>
      <dgm:t>
        <a:bodyPr/>
        <a:lstStyle/>
        <a:p>
          <a:r>
            <a:rPr lang="es-MX" sz="1600" dirty="0">
              <a:solidFill>
                <a:schemeClr val="tx1"/>
              </a:solidFill>
            </a:rPr>
            <a:t>2024</a:t>
          </a:r>
        </a:p>
      </dgm:t>
    </dgm:pt>
    <dgm:pt modelId="{2A8E9DEC-FCFE-4140-8542-33915D749027}" type="parTrans" cxnId="{198F0EB7-A810-4693-A92C-4FF863BDE507}">
      <dgm:prSet/>
      <dgm:spPr/>
      <dgm:t>
        <a:bodyPr/>
        <a:lstStyle/>
        <a:p>
          <a:endParaRPr lang="es-MX" sz="1600">
            <a:solidFill>
              <a:schemeClr val="tx1"/>
            </a:solidFill>
          </a:endParaRPr>
        </a:p>
      </dgm:t>
    </dgm:pt>
    <dgm:pt modelId="{6249404F-36A6-4940-A9DF-2F84B849B4E3}" type="sibTrans" cxnId="{198F0EB7-A810-4693-A92C-4FF863BDE507}">
      <dgm:prSet/>
      <dgm:spPr/>
      <dgm:t>
        <a:bodyPr/>
        <a:lstStyle/>
        <a:p>
          <a:endParaRPr lang="es-MX" sz="1600">
            <a:solidFill>
              <a:schemeClr val="tx1"/>
            </a:solidFill>
          </a:endParaRPr>
        </a:p>
      </dgm:t>
    </dgm:pt>
    <dgm:pt modelId="{102CF637-68C8-4A73-ADE8-3C44A53465AF}" type="pres">
      <dgm:prSet presAssocID="{39618403-876C-435C-927E-4B68BD8975D1}" presName="Name0" presStyleCnt="0">
        <dgm:presLayoutVars>
          <dgm:dir/>
          <dgm:resizeHandles val="exact"/>
        </dgm:presLayoutVars>
      </dgm:prSet>
      <dgm:spPr/>
    </dgm:pt>
    <dgm:pt modelId="{AF56C407-0E73-46CB-990E-97A255D6C557}" type="pres">
      <dgm:prSet presAssocID="{51CAFE9F-725E-4296-9D62-A6BB4E2F69F0}" presName="parTxOnly" presStyleLbl="node1" presStyleIdx="0" presStyleCnt="5">
        <dgm:presLayoutVars>
          <dgm:bulletEnabled val="1"/>
        </dgm:presLayoutVars>
      </dgm:prSet>
      <dgm:spPr/>
    </dgm:pt>
    <dgm:pt modelId="{66BD02A8-E90D-4BF3-B66B-FE56A4276CCB}" type="pres">
      <dgm:prSet presAssocID="{529460EF-4234-4069-878E-7988623A1F95}" presName="parSpace" presStyleCnt="0"/>
      <dgm:spPr/>
    </dgm:pt>
    <dgm:pt modelId="{D49D7FF2-C3DF-46E3-9E32-80CD79E06B68}" type="pres">
      <dgm:prSet presAssocID="{3B1F30F6-CFB5-4173-9E62-0A063E71FF8F}" presName="parTxOnly" presStyleLbl="node1" presStyleIdx="1" presStyleCnt="5">
        <dgm:presLayoutVars>
          <dgm:bulletEnabled val="1"/>
        </dgm:presLayoutVars>
      </dgm:prSet>
      <dgm:spPr/>
    </dgm:pt>
    <dgm:pt modelId="{943068BE-685B-47D4-936F-57451F885893}" type="pres">
      <dgm:prSet presAssocID="{68176822-80EB-4742-9EC6-8AE3552199A4}" presName="parSpace" presStyleCnt="0"/>
      <dgm:spPr/>
    </dgm:pt>
    <dgm:pt modelId="{9F4D03D1-AAC6-463E-971B-C4FDC575CF35}" type="pres">
      <dgm:prSet presAssocID="{E164C93F-B64A-4766-A9C2-3453C237C739}" presName="parTxOnly" presStyleLbl="node1" presStyleIdx="2" presStyleCnt="5">
        <dgm:presLayoutVars>
          <dgm:bulletEnabled val="1"/>
        </dgm:presLayoutVars>
      </dgm:prSet>
      <dgm:spPr/>
    </dgm:pt>
    <dgm:pt modelId="{D44C07BD-F07B-4E25-9713-7664DBD59E1A}" type="pres">
      <dgm:prSet presAssocID="{90A32B9D-EA9C-4440-AB69-AE9B48F1854D}" presName="parSpace" presStyleCnt="0"/>
      <dgm:spPr/>
    </dgm:pt>
    <dgm:pt modelId="{58FF57FC-43A6-4511-B7AF-6B9A03AB0D57}" type="pres">
      <dgm:prSet presAssocID="{17B478F2-0AC5-4155-87A1-B25731762743}" presName="parTxOnly" presStyleLbl="node1" presStyleIdx="3" presStyleCnt="5">
        <dgm:presLayoutVars>
          <dgm:bulletEnabled val="1"/>
        </dgm:presLayoutVars>
      </dgm:prSet>
      <dgm:spPr/>
    </dgm:pt>
    <dgm:pt modelId="{338CE045-0C0F-4BAC-A1AC-F56118A5DDD9}" type="pres">
      <dgm:prSet presAssocID="{EC1F8EB3-9867-497F-AD7A-1D6BC08989EF}" presName="parSpace" presStyleCnt="0"/>
      <dgm:spPr/>
    </dgm:pt>
    <dgm:pt modelId="{D3D735DC-ACBC-4CD5-95C7-0B6ABF631D58}" type="pres">
      <dgm:prSet presAssocID="{29C22CEB-5E71-4ED7-810F-D4BD2E0ECD91}" presName="parTxOnly" presStyleLbl="node1" presStyleIdx="4" presStyleCnt="5">
        <dgm:presLayoutVars>
          <dgm:bulletEnabled val="1"/>
        </dgm:presLayoutVars>
      </dgm:prSet>
      <dgm:spPr/>
    </dgm:pt>
  </dgm:ptLst>
  <dgm:cxnLst>
    <dgm:cxn modelId="{39EA0909-CC19-4A88-82F1-6587A4955527}" type="presOf" srcId="{51CAFE9F-725E-4296-9D62-A6BB4E2F69F0}" destId="{AF56C407-0E73-46CB-990E-97A255D6C557}" srcOrd="0" destOrd="0" presId="urn:microsoft.com/office/officeart/2005/8/layout/hChevron3"/>
    <dgm:cxn modelId="{DFC3F819-6F4E-404D-B5F4-5C7D1BA78D9B}" srcId="{39618403-876C-435C-927E-4B68BD8975D1}" destId="{17B478F2-0AC5-4155-87A1-B25731762743}" srcOrd="3" destOrd="0" parTransId="{97C4A519-8583-4E04-89DD-6220F5DD76E3}" sibTransId="{EC1F8EB3-9867-497F-AD7A-1D6BC08989EF}"/>
    <dgm:cxn modelId="{8952B481-53E2-4CAE-BC8B-8A16EE3685E7}" srcId="{39618403-876C-435C-927E-4B68BD8975D1}" destId="{3B1F30F6-CFB5-4173-9E62-0A063E71FF8F}" srcOrd="1" destOrd="0" parTransId="{87A16E50-53C6-4103-B11A-944FCA04C0AC}" sibTransId="{68176822-80EB-4742-9EC6-8AE3552199A4}"/>
    <dgm:cxn modelId="{54DB738B-7A0A-4AEC-84D2-B79363FB242F}" type="presOf" srcId="{E164C93F-B64A-4766-A9C2-3453C237C739}" destId="{9F4D03D1-AAC6-463E-971B-C4FDC575CF35}" srcOrd="0" destOrd="0" presId="urn:microsoft.com/office/officeart/2005/8/layout/hChevron3"/>
    <dgm:cxn modelId="{1E334BB2-ED78-4334-B4D8-57730D20A651}" srcId="{39618403-876C-435C-927E-4B68BD8975D1}" destId="{51CAFE9F-725E-4296-9D62-A6BB4E2F69F0}" srcOrd="0" destOrd="0" parTransId="{BDEF7EB1-D1D7-47F4-809C-D9D5B30060B6}" sibTransId="{529460EF-4234-4069-878E-7988623A1F95}"/>
    <dgm:cxn modelId="{198F0EB7-A810-4693-A92C-4FF863BDE507}" srcId="{39618403-876C-435C-927E-4B68BD8975D1}" destId="{29C22CEB-5E71-4ED7-810F-D4BD2E0ECD91}" srcOrd="4" destOrd="0" parTransId="{2A8E9DEC-FCFE-4140-8542-33915D749027}" sibTransId="{6249404F-36A6-4940-A9DF-2F84B849B4E3}"/>
    <dgm:cxn modelId="{353C93BA-00AA-43AD-B378-C8253463B085}" type="presOf" srcId="{29C22CEB-5E71-4ED7-810F-D4BD2E0ECD91}" destId="{D3D735DC-ACBC-4CD5-95C7-0B6ABF631D58}" srcOrd="0" destOrd="0" presId="urn:microsoft.com/office/officeart/2005/8/layout/hChevron3"/>
    <dgm:cxn modelId="{45DD6FCD-6A48-4160-9C5C-43184A01DCBA}" srcId="{39618403-876C-435C-927E-4B68BD8975D1}" destId="{E164C93F-B64A-4766-A9C2-3453C237C739}" srcOrd="2" destOrd="0" parTransId="{630A1E77-4465-430E-87AF-BEBC4F02D6AF}" sibTransId="{90A32B9D-EA9C-4440-AB69-AE9B48F1854D}"/>
    <dgm:cxn modelId="{0C030AD3-4A8D-4E21-B63D-A8A91FF81C1B}" type="presOf" srcId="{39618403-876C-435C-927E-4B68BD8975D1}" destId="{102CF637-68C8-4A73-ADE8-3C44A53465AF}" srcOrd="0" destOrd="0" presId="urn:microsoft.com/office/officeart/2005/8/layout/hChevron3"/>
    <dgm:cxn modelId="{2F3410DC-9797-4CDB-AA3B-6D07F3F99BD1}" type="presOf" srcId="{3B1F30F6-CFB5-4173-9E62-0A063E71FF8F}" destId="{D49D7FF2-C3DF-46E3-9E32-80CD79E06B68}" srcOrd="0" destOrd="0" presId="urn:microsoft.com/office/officeart/2005/8/layout/hChevron3"/>
    <dgm:cxn modelId="{A40714FA-05C3-400E-90A3-AED0637271FB}" type="presOf" srcId="{17B478F2-0AC5-4155-87A1-B25731762743}" destId="{58FF57FC-43A6-4511-B7AF-6B9A03AB0D57}" srcOrd="0" destOrd="0" presId="urn:microsoft.com/office/officeart/2005/8/layout/hChevron3"/>
    <dgm:cxn modelId="{DF552D98-B13F-4FD9-A2BC-E9AE3EBCDE08}" type="presParOf" srcId="{102CF637-68C8-4A73-ADE8-3C44A53465AF}" destId="{AF56C407-0E73-46CB-990E-97A255D6C557}" srcOrd="0" destOrd="0" presId="urn:microsoft.com/office/officeart/2005/8/layout/hChevron3"/>
    <dgm:cxn modelId="{76A4075C-2513-4876-91EF-04B0FF2C418E}" type="presParOf" srcId="{102CF637-68C8-4A73-ADE8-3C44A53465AF}" destId="{66BD02A8-E90D-4BF3-B66B-FE56A4276CCB}" srcOrd="1" destOrd="0" presId="urn:microsoft.com/office/officeart/2005/8/layout/hChevron3"/>
    <dgm:cxn modelId="{967FE1AA-F814-4C9E-BE63-B7B495FF3A81}" type="presParOf" srcId="{102CF637-68C8-4A73-ADE8-3C44A53465AF}" destId="{D49D7FF2-C3DF-46E3-9E32-80CD79E06B68}" srcOrd="2" destOrd="0" presId="urn:microsoft.com/office/officeart/2005/8/layout/hChevron3"/>
    <dgm:cxn modelId="{A6DC73F9-3EE2-40AF-BB3E-9792F2FD1E11}" type="presParOf" srcId="{102CF637-68C8-4A73-ADE8-3C44A53465AF}" destId="{943068BE-685B-47D4-936F-57451F885893}" srcOrd="3" destOrd="0" presId="urn:microsoft.com/office/officeart/2005/8/layout/hChevron3"/>
    <dgm:cxn modelId="{2B54DE07-7841-46D4-8737-5DA4FACFD76D}" type="presParOf" srcId="{102CF637-68C8-4A73-ADE8-3C44A53465AF}" destId="{9F4D03D1-AAC6-463E-971B-C4FDC575CF35}" srcOrd="4" destOrd="0" presId="urn:microsoft.com/office/officeart/2005/8/layout/hChevron3"/>
    <dgm:cxn modelId="{8F33079E-6BDB-4DF9-A108-C3210A48B191}" type="presParOf" srcId="{102CF637-68C8-4A73-ADE8-3C44A53465AF}" destId="{D44C07BD-F07B-4E25-9713-7664DBD59E1A}" srcOrd="5" destOrd="0" presId="urn:microsoft.com/office/officeart/2005/8/layout/hChevron3"/>
    <dgm:cxn modelId="{EA671DEA-D3EF-46B2-B297-C27A285980A9}" type="presParOf" srcId="{102CF637-68C8-4A73-ADE8-3C44A53465AF}" destId="{58FF57FC-43A6-4511-B7AF-6B9A03AB0D57}" srcOrd="6" destOrd="0" presId="urn:microsoft.com/office/officeart/2005/8/layout/hChevron3"/>
    <dgm:cxn modelId="{301E1851-14F5-47E0-B98C-D193AD707DC1}" type="presParOf" srcId="{102CF637-68C8-4A73-ADE8-3C44A53465AF}" destId="{338CE045-0C0F-4BAC-A1AC-F56118A5DDD9}" srcOrd="7" destOrd="0" presId="urn:microsoft.com/office/officeart/2005/8/layout/hChevron3"/>
    <dgm:cxn modelId="{6BC7214A-9C30-4E6E-948E-FD0B0899B4F3}" type="presParOf" srcId="{102CF637-68C8-4A73-ADE8-3C44A53465AF}" destId="{D3D735DC-ACBC-4CD5-95C7-0B6ABF631D58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9ADEDB-B54A-486E-9200-4CE54794768B}">
      <dsp:nvSpPr>
        <dsp:cNvPr id="0" name=""/>
        <dsp:cNvSpPr/>
      </dsp:nvSpPr>
      <dsp:spPr>
        <a:xfrm>
          <a:off x="0" y="1203652"/>
          <a:ext cx="1768614" cy="1218575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8000" r="-2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89DCFC-4D12-419F-8508-9636B2B2C7CC}">
      <dsp:nvSpPr>
        <dsp:cNvPr id="0" name=""/>
        <dsp:cNvSpPr/>
      </dsp:nvSpPr>
      <dsp:spPr>
        <a:xfrm>
          <a:off x="1114" y="2422226"/>
          <a:ext cx="1768614" cy="6561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0" numCol="1" spcCol="1270" anchor="t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BO" sz="1300" kern="1200" dirty="0">
              <a:solidFill>
                <a:srgbClr val="0070C0"/>
              </a:solidFill>
              <a:latin typeface="Arial Black" panose="020B0A04020102020204" pitchFamily="34" charset="0"/>
            </a:rPr>
            <a:t>NORMALIZACIÓN</a:t>
          </a:r>
        </a:p>
      </dsp:txBody>
      <dsp:txXfrm>
        <a:off x="1114" y="2422226"/>
        <a:ext cx="1768614" cy="656156"/>
      </dsp:txXfrm>
    </dsp:sp>
    <dsp:sp modelId="{D797AFAF-8A79-4BE8-95DE-785235EAEA89}">
      <dsp:nvSpPr>
        <dsp:cNvPr id="0" name=""/>
        <dsp:cNvSpPr/>
      </dsp:nvSpPr>
      <dsp:spPr>
        <a:xfrm>
          <a:off x="1946665" y="367563"/>
          <a:ext cx="1768614" cy="1218575"/>
        </a:xfrm>
        <a:prstGeom prst="round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8000" r="-2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F05A39-21FF-4287-8459-ECF120165438}">
      <dsp:nvSpPr>
        <dsp:cNvPr id="0" name=""/>
        <dsp:cNvSpPr/>
      </dsp:nvSpPr>
      <dsp:spPr>
        <a:xfrm>
          <a:off x="1946665" y="1586139"/>
          <a:ext cx="1768614" cy="6561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0" numCol="1" spcCol="1270" anchor="t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BO" sz="1300" kern="1200" dirty="0">
              <a:solidFill>
                <a:schemeClr val="bg1"/>
              </a:solidFill>
              <a:latin typeface="Arial Black" panose="020B0A04020102020204" pitchFamily="34" charset="0"/>
            </a:rPr>
            <a:t>CAPACITACIÓN</a:t>
          </a:r>
        </a:p>
      </dsp:txBody>
      <dsp:txXfrm>
        <a:off x="1946665" y="1586139"/>
        <a:ext cx="1768614" cy="656156"/>
      </dsp:txXfrm>
    </dsp:sp>
    <dsp:sp modelId="{5E9555CC-4F6B-4C2A-90CA-3E5381E30099}">
      <dsp:nvSpPr>
        <dsp:cNvPr id="0" name=""/>
        <dsp:cNvSpPr/>
      </dsp:nvSpPr>
      <dsp:spPr>
        <a:xfrm>
          <a:off x="3892215" y="367563"/>
          <a:ext cx="1768614" cy="1218575"/>
        </a:xfrm>
        <a:prstGeom prst="round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B60760-3C4E-43FD-B005-6C32BA0CDA8A}">
      <dsp:nvSpPr>
        <dsp:cNvPr id="0" name=""/>
        <dsp:cNvSpPr/>
      </dsp:nvSpPr>
      <dsp:spPr>
        <a:xfrm>
          <a:off x="3892215" y="1586139"/>
          <a:ext cx="1768614" cy="6561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0" numCol="1" spcCol="1270" anchor="t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BO" sz="1300" kern="1200" dirty="0">
              <a:solidFill>
                <a:schemeClr val="bg1"/>
              </a:solidFill>
              <a:latin typeface="Arial Black" panose="020B0A04020102020204" pitchFamily="34" charset="0"/>
            </a:rPr>
            <a:t>CERTIFICACIÓN</a:t>
          </a:r>
        </a:p>
      </dsp:txBody>
      <dsp:txXfrm>
        <a:off x="3892215" y="1586139"/>
        <a:ext cx="1768614" cy="656156"/>
      </dsp:txXfrm>
    </dsp:sp>
    <dsp:sp modelId="{5341E221-0411-4681-8AB5-D57999663948}">
      <dsp:nvSpPr>
        <dsp:cNvPr id="0" name=""/>
        <dsp:cNvSpPr/>
      </dsp:nvSpPr>
      <dsp:spPr>
        <a:xfrm>
          <a:off x="1978356" y="2418998"/>
          <a:ext cx="1768614" cy="1218575"/>
        </a:xfrm>
        <a:prstGeom prst="round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1FA6A8-DE2B-4745-AAFA-C291378BC5FD}">
      <dsp:nvSpPr>
        <dsp:cNvPr id="0" name=""/>
        <dsp:cNvSpPr/>
      </dsp:nvSpPr>
      <dsp:spPr>
        <a:xfrm>
          <a:off x="1895833" y="3641492"/>
          <a:ext cx="1768614" cy="6561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0" numCol="1" spcCol="1270" anchor="t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BO" sz="1300" kern="1200" dirty="0">
              <a:solidFill>
                <a:schemeClr val="bg1"/>
              </a:solidFill>
              <a:latin typeface="Arial Black" panose="020B0A04020102020204" pitchFamily="34" charset="0"/>
            </a:rPr>
            <a:t>ORGANISMO DE INSPECCIÓN</a:t>
          </a:r>
        </a:p>
      </dsp:txBody>
      <dsp:txXfrm>
        <a:off x="1895833" y="3641492"/>
        <a:ext cx="1768614" cy="656156"/>
      </dsp:txXfrm>
    </dsp:sp>
    <dsp:sp modelId="{5452243B-5B9E-4A99-AA03-3E17012279E3}">
      <dsp:nvSpPr>
        <dsp:cNvPr id="0" name=""/>
        <dsp:cNvSpPr/>
      </dsp:nvSpPr>
      <dsp:spPr>
        <a:xfrm>
          <a:off x="3867240" y="2393310"/>
          <a:ext cx="1768614" cy="1218575"/>
        </a:xfrm>
        <a:prstGeom prst="round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8000" b="-1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F2201E-B53F-4141-A62B-BF3D3E7042C0}">
      <dsp:nvSpPr>
        <dsp:cNvPr id="0" name=""/>
        <dsp:cNvSpPr/>
      </dsp:nvSpPr>
      <dsp:spPr>
        <a:xfrm>
          <a:off x="3841383" y="3641492"/>
          <a:ext cx="1768614" cy="6561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0" numCol="1" spcCol="1270" anchor="t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BO" sz="1300" kern="1200" dirty="0">
              <a:solidFill>
                <a:schemeClr val="bg1"/>
              </a:solidFill>
              <a:latin typeface="Arial Black" panose="020B0A04020102020204" pitchFamily="34" charset="0"/>
            </a:rPr>
            <a:t>LABORATORIO</a:t>
          </a:r>
        </a:p>
      </dsp:txBody>
      <dsp:txXfrm>
        <a:off x="3841383" y="3641492"/>
        <a:ext cx="1768614" cy="65615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56C407-0E73-46CB-990E-97A255D6C557}">
      <dsp:nvSpPr>
        <dsp:cNvPr id="0" name=""/>
        <dsp:cNvSpPr/>
      </dsp:nvSpPr>
      <dsp:spPr>
        <a:xfrm>
          <a:off x="854" y="0"/>
          <a:ext cx="1666144" cy="268483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 dirty="0">
              <a:solidFill>
                <a:schemeClr val="tx1"/>
              </a:solidFill>
            </a:rPr>
            <a:t>2020</a:t>
          </a:r>
        </a:p>
      </dsp:txBody>
      <dsp:txXfrm>
        <a:off x="854" y="0"/>
        <a:ext cx="1599023" cy="268483"/>
      </dsp:txXfrm>
    </dsp:sp>
    <dsp:sp modelId="{D49D7FF2-C3DF-46E3-9E32-80CD79E06B68}">
      <dsp:nvSpPr>
        <dsp:cNvPr id="0" name=""/>
        <dsp:cNvSpPr/>
      </dsp:nvSpPr>
      <dsp:spPr>
        <a:xfrm>
          <a:off x="1333769" y="0"/>
          <a:ext cx="1666144" cy="268483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 dirty="0">
              <a:solidFill>
                <a:schemeClr val="tx1"/>
              </a:solidFill>
            </a:rPr>
            <a:t>2021</a:t>
          </a:r>
        </a:p>
      </dsp:txBody>
      <dsp:txXfrm>
        <a:off x="1468011" y="0"/>
        <a:ext cx="1397661" cy="268483"/>
      </dsp:txXfrm>
    </dsp:sp>
    <dsp:sp modelId="{9F4D03D1-AAC6-463E-971B-C4FDC575CF35}">
      <dsp:nvSpPr>
        <dsp:cNvPr id="0" name=""/>
        <dsp:cNvSpPr/>
      </dsp:nvSpPr>
      <dsp:spPr>
        <a:xfrm>
          <a:off x="2666685" y="0"/>
          <a:ext cx="1666144" cy="268483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 dirty="0">
              <a:solidFill>
                <a:schemeClr val="tx1"/>
              </a:solidFill>
            </a:rPr>
            <a:t>2022</a:t>
          </a:r>
        </a:p>
      </dsp:txBody>
      <dsp:txXfrm>
        <a:off x="2800927" y="0"/>
        <a:ext cx="1397661" cy="268483"/>
      </dsp:txXfrm>
    </dsp:sp>
    <dsp:sp modelId="{58FF57FC-43A6-4511-B7AF-6B9A03AB0D57}">
      <dsp:nvSpPr>
        <dsp:cNvPr id="0" name=""/>
        <dsp:cNvSpPr/>
      </dsp:nvSpPr>
      <dsp:spPr>
        <a:xfrm>
          <a:off x="3999600" y="0"/>
          <a:ext cx="1666144" cy="268483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 dirty="0">
              <a:solidFill>
                <a:schemeClr val="tx1"/>
              </a:solidFill>
            </a:rPr>
            <a:t>2023</a:t>
          </a:r>
        </a:p>
      </dsp:txBody>
      <dsp:txXfrm>
        <a:off x="4133842" y="0"/>
        <a:ext cx="1397661" cy="268483"/>
      </dsp:txXfrm>
    </dsp:sp>
    <dsp:sp modelId="{D3D735DC-ACBC-4CD5-95C7-0B6ABF631D58}">
      <dsp:nvSpPr>
        <dsp:cNvPr id="0" name=""/>
        <dsp:cNvSpPr/>
      </dsp:nvSpPr>
      <dsp:spPr>
        <a:xfrm>
          <a:off x="5332516" y="0"/>
          <a:ext cx="1666144" cy="268483"/>
        </a:xfrm>
        <a:prstGeom prst="chevr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 dirty="0">
              <a:solidFill>
                <a:schemeClr val="tx1"/>
              </a:solidFill>
            </a:rPr>
            <a:t>2024</a:t>
          </a:r>
        </a:p>
      </dsp:txBody>
      <dsp:txXfrm>
        <a:off x="5466758" y="0"/>
        <a:ext cx="1397661" cy="2684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3526570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144476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35f391192_0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Google Shape;262;g35f391192_0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161130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35f391192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" name="Google Shape;268;g35f391192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194092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2FDE7-98F1-44BD-B1B6-36A6C6166255}" type="slidenum">
              <a:rPr lang="es-MX" smtClean="0"/>
              <a:t>23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38245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g747fdb7cbc_0_14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2" name="Google Shape;482;g747fdb7cbc_0_14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704227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603858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073348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941195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567639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698681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Google Shape;232;g35f391192_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085311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Google Shape;241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013257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Google Shape;254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08076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rgbClr val="FFFFFF">
                  <a:alpha val="0"/>
                  <a:alpha val="46370"/>
                </a:srgbClr>
              </a:gs>
              <a:gs pos="50000">
                <a:srgbClr val="FFFFFF">
                  <a:alpha val="0"/>
                  <a:alpha val="46370"/>
                </a:srgbClr>
              </a:gs>
              <a:gs pos="100000">
                <a:schemeClr val="lt1">
                  <a:alpha val="46370"/>
                </a:schemeClr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 rot="10800000" flipH="1">
            <a:off x="341403" y="3124853"/>
            <a:ext cx="8801751" cy="2018725"/>
            <a:chOff x="-4395163" y="751996"/>
            <a:chExt cx="13539073" cy="3105254"/>
          </a:xfrm>
        </p:grpSpPr>
        <p:sp>
          <p:nvSpPr>
            <p:cNvPr id="12" name="Google Shape;12;p2"/>
            <p:cNvSpPr/>
            <p:nvPr/>
          </p:nvSpPr>
          <p:spPr>
            <a:xfrm>
              <a:off x="5833150" y="752100"/>
              <a:ext cx="743025" cy="3102950"/>
            </a:xfrm>
            <a:custGeom>
              <a:avLst/>
              <a:gdLst/>
              <a:ahLst/>
              <a:cxnLst/>
              <a:rect l="l" t="t" r="r" b="b"/>
              <a:pathLst>
                <a:path w="29721" h="124118" extrusionOk="0">
                  <a:moveTo>
                    <a:pt x="29559" y="0"/>
                  </a:moveTo>
                  <a:lnTo>
                    <a:pt x="0" y="21343"/>
                  </a:lnTo>
                  <a:lnTo>
                    <a:pt x="0" y="124118"/>
                  </a:lnTo>
                  <a:lnTo>
                    <a:pt x="29721" y="10287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3" name="Google Shape;13;p2"/>
            <p:cNvSpPr/>
            <p:nvPr/>
          </p:nvSpPr>
          <p:spPr>
            <a:xfrm>
              <a:off x="6572309" y="752088"/>
              <a:ext cx="2571600" cy="25719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-4395163" y="1285649"/>
              <a:ext cx="10228800" cy="25716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7300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5833500" y="751996"/>
              <a:ext cx="738775" cy="745525"/>
            </a:xfrm>
            <a:custGeom>
              <a:avLst/>
              <a:gdLst/>
              <a:ahLst/>
              <a:cxnLst/>
              <a:rect l="l" t="t" r="r" b="b"/>
              <a:pathLst>
                <a:path w="29551" h="29821" extrusionOk="0">
                  <a:moveTo>
                    <a:pt x="29397" y="0"/>
                  </a:moveTo>
                  <a:lnTo>
                    <a:pt x="64" y="21385"/>
                  </a:lnTo>
                  <a:lnTo>
                    <a:pt x="0" y="29821"/>
                  </a:lnTo>
                  <a:lnTo>
                    <a:pt x="29551" y="8625"/>
                  </a:lnTo>
                  <a:close/>
                </a:path>
              </a:pathLst>
            </a:custGeom>
            <a:solidFill>
              <a:srgbClr val="FFFFFF">
                <a:alpha val="11170"/>
              </a:srgbClr>
            </a:solidFill>
            <a:ln>
              <a:noFill/>
            </a:ln>
          </p:spPr>
        </p:sp>
        <p:sp>
          <p:nvSpPr>
            <p:cNvPr id="16" name="Google Shape;16;p2"/>
            <p:cNvSpPr/>
            <p:nvPr/>
          </p:nvSpPr>
          <p:spPr>
            <a:xfrm>
              <a:off x="6572284" y="752119"/>
              <a:ext cx="2571600" cy="211500"/>
            </a:xfrm>
            <a:prstGeom prst="rect">
              <a:avLst/>
            </a:prstGeom>
            <a:solidFill>
              <a:srgbClr val="FFFFFF">
                <a:alpha val="111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-4395163" y="1285742"/>
              <a:ext cx="10228800" cy="211800"/>
            </a:xfrm>
            <a:prstGeom prst="rect">
              <a:avLst/>
            </a:prstGeom>
            <a:solidFill>
              <a:srgbClr val="FFFFFF">
                <a:alpha val="111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" name="Google Shape;18;p2"/>
          <p:cNvSpPr txBox="1">
            <a:spLocks noGrp="1"/>
          </p:cNvSpPr>
          <p:nvPr>
            <p:ph type="ctrTitle"/>
          </p:nvPr>
        </p:nvSpPr>
        <p:spPr>
          <a:xfrm>
            <a:off x="614975" y="3124850"/>
            <a:ext cx="6058800" cy="1532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E6E6CEE-2807-4DBB-B434-CE451BE92C83}" type="datetimeFigureOut">
              <a:rPr lang="es-MX" smtClean="0"/>
              <a:t>06/10/2020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5F0B9021-5F06-4780-AE1B-E09C289A2EC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15943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0099-3E99-DA40-813F-6AEFC6CB007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10/6/2020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C9DA6-5BC3-3941-A5A2-BF08DEAB85E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5637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0099-3E99-DA40-813F-6AEFC6CB007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10/6/2020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C9DA6-5BC3-3941-A5A2-BF08DEAB85E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6438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0099-3E99-DA40-813F-6AEFC6CB007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10/6/2020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C9DA6-5BC3-3941-A5A2-BF08DEAB85E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5572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0099-3E99-DA40-813F-6AEFC6CB007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10/6/2020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C9DA6-5BC3-3941-A5A2-BF08DEAB85E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924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0099-3E99-DA40-813F-6AEFC6CB007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10/6/2020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C9DA6-5BC3-3941-A5A2-BF08DEAB85E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0369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0099-3E99-DA40-813F-6AEFC6CB007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10/6/2020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C9DA6-5BC3-3941-A5A2-BF08DEAB85E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1246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0099-3E99-DA40-813F-6AEFC6CB007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10/6/2020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C9DA6-5BC3-3941-A5A2-BF08DEAB85E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1252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0099-3E99-DA40-813F-6AEFC6CB007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10/6/2020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C9DA6-5BC3-3941-A5A2-BF08DEAB85E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9425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0099-3E99-DA40-813F-6AEFC6CB007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10/6/2020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C9DA6-5BC3-3941-A5A2-BF08DEAB85E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017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bg>
      <p:bgPr>
        <a:solidFill>
          <a:schemeClr val="accent6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3"/>
          <p:cNvGrpSpPr/>
          <p:nvPr/>
        </p:nvGrpSpPr>
        <p:grpSpPr>
          <a:xfrm>
            <a:off x="381000" y="752088"/>
            <a:ext cx="8762909" cy="3105763"/>
            <a:chOff x="381000" y="752088"/>
            <a:chExt cx="8762909" cy="3105763"/>
          </a:xfrm>
        </p:grpSpPr>
        <p:sp>
          <p:nvSpPr>
            <p:cNvPr id="21" name="Google Shape;21;p3"/>
            <p:cNvSpPr/>
            <p:nvPr/>
          </p:nvSpPr>
          <p:spPr>
            <a:xfrm>
              <a:off x="5833150" y="752100"/>
              <a:ext cx="743025" cy="3102950"/>
            </a:xfrm>
            <a:custGeom>
              <a:avLst/>
              <a:gdLst/>
              <a:ahLst/>
              <a:cxnLst/>
              <a:rect l="l" t="t" r="r" b="b"/>
              <a:pathLst>
                <a:path w="29721" h="124118" extrusionOk="0">
                  <a:moveTo>
                    <a:pt x="29559" y="0"/>
                  </a:moveTo>
                  <a:lnTo>
                    <a:pt x="0" y="21343"/>
                  </a:lnTo>
                  <a:lnTo>
                    <a:pt x="0" y="124118"/>
                  </a:lnTo>
                  <a:lnTo>
                    <a:pt x="29721" y="10287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2" name="Google Shape;22;p3"/>
            <p:cNvSpPr/>
            <p:nvPr/>
          </p:nvSpPr>
          <p:spPr>
            <a:xfrm>
              <a:off x="6572309" y="752088"/>
              <a:ext cx="2571600" cy="25719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3"/>
            <p:cNvSpPr/>
            <p:nvPr/>
          </p:nvSpPr>
          <p:spPr>
            <a:xfrm>
              <a:off x="381000" y="1285650"/>
              <a:ext cx="5452500" cy="25716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7300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3"/>
            <p:cNvSpPr/>
            <p:nvPr/>
          </p:nvSpPr>
          <p:spPr>
            <a:xfrm>
              <a:off x="5833500" y="3112325"/>
              <a:ext cx="738775" cy="745525"/>
            </a:xfrm>
            <a:custGeom>
              <a:avLst/>
              <a:gdLst/>
              <a:ahLst/>
              <a:cxnLst/>
              <a:rect l="l" t="t" r="r" b="b"/>
              <a:pathLst>
                <a:path w="29551" h="29821" extrusionOk="0">
                  <a:moveTo>
                    <a:pt x="29397" y="0"/>
                  </a:moveTo>
                  <a:lnTo>
                    <a:pt x="64" y="21385"/>
                  </a:lnTo>
                  <a:lnTo>
                    <a:pt x="0" y="29821"/>
                  </a:lnTo>
                  <a:lnTo>
                    <a:pt x="29551" y="8625"/>
                  </a:lnTo>
                  <a:close/>
                </a:path>
              </a:pathLst>
            </a:custGeom>
            <a:solidFill>
              <a:srgbClr val="001F46">
                <a:alpha val="20110"/>
              </a:srgbClr>
            </a:solidFill>
            <a:ln>
              <a:noFill/>
            </a:ln>
          </p:spPr>
        </p:sp>
        <p:sp>
          <p:nvSpPr>
            <p:cNvPr id="25" name="Google Shape;25;p3"/>
            <p:cNvSpPr/>
            <p:nvPr/>
          </p:nvSpPr>
          <p:spPr>
            <a:xfrm>
              <a:off x="6572284" y="3112333"/>
              <a:ext cx="2571600" cy="211500"/>
            </a:xfrm>
            <a:prstGeom prst="rect">
              <a:avLst/>
            </a:prstGeom>
            <a:solidFill>
              <a:srgbClr val="001F46">
                <a:alpha val="201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3"/>
            <p:cNvSpPr/>
            <p:nvPr/>
          </p:nvSpPr>
          <p:spPr>
            <a:xfrm>
              <a:off x="381000" y="3645900"/>
              <a:ext cx="5452500" cy="211800"/>
            </a:xfrm>
            <a:prstGeom prst="rect">
              <a:avLst/>
            </a:prstGeom>
            <a:solidFill>
              <a:srgbClr val="001F46">
                <a:alpha val="201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" name="Google Shape;27;p3"/>
          <p:cNvSpPr txBox="1">
            <a:spLocks noGrp="1"/>
          </p:cNvSpPr>
          <p:nvPr>
            <p:ph type="ctrTitle"/>
          </p:nvPr>
        </p:nvSpPr>
        <p:spPr>
          <a:xfrm>
            <a:off x="614975" y="2026650"/>
            <a:ext cx="4969500" cy="563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8" name="Google Shape;28;p3"/>
          <p:cNvSpPr txBox="1">
            <a:spLocks noGrp="1"/>
          </p:cNvSpPr>
          <p:nvPr>
            <p:ph type="subTitle" idx="1"/>
          </p:nvPr>
        </p:nvSpPr>
        <p:spPr>
          <a:xfrm>
            <a:off x="614975" y="2611075"/>
            <a:ext cx="4969500" cy="277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0099-3E99-DA40-813F-6AEFC6CB007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10/6/2020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C9DA6-5BC3-3941-A5A2-BF08DEAB85E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8301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0099-3E99-DA40-813F-6AEFC6CB007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10/6/2020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C9DA6-5BC3-3941-A5A2-BF08DEAB85E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6760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 txBox="1">
            <a:spLocks noGrp="1"/>
          </p:cNvSpPr>
          <p:nvPr>
            <p:ph type="ctrTitle"/>
          </p:nvPr>
        </p:nvSpPr>
        <p:spPr>
          <a:xfrm>
            <a:off x="2305100" y="1161050"/>
            <a:ext cx="61530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4800"/>
              <a:buNone/>
              <a:defRPr sz="3600" b="0">
                <a:solidFill>
                  <a:srgbClr val="1C4587"/>
                </a:solidFill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4800"/>
              <a:buNone/>
              <a:defRPr sz="3600" b="0">
                <a:solidFill>
                  <a:srgbClr val="1C4587"/>
                </a:solidFill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4800"/>
              <a:buNone/>
              <a:defRPr sz="3600" b="0">
                <a:solidFill>
                  <a:srgbClr val="1C4587"/>
                </a:solidFill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4800"/>
              <a:buNone/>
              <a:defRPr sz="3600" b="0">
                <a:solidFill>
                  <a:srgbClr val="1C4587"/>
                </a:solidFill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4800"/>
              <a:buNone/>
              <a:defRPr sz="3600" b="0">
                <a:solidFill>
                  <a:srgbClr val="1C4587"/>
                </a:solidFill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4800"/>
              <a:buNone/>
              <a:defRPr sz="3600" b="0">
                <a:solidFill>
                  <a:srgbClr val="1C4587"/>
                </a:solidFill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4800"/>
              <a:buNone/>
              <a:defRPr sz="3600" b="0">
                <a:solidFill>
                  <a:srgbClr val="1C4587"/>
                </a:solidFill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4800"/>
              <a:buNone/>
              <a:defRPr sz="3600" b="0">
                <a:solidFill>
                  <a:srgbClr val="1C4587"/>
                </a:solidFill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4800"/>
              <a:buNone/>
              <a:defRPr sz="3600" b="0">
                <a:solidFill>
                  <a:srgbClr val="1C4587"/>
                </a:solidFill>
              </a:defRPr>
            </a:lvl9pPr>
          </a:lstStyle>
          <a:p>
            <a:endParaRPr/>
          </a:p>
        </p:txBody>
      </p:sp>
      <p:sp>
        <p:nvSpPr>
          <p:cNvPr id="162" name="Shape 162"/>
          <p:cNvSpPr/>
          <p:nvPr/>
        </p:nvSpPr>
        <p:spPr>
          <a:xfrm>
            <a:off x="723694" y="4220092"/>
            <a:ext cx="794875" cy="985737"/>
          </a:xfrm>
          <a:custGeom>
            <a:avLst/>
            <a:gdLst/>
            <a:ahLst/>
            <a:cxnLst/>
            <a:rect l="0" t="0" r="0" b="0"/>
            <a:pathLst>
              <a:path w="15884" h="19698" extrusionOk="0">
                <a:moveTo>
                  <a:pt x="9355" y="4108"/>
                </a:moveTo>
                <a:lnTo>
                  <a:pt x="9465" y="4145"/>
                </a:lnTo>
                <a:lnTo>
                  <a:pt x="9538" y="4182"/>
                </a:lnTo>
                <a:lnTo>
                  <a:pt x="9648" y="4328"/>
                </a:lnTo>
                <a:lnTo>
                  <a:pt x="9721" y="4549"/>
                </a:lnTo>
                <a:lnTo>
                  <a:pt x="9721" y="4769"/>
                </a:lnTo>
                <a:lnTo>
                  <a:pt x="9721" y="4842"/>
                </a:lnTo>
                <a:lnTo>
                  <a:pt x="9685" y="4879"/>
                </a:lnTo>
                <a:lnTo>
                  <a:pt x="9575" y="4952"/>
                </a:lnTo>
                <a:lnTo>
                  <a:pt x="9391" y="4952"/>
                </a:lnTo>
                <a:lnTo>
                  <a:pt x="9355" y="4915"/>
                </a:lnTo>
                <a:lnTo>
                  <a:pt x="9281" y="4842"/>
                </a:lnTo>
                <a:lnTo>
                  <a:pt x="9208" y="4695"/>
                </a:lnTo>
                <a:lnTo>
                  <a:pt x="9171" y="4549"/>
                </a:lnTo>
                <a:lnTo>
                  <a:pt x="9171" y="4438"/>
                </a:lnTo>
                <a:lnTo>
                  <a:pt x="9171" y="4328"/>
                </a:lnTo>
                <a:lnTo>
                  <a:pt x="9245" y="4108"/>
                </a:lnTo>
                <a:close/>
                <a:moveTo>
                  <a:pt x="9355" y="3705"/>
                </a:moveTo>
                <a:lnTo>
                  <a:pt x="9245" y="3742"/>
                </a:lnTo>
                <a:lnTo>
                  <a:pt x="9135" y="3778"/>
                </a:lnTo>
                <a:lnTo>
                  <a:pt x="9025" y="3852"/>
                </a:lnTo>
                <a:lnTo>
                  <a:pt x="8988" y="3925"/>
                </a:lnTo>
                <a:lnTo>
                  <a:pt x="8914" y="3998"/>
                </a:lnTo>
                <a:lnTo>
                  <a:pt x="8841" y="4218"/>
                </a:lnTo>
                <a:lnTo>
                  <a:pt x="8804" y="4475"/>
                </a:lnTo>
                <a:lnTo>
                  <a:pt x="8804" y="4659"/>
                </a:lnTo>
                <a:lnTo>
                  <a:pt x="8841" y="4805"/>
                </a:lnTo>
                <a:lnTo>
                  <a:pt x="8878" y="4952"/>
                </a:lnTo>
                <a:lnTo>
                  <a:pt x="8988" y="5099"/>
                </a:lnTo>
                <a:lnTo>
                  <a:pt x="9098" y="5209"/>
                </a:lnTo>
                <a:lnTo>
                  <a:pt x="9245" y="5282"/>
                </a:lnTo>
                <a:lnTo>
                  <a:pt x="9391" y="5355"/>
                </a:lnTo>
                <a:lnTo>
                  <a:pt x="9538" y="5355"/>
                </a:lnTo>
                <a:lnTo>
                  <a:pt x="9721" y="5319"/>
                </a:lnTo>
                <a:lnTo>
                  <a:pt x="9868" y="5245"/>
                </a:lnTo>
                <a:lnTo>
                  <a:pt x="10015" y="5135"/>
                </a:lnTo>
                <a:lnTo>
                  <a:pt x="10088" y="4989"/>
                </a:lnTo>
                <a:lnTo>
                  <a:pt x="10125" y="4805"/>
                </a:lnTo>
                <a:lnTo>
                  <a:pt x="10125" y="4659"/>
                </a:lnTo>
                <a:lnTo>
                  <a:pt x="10088" y="4475"/>
                </a:lnTo>
                <a:lnTo>
                  <a:pt x="10052" y="4292"/>
                </a:lnTo>
                <a:lnTo>
                  <a:pt x="9978" y="4145"/>
                </a:lnTo>
                <a:lnTo>
                  <a:pt x="9905" y="3998"/>
                </a:lnTo>
                <a:lnTo>
                  <a:pt x="9795" y="3888"/>
                </a:lnTo>
                <a:lnTo>
                  <a:pt x="9648" y="3778"/>
                </a:lnTo>
                <a:lnTo>
                  <a:pt x="9501" y="3742"/>
                </a:lnTo>
                <a:lnTo>
                  <a:pt x="9355" y="3705"/>
                </a:lnTo>
                <a:close/>
                <a:moveTo>
                  <a:pt x="11262" y="6676"/>
                </a:moveTo>
                <a:lnTo>
                  <a:pt x="11262" y="6786"/>
                </a:lnTo>
                <a:lnTo>
                  <a:pt x="11225" y="6859"/>
                </a:lnTo>
                <a:lnTo>
                  <a:pt x="11152" y="6933"/>
                </a:lnTo>
                <a:lnTo>
                  <a:pt x="11042" y="7006"/>
                </a:lnTo>
                <a:lnTo>
                  <a:pt x="10785" y="7116"/>
                </a:lnTo>
                <a:lnTo>
                  <a:pt x="10602" y="7190"/>
                </a:lnTo>
                <a:lnTo>
                  <a:pt x="9795" y="7556"/>
                </a:lnTo>
                <a:lnTo>
                  <a:pt x="9721" y="7263"/>
                </a:lnTo>
                <a:lnTo>
                  <a:pt x="10639" y="6823"/>
                </a:lnTo>
                <a:lnTo>
                  <a:pt x="11079" y="6676"/>
                </a:lnTo>
                <a:close/>
                <a:moveTo>
                  <a:pt x="11115" y="6273"/>
                </a:moveTo>
                <a:lnTo>
                  <a:pt x="10859" y="6346"/>
                </a:lnTo>
                <a:lnTo>
                  <a:pt x="10052" y="6639"/>
                </a:lnTo>
                <a:lnTo>
                  <a:pt x="9648" y="6823"/>
                </a:lnTo>
                <a:lnTo>
                  <a:pt x="9281" y="7006"/>
                </a:lnTo>
                <a:lnTo>
                  <a:pt x="9208" y="7080"/>
                </a:lnTo>
                <a:lnTo>
                  <a:pt x="9208" y="7116"/>
                </a:lnTo>
                <a:lnTo>
                  <a:pt x="9208" y="7190"/>
                </a:lnTo>
                <a:lnTo>
                  <a:pt x="9208" y="7263"/>
                </a:lnTo>
                <a:lnTo>
                  <a:pt x="9318" y="7336"/>
                </a:lnTo>
                <a:lnTo>
                  <a:pt x="9465" y="7336"/>
                </a:lnTo>
                <a:lnTo>
                  <a:pt x="9465" y="7593"/>
                </a:lnTo>
                <a:lnTo>
                  <a:pt x="9538" y="7813"/>
                </a:lnTo>
                <a:lnTo>
                  <a:pt x="9575" y="7887"/>
                </a:lnTo>
                <a:lnTo>
                  <a:pt x="9648" y="7923"/>
                </a:lnTo>
                <a:lnTo>
                  <a:pt x="9758" y="7923"/>
                </a:lnTo>
                <a:lnTo>
                  <a:pt x="10492" y="7630"/>
                </a:lnTo>
                <a:lnTo>
                  <a:pt x="10859" y="7483"/>
                </a:lnTo>
                <a:lnTo>
                  <a:pt x="11225" y="7336"/>
                </a:lnTo>
                <a:lnTo>
                  <a:pt x="11409" y="7190"/>
                </a:lnTo>
                <a:lnTo>
                  <a:pt x="11556" y="7006"/>
                </a:lnTo>
                <a:lnTo>
                  <a:pt x="11629" y="6896"/>
                </a:lnTo>
                <a:lnTo>
                  <a:pt x="11629" y="6786"/>
                </a:lnTo>
                <a:lnTo>
                  <a:pt x="11629" y="6676"/>
                </a:lnTo>
                <a:lnTo>
                  <a:pt x="11592" y="6566"/>
                </a:lnTo>
                <a:lnTo>
                  <a:pt x="11556" y="6419"/>
                </a:lnTo>
                <a:lnTo>
                  <a:pt x="11482" y="6346"/>
                </a:lnTo>
                <a:lnTo>
                  <a:pt x="11372" y="6273"/>
                </a:lnTo>
                <a:close/>
                <a:moveTo>
                  <a:pt x="10198" y="2861"/>
                </a:moveTo>
                <a:lnTo>
                  <a:pt x="10235" y="3228"/>
                </a:lnTo>
                <a:lnTo>
                  <a:pt x="10345" y="3595"/>
                </a:lnTo>
                <a:lnTo>
                  <a:pt x="10565" y="4292"/>
                </a:lnTo>
                <a:lnTo>
                  <a:pt x="10822" y="5062"/>
                </a:lnTo>
                <a:lnTo>
                  <a:pt x="10895" y="5282"/>
                </a:lnTo>
                <a:lnTo>
                  <a:pt x="9025" y="6052"/>
                </a:lnTo>
                <a:lnTo>
                  <a:pt x="7154" y="6786"/>
                </a:lnTo>
                <a:lnTo>
                  <a:pt x="5173" y="7593"/>
                </a:lnTo>
                <a:lnTo>
                  <a:pt x="4146" y="7997"/>
                </a:lnTo>
                <a:lnTo>
                  <a:pt x="3816" y="8143"/>
                </a:lnTo>
                <a:lnTo>
                  <a:pt x="3486" y="8290"/>
                </a:lnTo>
                <a:lnTo>
                  <a:pt x="3266" y="7887"/>
                </a:lnTo>
                <a:lnTo>
                  <a:pt x="3045" y="7446"/>
                </a:lnTo>
                <a:lnTo>
                  <a:pt x="2679" y="6566"/>
                </a:lnTo>
                <a:lnTo>
                  <a:pt x="2532" y="6162"/>
                </a:lnTo>
                <a:lnTo>
                  <a:pt x="2385" y="5869"/>
                </a:lnTo>
                <a:lnTo>
                  <a:pt x="2238" y="5612"/>
                </a:lnTo>
                <a:lnTo>
                  <a:pt x="2715" y="5539"/>
                </a:lnTo>
                <a:lnTo>
                  <a:pt x="3192" y="5429"/>
                </a:lnTo>
                <a:lnTo>
                  <a:pt x="3669" y="5282"/>
                </a:lnTo>
                <a:lnTo>
                  <a:pt x="4146" y="5099"/>
                </a:lnTo>
                <a:lnTo>
                  <a:pt x="5210" y="4659"/>
                </a:lnTo>
                <a:lnTo>
                  <a:pt x="6273" y="4218"/>
                </a:lnTo>
                <a:lnTo>
                  <a:pt x="6824" y="4035"/>
                </a:lnTo>
                <a:lnTo>
                  <a:pt x="7374" y="3852"/>
                </a:lnTo>
                <a:lnTo>
                  <a:pt x="8474" y="3558"/>
                </a:lnTo>
                <a:lnTo>
                  <a:pt x="9025" y="3411"/>
                </a:lnTo>
                <a:lnTo>
                  <a:pt x="9538" y="3191"/>
                </a:lnTo>
                <a:lnTo>
                  <a:pt x="9868" y="3081"/>
                </a:lnTo>
                <a:lnTo>
                  <a:pt x="10015" y="2971"/>
                </a:lnTo>
                <a:lnTo>
                  <a:pt x="10198" y="2861"/>
                </a:lnTo>
                <a:close/>
                <a:moveTo>
                  <a:pt x="8658" y="7740"/>
                </a:moveTo>
                <a:lnTo>
                  <a:pt x="8694" y="7923"/>
                </a:lnTo>
                <a:lnTo>
                  <a:pt x="8071" y="8253"/>
                </a:lnTo>
                <a:lnTo>
                  <a:pt x="7704" y="8437"/>
                </a:lnTo>
                <a:lnTo>
                  <a:pt x="7594" y="8437"/>
                </a:lnTo>
                <a:lnTo>
                  <a:pt x="7557" y="8363"/>
                </a:lnTo>
                <a:lnTo>
                  <a:pt x="7557" y="8180"/>
                </a:lnTo>
                <a:lnTo>
                  <a:pt x="8658" y="7740"/>
                </a:lnTo>
                <a:close/>
                <a:moveTo>
                  <a:pt x="10198" y="2384"/>
                </a:moveTo>
                <a:lnTo>
                  <a:pt x="9978" y="2458"/>
                </a:lnTo>
                <a:lnTo>
                  <a:pt x="9795" y="2568"/>
                </a:lnTo>
                <a:lnTo>
                  <a:pt x="9391" y="2788"/>
                </a:lnTo>
                <a:lnTo>
                  <a:pt x="8841" y="2971"/>
                </a:lnTo>
                <a:lnTo>
                  <a:pt x="8328" y="3155"/>
                </a:lnTo>
                <a:lnTo>
                  <a:pt x="7264" y="3411"/>
                </a:lnTo>
                <a:lnTo>
                  <a:pt x="6750" y="3558"/>
                </a:lnTo>
                <a:lnTo>
                  <a:pt x="6237" y="3742"/>
                </a:lnTo>
                <a:lnTo>
                  <a:pt x="5210" y="4145"/>
                </a:lnTo>
                <a:lnTo>
                  <a:pt x="4219" y="4585"/>
                </a:lnTo>
                <a:lnTo>
                  <a:pt x="3669" y="4805"/>
                </a:lnTo>
                <a:lnTo>
                  <a:pt x="3119" y="4989"/>
                </a:lnTo>
                <a:lnTo>
                  <a:pt x="2018" y="5319"/>
                </a:lnTo>
                <a:lnTo>
                  <a:pt x="1945" y="5355"/>
                </a:lnTo>
                <a:lnTo>
                  <a:pt x="1908" y="5392"/>
                </a:lnTo>
                <a:lnTo>
                  <a:pt x="1908" y="5466"/>
                </a:lnTo>
                <a:lnTo>
                  <a:pt x="1945" y="5539"/>
                </a:lnTo>
                <a:lnTo>
                  <a:pt x="1982" y="5576"/>
                </a:lnTo>
                <a:lnTo>
                  <a:pt x="1945" y="5686"/>
                </a:lnTo>
                <a:lnTo>
                  <a:pt x="1945" y="5759"/>
                </a:lnTo>
                <a:lnTo>
                  <a:pt x="2018" y="5979"/>
                </a:lnTo>
                <a:lnTo>
                  <a:pt x="2165" y="6456"/>
                </a:lnTo>
                <a:lnTo>
                  <a:pt x="2385" y="6933"/>
                </a:lnTo>
                <a:lnTo>
                  <a:pt x="2752" y="7850"/>
                </a:lnTo>
                <a:lnTo>
                  <a:pt x="2972" y="8290"/>
                </a:lnTo>
                <a:lnTo>
                  <a:pt x="3192" y="8694"/>
                </a:lnTo>
                <a:lnTo>
                  <a:pt x="3266" y="8767"/>
                </a:lnTo>
                <a:lnTo>
                  <a:pt x="3302" y="8804"/>
                </a:lnTo>
                <a:lnTo>
                  <a:pt x="3412" y="8804"/>
                </a:lnTo>
                <a:lnTo>
                  <a:pt x="3522" y="8730"/>
                </a:lnTo>
                <a:lnTo>
                  <a:pt x="3596" y="8620"/>
                </a:lnTo>
                <a:lnTo>
                  <a:pt x="3999" y="8510"/>
                </a:lnTo>
                <a:lnTo>
                  <a:pt x="4403" y="8363"/>
                </a:lnTo>
                <a:lnTo>
                  <a:pt x="5173" y="8033"/>
                </a:lnTo>
                <a:lnTo>
                  <a:pt x="7300" y="7190"/>
                </a:lnTo>
                <a:lnTo>
                  <a:pt x="9281" y="6419"/>
                </a:lnTo>
                <a:lnTo>
                  <a:pt x="10235" y="6052"/>
                </a:lnTo>
                <a:lnTo>
                  <a:pt x="10712" y="5832"/>
                </a:lnTo>
                <a:lnTo>
                  <a:pt x="11152" y="5612"/>
                </a:lnTo>
                <a:lnTo>
                  <a:pt x="11262" y="5612"/>
                </a:lnTo>
                <a:lnTo>
                  <a:pt x="11335" y="5539"/>
                </a:lnTo>
                <a:lnTo>
                  <a:pt x="11372" y="5392"/>
                </a:lnTo>
                <a:lnTo>
                  <a:pt x="11372" y="5282"/>
                </a:lnTo>
                <a:lnTo>
                  <a:pt x="11299" y="5025"/>
                </a:lnTo>
                <a:lnTo>
                  <a:pt x="11042" y="4255"/>
                </a:lnTo>
                <a:lnTo>
                  <a:pt x="10785" y="3485"/>
                </a:lnTo>
                <a:lnTo>
                  <a:pt x="10639" y="3118"/>
                </a:lnTo>
                <a:lnTo>
                  <a:pt x="10455" y="2751"/>
                </a:lnTo>
                <a:lnTo>
                  <a:pt x="10418" y="2714"/>
                </a:lnTo>
                <a:lnTo>
                  <a:pt x="10345" y="2678"/>
                </a:lnTo>
                <a:lnTo>
                  <a:pt x="10382" y="2568"/>
                </a:lnTo>
                <a:lnTo>
                  <a:pt x="10382" y="2494"/>
                </a:lnTo>
                <a:lnTo>
                  <a:pt x="10308" y="2421"/>
                </a:lnTo>
                <a:lnTo>
                  <a:pt x="10198" y="2384"/>
                </a:lnTo>
                <a:close/>
                <a:moveTo>
                  <a:pt x="8694" y="7263"/>
                </a:moveTo>
                <a:lnTo>
                  <a:pt x="7337" y="7813"/>
                </a:lnTo>
                <a:lnTo>
                  <a:pt x="7264" y="7850"/>
                </a:lnTo>
                <a:lnTo>
                  <a:pt x="7227" y="7923"/>
                </a:lnTo>
                <a:lnTo>
                  <a:pt x="7190" y="7997"/>
                </a:lnTo>
                <a:lnTo>
                  <a:pt x="7227" y="8070"/>
                </a:lnTo>
                <a:lnTo>
                  <a:pt x="7190" y="8143"/>
                </a:lnTo>
                <a:lnTo>
                  <a:pt x="7154" y="8363"/>
                </a:lnTo>
                <a:lnTo>
                  <a:pt x="7190" y="8620"/>
                </a:lnTo>
                <a:lnTo>
                  <a:pt x="7227" y="8730"/>
                </a:lnTo>
                <a:lnTo>
                  <a:pt x="7300" y="8840"/>
                </a:lnTo>
                <a:lnTo>
                  <a:pt x="7411" y="8877"/>
                </a:lnTo>
                <a:lnTo>
                  <a:pt x="7557" y="8877"/>
                </a:lnTo>
                <a:lnTo>
                  <a:pt x="7704" y="8840"/>
                </a:lnTo>
                <a:lnTo>
                  <a:pt x="7887" y="8804"/>
                </a:lnTo>
                <a:lnTo>
                  <a:pt x="8218" y="8620"/>
                </a:lnTo>
                <a:lnTo>
                  <a:pt x="9061" y="8217"/>
                </a:lnTo>
                <a:lnTo>
                  <a:pt x="9098" y="8180"/>
                </a:lnTo>
                <a:lnTo>
                  <a:pt x="9171" y="8107"/>
                </a:lnTo>
                <a:lnTo>
                  <a:pt x="9171" y="8033"/>
                </a:lnTo>
                <a:lnTo>
                  <a:pt x="9171" y="7960"/>
                </a:lnTo>
                <a:lnTo>
                  <a:pt x="8951" y="7410"/>
                </a:lnTo>
                <a:lnTo>
                  <a:pt x="8914" y="7336"/>
                </a:lnTo>
                <a:lnTo>
                  <a:pt x="8841" y="7300"/>
                </a:lnTo>
                <a:lnTo>
                  <a:pt x="8768" y="7263"/>
                </a:lnTo>
                <a:close/>
                <a:moveTo>
                  <a:pt x="11702" y="8327"/>
                </a:moveTo>
                <a:lnTo>
                  <a:pt x="11886" y="8694"/>
                </a:lnTo>
                <a:lnTo>
                  <a:pt x="12106" y="9060"/>
                </a:lnTo>
                <a:lnTo>
                  <a:pt x="11702" y="9244"/>
                </a:lnTo>
                <a:lnTo>
                  <a:pt x="11335" y="9390"/>
                </a:lnTo>
                <a:lnTo>
                  <a:pt x="10932" y="9500"/>
                </a:lnTo>
                <a:lnTo>
                  <a:pt x="10528" y="9611"/>
                </a:lnTo>
                <a:lnTo>
                  <a:pt x="10382" y="9244"/>
                </a:lnTo>
                <a:lnTo>
                  <a:pt x="10198" y="8877"/>
                </a:lnTo>
                <a:lnTo>
                  <a:pt x="10162" y="8840"/>
                </a:lnTo>
                <a:lnTo>
                  <a:pt x="10565" y="8730"/>
                </a:lnTo>
                <a:lnTo>
                  <a:pt x="10932" y="8620"/>
                </a:lnTo>
                <a:lnTo>
                  <a:pt x="11702" y="8327"/>
                </a:lnTo>
                <a:close/>
                <a:moveTo>
                  <a:pt x="11776" y="7887"/>
                </a:moveTo>
                <a:lnTo>
                  <a:pt x="11299" y="8070"/>
                </a:lnTo>
                <a:lnTo>
                  <a:pt x="10822" y="8217"/>
                </a:lnTo>
                <a:lnTo>
                  <a:pt x="9868" y="8510"/>
                </a:lnTo>
                <a:lnTo>
                  <a:pt x="9832" y="8510"/>
                </a:lnTo>
                <a:lnTo>
                  <a:pt x="9795" y="8583"/>
                </a:lnTo>
                <a:lnTo>
                  <a:pt x="9758" y="8694"/>
                </a:lnTo>
                <a:lnTo>
                  <a:pt x="9832" y="8804"/>
                </a:lnTo>
                <a:lnTo>
                  <a:pt x="9868" y="8840"/>
                </a:lnTo>
                <a:lnTo>
                  <a:pt x="9942" y="8877"/>
                </a:lnTo>
                <a:lnTo>
                  <a:pt x="9905" y="8950"/>
                </a:lnTo>
                <a:lnTo>
                  <a:pt x="9905" y="9024"/>
                </a:lnTo>
                <a:lnTo>
                  <a:pt x="10088" y="9427"/>
                </a:lnTo>
                <a:lnTo>
                  <a:pt x="10198" y="9867"/>
                </a:lnTo>
                <a:lnTo>
                  <a:pt x="10235" y="9941"/>
                </a:lnTo>
                <a:lnTo>
                  <a:pt x="10272" y="9977"/>
                </a:lnTo>
                <a:lnTo>
                  <a:pt x="10308" y="10014"/>
                </a:lnTo>
                <a:lnTo>
                  <a:pt x="10382" y="10051"/>
                </a:lnTo>
                <a:lnTo>
                  <a:pt x="10932" y="9904"/>
                </a:lnTo>
                <a:lnTo>
                  <a:pt x="11446" y="9757"/>
                </a:lnTo>
                <a:lnTo>
                  <a:pt x="11959" y="9574"/>
                </a:lnTo>
                <a:lnTo>
                  <a:pt x="12436" y="9317"/>
                </a:lnTo>
                <a:lnTo>
                  <a:pt x="12509" y="9280"/>
                </a:lnTo>
                <a:lnTo>
                  <a:pt x="12583" y="9207"/>
                </a:lnTo>
                <a:lnTo>
                  <a:pt x="12583" y="9097"/>
                </a:lnTo>
                <a:lnTo>
                  <a:pt x="12546" y="9024"/>
                </a:lnTo>
                <a:lnTo>
                  <a:pt x="12253" y="8547"/>
                </a:lnTo>
                <a:lnTo>
                  <a:pt x="11996" y="7997"/>
                </a:lnTo>
                <a:lnTo>
                  <a:pt x="11959" y="7923"/>
                </a:lnTo>
                <a:lnTo>
                  <a:pt x="11922" y="7887"/>
                </a:lnTo>
                <a:close/>
                <a:moveTo>
                  <a:pt x="8914" y="9354"/>
                </a:moveTo>
                <a:lnTo>
                  <a:pt x="9061" y="9757"/>
                </a:lnTo>
                <a:lnTo>
                  <a:pt x="9281" y="10161"/>
                </a:lnTo>
                <a:lnTo>
                  <a:pt x="8658" y="10491"/>
                </a:lnTo>
                <a:lnTo>
                  <a:pt x="7961" y="10784"/>
                </a:lnTo>
                <a:lnTo>
                  <a:pt x="7814" y="10858"/>
                </a:lnTo>
                <a:lnTo>
                  <a:pt x="7741" y="10858"/>
                </a:lnTo>
                <a:lnTo>
                  <a:pt x="7704" y="10821"/>
                </a:lnTo>
                <a:lnTo>
                  <a:pt x="7631" y="10674"/>
                </a:lnTo>
                <a:lnTo>
                  <a:pt x="7594" y="10491"/>
                </a:lnTo>
                <a:lnTo>
                  <a:pt x="7521" y="10161"/>
                </a:lnTo>
                <a:lnTo>
                  <a:pt x="7374" y="9867"/>
                </a:lnTo>
                <a:lnTo>
                  <a:pt x="8914" y="9354"/>
                </a:lnTo>
                <a:close/>
                <a:moveTo>
                  <a:pt x="8951" y="8950"/>
                </a:moveTo>
                <a:lnTo>
                  <a:pt x="7154" y="9537"/>
                </a:lnTo>
                <a:lnTo>
                  <a:pt x="7117" y="9574"/>
                </a:lnTo>
                <a:lnTo>
                  <a:pt x="7080" y="9611"/>
                </a:lnTo>
                <a:lnTo>
                  <a:pt x="7044" y="9721"/>
                </a:lnTo>
                <a:lnTo>
                  <a:pt x="7080" y="9831"/>
                </a:lnTo>
                <a:lnTo>
                  <a:pt x="7190" y="9904"/>
                </a:lnTo>
                <a:lnTo>
                  <a:pt x="7190" y="10124"/>
                </a:lnTo>
                <a:lnTo>
                  <a:pt x="7227" y="10381"/>
                </a:lnTo>
                <a:lnTo>
                  <a:pt x="7374" y="10858"/>
                </a:lnTo>
                <a:lnTo>
                  <a:pt x="7411" y="11004"/>
                </a:lnTo>
                <a:lnTo>
                  <a:pt x="7521" y="11114"/>
                </a:lnTo>
                <a:lnTo>
                  <a:pt x="7631" y="11188"/>
                </a:lnTo>
                <a:lnTo>
                  <a:pt x="7777" y="11225"/>
                </a:lnTo>
                <a:lnTo>
                  <a:pt x="8034" y="11151"/>
                </a:lnTo>
                <a:lnTo>
                  <a:pt x="8291" y="11078"/>
                </a:lnTo>
                <a:lnTo>
                  <a:pt x="8768" y="10858"/>
                </a:lnTo>
                <a:lnTo>
                  <a:pt x="9245" y="10601"/>
                </a:lnTo>
                <a:lnTo>
                  <a:pt x="9685" y="10344"/>
                </a:lnTo>
                <a:lnTo>
                  <a:pt x="9721" y="10271"/>
                </a:lnTo>
                <a:lnTo>
                  <a:pt x="9758" y="10197"/>
                </a:lnTo>
                <a:lnTo>
                  <a:pt x="9758" y="10161"/>
                </a:lnTo>
                <a:lnTo>
                  <a:pt x="9721" y="10087"/>
                </a:lnTo>
                <a:lnTo>
                  <a:pt x="9538" y="9867"/>
                </a:lnTo>
                <a:lnTo>
                  <a:pt x="9391" y="9611"/>
                </a:lnTo>
                <a:lnTo>
                  <a:pt x="9281" y="9354"/>
                </a:lnTo>
                <a:lnTo>
                  <a:pt x="9208" y="9060"/>
                </a:lnTo>
                <a:lnTo>
                  <a:pt x="9171" y="8987"/>
                </a:lnTo>
                <a:lnTo>
                  <a:pt x="9098" y="8950"/>
                </a:lnTo>
                <a:close/>
                <a:moveTo>
                  <a:pt x="12473" y="10344"/>
                </a:moveTo>
                <a:lnTo>
                  <a:pt x="12619" y="10711"/>
                </a:lnTo>
                <a:lnTo>
                  <a:pt x="11959" y="11078"/>
                </a:lnTo>
                <a:lnTo>
                  <a:pt x="11299" y="11445"/>
                </a:lnTo>
                <a:lnTo>
                  <a:pt x="11152" y="10894"/>
                </a:lnTo>
                <a:lnTo>
                  <a:pt x="11189" y="10858"/>
                </a:lnTo>
                <a:lnTo>
                  <a:pt x="11189" y="10784"/>
                </a:lnTo>
                <a:lnTo>
                  <a:pt x="11482" y="10674"/>
                </a:lnTo>
                <a:lnTo>
                  <a:pt x="11776" y="10601"/>
                </a:lnTo>
                <a:lnTo>
                  <a:pt x="12473" y="10344"/>
                </a:lnTo>
                <a:close/>
                <a:moveTo>
                  <a:pt x="6273" y="10418"/>
                </a:moveTo>
                <a:lnTo>
                  <a:pt x="6347" y="10454"/>
                </a:lnTo>
                <a:lnTo>
                  <a:pt x="6420" y="10564"/>
                </a:lnTo>
                <a:lnTo>
                  <a:pt x="6567" y="10894"/>
                </a:lnTo>
                <a:lnTo>
                  <a:pt x="5797" y="11261"/>
                </a:lnTo>
                <a:lnTo>
                  <a:pt x="5100" y="11738"/>
                </a:lnTo>
                <a:lnTo>
                  <a:pt x="4953" y="11298"/>
                </a:lnTo>
                <a:lnTo>
                  <a:pt x="4843" y="11078"/>
                </a:lnTo>
                <a:lnTo>
                  <a:pt x="4733" y="10894"/>
                </a:lnTo>
                <a:lnTo>
                  <a:pt x="5613" y="10601"/>
                </a:lnTo>
                <a:lnTo>
                  <a:pt x="5943" y="10491"/>
                </a:lnTo>
                <a:lnTo>
                  <a:pt x="6237" y="10418"/>
                </a:lnTo>
                <a:close/>
                <a:moveTo>
                  <a:pt x="12583" y="9867"/>
                </a:moveTo>
                <a:lnTo>
                  <a:pt x="12509" y="9904"/>
                </a:lnTo>
                <a:lnTo>
                  <a:pt x="11519" y="10271"/>
                </a:lnTo>
                <a:lnTo>
                  <a:pt x="11115" y="10381"/>
                </a:lnTo>
                <a:lnTo>
                  <a:pt x="10932" y="10491"/>
                </a:lnTo>
                <a:lnTo>
                  <a:pt x="10859" y="10564"/>
                </a:lnTo>
                <a:lnTo>
                  <a:pt x="10785" y="10638"/>
                </a:lnTo>
                <a:lnTo>
                  <a:pt x="10785" y="10748"/>
                </a:lnTo>
                <a:lnTo>
                  <a:pt x="10822" y="10821"/>
                </a:lnTo>
                <a:lnTo>
                  <a:pt x="10859" y="10858"/>
                </a:lnTo>
                <a:lnTo>
                  <a:pt x="10859" y="10894"/>
                </a:lnTo>
                <a:lnTo>
                  <a:pt x="10895" y="11335"/>
                </a:lnTo>
                <a:lnTo>
                  <a:pt x="11005" y="11738"/>
                </a:lnTo>
                <a:lnTo>
                  <a:pt x="11005" y="11848"/>
                </a:lnTo>
                <a:lnTo>
                  <a:pt x="11079" y="11885"/>
                </a:lnTo>
                <a:lnTo>
                  <a:pt x="11152" y="11921"/>
                </a:lnTo>
                <a:lnTo>
                  <a:pt x="11225" y="11921"/>
                </a:lnTo>
                <a:lnTo>
                  <a:pt x="12142" y="11445"/>
                </a:lnTo>
                <a:lnTo>
                  <a:pt x="12986" y="10931"/>
                </a:lnTo>
                <a:lnTo>
                  <a:pt x="13060" y="10858"/>
                </a:lnTo>
                <a:lnTo>
                  <a:pt x="13096" y="10784"/>
                </a:lnTo>
                <a:lnTo>
                  <a:pt x="13096" y="10711"/>
                </a:lnTo>
                <a:lnTo>
                  <a:pt x="13060" y="10638"/>
                </a:lnTo>
                <a:lnTo>
                  <a:pt x="12876" y="10344"/>
                </a:lnTo>
                <a:lnTo>
                  <a:pt x="12766" y="10014"/>
                </a:lnTo>
                <a:lnTo>
                  <a:pt x="12729" y="9941"/>
                </a:lnTo>
                <a:lnTo>
                  <a:pt x="12656" y="9904"/>
                </a:lnTo>
                <a:lnTo>
                  <a:pt x="12583" y="9867"/>
                </a:lnTo>
                <a:close/>
                <a:moveTo>
                  <a:pt x="6200" y="9977"/>
                </a:moveTo>
                <a:lnTo>
                  <a:pt x="5980" y="10014"/>
                </a:lnTo>
                <a:lnTo>
                  <a:pt x="5760" y="10087"/>
                </a:lnTo>
                <a:lnTo>
                  <a:pt x="5356" y="10234"/>
                </a:lnTo>
                <a:lnTo>
                  <a:pt x="4843" y="10381"/>
                </a:lnTo>
                <a:lnTo>
                  <a:pt x="4329" y="10564"/>
                </a:lnTo>
                <a:lnTo>
                  <a:pt x="4293" y="10601"/>
                </a:lnTo>
                <a:lnTo>
                  <a:pt x="4256" y="10638"/>
                </a:lnTo>
                <a:lnTo>
                  <a:pt x="4219" y="10784"/>
                </a:lnTo>
                <a:lnTo>
                  <a:pt x="4256" y="10894"/>
                </a:lnTo>
                <a:lnTo>
                  <a:pt x="4293" y="10931"/>
                </a:lnTo>
                <a:lnTo>
                  <a:pt x="4366" y="10968"/>
                </a:lnTo>
                <a:lnTo>
                  <a:pt x="4513" y="11298"/>
                </a:lnTo>
                <a:lnTo>
                  <a:pt x="4659" y="11701"/>
                </a:lnTo>
                <a:lnTo>
                  <a:pt x="4769" y="12142"/>
                </a:lnTo>
                <a:lnTo>
                  <a:pt x="4843" y="12215"/>
                </a:lnTo>
                <a:lnTo>
                  <a:pt x="4916" y="12252"/>
                </a:lnTo>
                <a:lnTo>
                  <a:pt x="4990" y="12252"/>
                </a:lnTo>
                <a:lnTo>
                  <a:pt x="5100" y="12215"/>
                </a:lnTo>
                <a:lnTo>
                  <a:pt x="5540" y="11921"/>
                </a:lnTo>
                <a:lnTo>
                  <a:pt x="5980" y="11665"/>
                </a:lnTo>
                <a:lnTo>
                  <a:pt x="6420" y="11445"/>
                </a:lnTo>
                <a:lnTo>
                  <a:pt x="6934" y="11225"/>
                </a:lnTo>
                <a:lnTo>
                  <a:pt x="6970" y="11188"/>
                </a:lnTo>
                <a:lnTo>
                  <a:pt x="7044" y="11114"/>
                </a:lnTo>
                <a:lnTo>
                  <a:pt x="7044" y="11041"/>
                </a:lnTo>
                <a:lnTo>
                  <a:pt x="7044" y="10931"/>
                </a:lnTo>
                <a:lnTo>
                  <a:pt x="6897" y="10601"/>
                </a:lnTo>
                <a:lnTo>
                  <a:pt x="6750" y="10307"/>
                </a:lnTo>
                <a:lnTo>
                  <a:pt x="6677" y="10161"/>
                </a:lnTo>
                <a:lnTo>
                  <a:pt x="6530" y="10051"/>
                </a:lnTo>
                <a:lnTo>
                  <a:pt x="6383" y="10014"/>
                </a:lnTo>
                <a:lnTo>
                  <a:pt x="6200" y="9977"/>
                </a:lnTo>
                <a:close/>
                <a:moveTo>
                  <a:pt x="9832" y="11371"/>
                </a:moveTo>
                <a:lnTo>
                  <a:pt x="10125" y="11921"/>
                </a:lnTo>
                <a:lnTo>
                  <a:pt x="9721" y="12142"/>
                </a:lnTo>
                <a:lnTo>
                  <a:pt x="9318" y="12288"/>
                </a:lnTo>
                <a:lnTo>
                  <a:pt x="8914" y="12435"/>
                </a:lnTo>
                <a:lnTo>
                  <a:pt x="8511" y="12545"/>
                </a:lnTo>
                <a:lnTo>
                  <a:pt x="8328" y="12032"/>
                </a:lnTo>
                <a:lnTo>
                  <a:pt x="8694" y="11921"/>
                </a:lnTo>
                <a:lnTo>
                  <a:pt x="9098" y="11738"/>
                </a:lnTo>
                <a:lnTo>
                  <a:pt x="9832" y="11371"/>
                </a:lnTo>
                <a:close/>
                <a:moveTo>
                  <a:pt x="9868" y="10894"/>
                </a:moveTo>
                <a:lnTo>
                  <a:pt x="8951" y="11298"/>
                </a:lnTo>
                <a:lnTo>
                  <a:pt x="8474" y="11481"/>
                </a:lnTo>
                <a:lnTo>
                  <a:pt x="8071" y="11738"/>
                </a:lnTo>
                <a:lnTo>
                  <a:pt x="7997" y="11738"/>
                </a:lnTo>
                <a:lnTo>
                  <a:pt x="7924" y="11775"/>
                </a:lnTo>
                <a:lnTo>
                  <a:pt x="7887" y="11885"/>
                </a:lnTo>
                <a:lnTo>
                  <a:pt x="7887" y="11958"/>
                </a:lnTo>
                <a:lnTo>
                  <a:pt x="8034" y="12398"/>
                </a:lnTo>
                <a:lnTo>
                  <a:pt x="8181" y="12839"/>
                </a:lnTo>
                <a:lnTo>
                  <a:pt x="8254" y="12949"/>
                </a:lnTo>
                <a:lnTo>
                  <a:pt x="8328" y="12985"/>
                </a:lnTo>
                <a:lnTo>
                  <a:pt x="8364" y="12985"/>
                </a:lnTo>
                <a:lnTo>
                  <a:pt x="8951" y="12839"/>
                </a:lnTo>
                <a:lnTo>
                  <a:pt x="9465" y="12655"/>
                </a:lnTo>
                <a:lnTo>
                  <a:pt x="10015" y="12472"/>
                </a:lnTo>
                <a:lnTo>
                  <a:pt x="10528" y="12215"/>
                </a:lnTo>
                <a:lnTo>
                  <a:pt x="10565" y="12142"/>
                </a:lnTo>
                <a:lnTo>
                  <a:pt x="10602" y="12105"/>
                </a:lnTo>
                <a:lnTo>
                  <a:pt x="10602" y="12032"/>
                </a:lnTo>
                <a:lnTo>
                  <a:pt x="10602" y="11958"/>
                </a:lnTo>
                <a:lnTo>
                  <a:pt x="10125" y="11041"/>
                </a:lnTo>
                <a:lnTo>
                  <a:pt x="10088" y="10968"/>
                </a:lnTo>
                <a:lnTo>
                  <a:pt x="10015" y="10894"/>
                </a:lnTo>
                <a:close/>
                <a:moveTo>
                  <a:pt x="13133" y="12288"/>
                </a:moveTo>
                <a:lnTo>
                  <a:pt x="13243" y="12325"/>
                </a:lnTo>
                <a:lnTo>
                  <a:pt x="13353" y="12472"/>
                </a:lnTo>
                <a:lnTo>
                  <a:pt x="13610" y="12985"/>
                </a:lnTo>
                <a:lnTo>
                  <a:pt x="12839" y="13242"/>
                </a:lnTo>
                <a:lnTo>
                  <a:pt x="12106" y="13572"/>
                </a:lnTo>
                <a:lnTo>
                  <a:pt x="11996" y="13352"/>
                </a:lnTo>
                <a:lnTo>
                  <a:pt x="11886" y="13132"/>
                </a:lnTo>
                <a:lnTo>
                  <a:pt x="11739" y="12692"/>
                </a:lnTo>
                <a:lnTo>
                  <a:pt x="12032" y="12618"/>
                </a:lnTo>
                <a:lnTo>
                  <a:pt x="12289" y="12545"/>
                </a:lnTo>
                <a:lnTo>
                  <a:pt x="12839" y="12362"/>
                </a:lnTo>
                <a:lnTo>
                  <a:pt x="13023" y="12288"/>
                </a:lnTo>
                <a:close/>
                <a:moveTo>
                  <a:pt x="7044" y="12325"/>
                </a:moveTo>
                <a:lnTo>
                  <a:pt x="7337" y="13022"/>
                </a:lnTo>
                <a:lnTo>
                  <a:pt x="5833" y="13792"/>
                </a:lnTo>
                <a:lnTo>
                  <a:pt x="5613" y="13132"/>
                </a:lnTo>
                <a:lnTo>
                  <a:pt x="5943" y="12875"/>
                </a:lnTo>
                <a:lnTo>
                  <a:pt x="6273" y="12655"/>
                </a:lnTo>
                <a:lnTo>
                  <a:pt x="6677" y="12472"/>
                </a:lnTo>
                <a:lnTo>
                  <a:pt x="7044" y="12325"/>
                </a:lnTo>
                <a:close/>
                <a:moveTo>
                  <a:pt x="13060" y="11885"/>
                </a:moveTo>
                <a:lnTo>
                  <a:pt x="12839" y="11921"/>
                </a:lnTo>
                <a:lnTo>
                  <a:pt x="12473" y="12068"/>
                </a:lnTo>
                <a:lnTo>
                  <a:pt x="11922" y="12215"/>
                </a:lnTo>
                <a:lnTo>
                  <a:pt x="11666" y="12288"/>
                </a:lnTo>
                <a:lnTo>
                  <a:pt x="11446" y="12398"/>
                </a:lnTo>
                <a:lnTo>
                  <a:pt x="11372" y="12435"/>
                </a:lnTo>
                <a:lnTo>
                  <a:pt x="11372" y="12472"/>
                </a:lnTo>
                <a:lnTo>
                  <a:pt x="11372" y="12582"/>
                </a:lnTo>
                <a:lnTo>
                  <a:pt x="11446" y="12655"/>
                </a:lnTo>
                <a:lnTo>
                  <a:pt x="11519" y="12692"/>
                </a:lnTo>
                <a:lnTo>
                  <a:pt x="11482" y="12839"/>
                </a:lnTo>
                <a:lnTo>
                  <a:pt x="11482" y="13022"/>
                </a:lnTo>
                <a:lnTo>
                  <a:pt x="11519" y="13169"/>
                </a:lnTo>
                <a:lnTo>
                  <a:pt x="11556" y="13315"/>
                </a:lnTo>
                <a:lnTo>
                  <a:pt x="11702" y="13646"/>
                </a:lnTo>
                <a:lnTo>
                  <a:pt x="11886" y="13902"/>
                </a:lnTo>
                <a:lnTo>
                  <a:pt x="11996" y="13976"/>
                </a:lnTo>
                <a:lnTo>
                  <a:pt x="12106" y="13976"/>
                </a:lnTo>
                <a:lnTo>
                  <a:pt x="13023" y="13609"/>
                </a:lnTo>
                <a:lnTo>
                  <a:pt x="13940" y="13279"/>
                </a:lnTo>
                <a:lnTo>
                  <a:pt x="14013" y="13205"/>
                </a:lnTo>
                <a:lnTo>
                  <a:pt x="14050" y="13169"/>
                </a:lnTo>
                <a:lnTo>
                  <a:pt x="14087" y="13095"/>
                </a:lnTo>
                <a:lnTo>
                  <a:pt x="14050" y="13022"/>
                </a:lnTo>
                <a:lnTo>
                  <a:pt x="13646" y="12142"/>
                </a:lnTo>
                <a:lnTo>
                  <a:pt x="13573" y="12032"/>
                </a:lnTo>
                <a:lnTo>
                  <a:pt x="13463" y="11958"/>
                </a:lnTo>
                <a:lnTo>
                  <a:pt x="13353" y="11885"/>
                </a:lnTo>
                <a:close/>
                <a:moveTo>
                  <a:pt x="7190" y="11848"/>
                </a:moveTo>
                <a:lnTo>
                  <a:pt x="7117" y="11885"/>
                </a:lnTo>
                <a:lnTo>
                  <a:pt x="6640" y="12032"/>
                </a:lnTo>
                <a:lnTo>
                  <a:pt x="6163" y="12215"/>
                </a:lnTo>
                <a:lnTo>
                  <a:pt x="5723" y="12508"/>
                </a:lnTo>
                <a:lnTo>
                  <a:pt x="5320" y="12802"/>
                </a:lnTo>
                <a:lnTo>
                  <a:pt x="5246" y="12839"/>
                </a:lnTo>
                <a:lnTo>
                  <a:pt x="5210" y="12875"/>
                </a:lnTo>
                <a:lnTo>
                  <a:pt x="5173" y="12912"/>
                </a:lnTo>
                <a:lnTo>
                  <a:pt x="5173" y="12985"/>
                </a:lnTo>
                <a:lnTo>
                  <a:pt x="5246" y="13279"/>
                </a:lnTo>
                <a:lnTo>
                  <a:pt x="5320" y="13572"/>
                </a:lnTo>
                <a:lnTo>
                  <a:pt x="5540" y="14159"/>
                </a:lnTo>
                <a:lnTo>
                  <a:pt x="5576" y="14196"/>
                </a:lnTo>
                <a:lnTo>
                  <a:pt x="5650" y="14269"/>
                </a:lnTo>
                <a:lnTo>
                  <a:pt x="5797" y="14269"/>
                </a:lnTo>
                <a:lnTo>
                  <a:pt x="7667" y="13315"/>
                </a:lnTo>
                <a:lnTo>
                  <a:pt x="7741" y="13279"/>
                </a:lnTo>
                <a:lnTo>
                  <a:pt x="7777" y="13205"/>
                </a:lnTo>
                <a:lnTo>
                  <a:pt x="7814" y="13132"/>
                </a:lnTo>
                <a:lnTo>
                  <a:pt x="7777" y="13059"/>
                </a:lnTo>
                <a:lnTo>
                  <a:pt x="7374" y="11995"/>
                </a:lnTo>
                <a:lnTo>
                  <a:pt x="7337" y="11921"/>
                </a:lnTo>
                <a:lnTo>
                  <a:pt x="7264" y="11885"/>
                </a:lnTo>
                <a:lnTo>
                  <a:pt x="7190" y="11848"/>
                </a:lnTo>
                <a:close/>
                <a:moveTo>
                  <a:pt x="10528" y="13279"/>
                </a:moveTo>
                <a:lnTo>
                  <a:pt x="10895" y="13976"/>
                </a:lnTo>
                <a:lnTo>
                  <a:pt x="9318" y="14599"/>
                </a:lnTo>
                <a:lnTo>
                  <a:pt x="9025" y="13902"/>
                </a:lnTo>
                <a:lnTo>
                  <a:pt x="9098" y="13829"/>
                </a:lnTo>
                <a:lnTo>
                  <a:pt x="9098" y="13792"/>
                </a:lnTo>
                <a:lnTo>
                  <a:pt x="9135" y="13756"/>
                </a:lnTo>
                <a:lnTo>
                  <a:pt x="9465" y="13609"/>
                </a:lnTo>
                <a:lnTo>
                  <a:pt x="9758" y="13535"/>
                </a:lnTo>
                <a:lnTo>
                  <a:pt x="10528" y="13279"/>
                </a:lnTo>
                <a:close/>
                <a:moveTo>
                  <a:pt x="10639" y="12839"/>
                </a:moveTo>
                <a:lnTo>
                  <a:pt x="10565" y="12875"/>
                </a:lnTo>
                <a:lnTo>
                  <a:pt x="9501" y="13242"/>
                </a:lnTo>
                <a:lnTo>
                  <a:pt x="9061" y="13352"/>
                </a:lnTo>
                <a:lnTo>
                  <a:pt x="8878" y="13462"/>
                </a:lnTo>
                <a:lnTo>
                  <a:pt x="8768" y="13499"/>
                </a:lnTo>
                <a:lnTo>
                  <a:pt x="8731" y="13572"/>
                </a:lnTo>
                <a:lnTo>
                  <a:pt x="8658" y="13682"/>
                </a:lnTo>
                <a:lnTo>
                  <a:pt x="8694" y="13829"/>
                </a:lnTo>
                <a:lnTo>
                  <a:pt x="8731" y="13866"/>
                </a:lnTo>
                <a:lnTo>
                  <a:pt x="8731" y="13902"/>
                </a:lnTo>
                <a:lnTo>
                  <a:pt x="8768" y="14159"/>
                </a:lnTo>
                <a:lnTo>
                  <a:pt x="8841" y="14416"/>
                </a:lnTo>
                <a:lnTo>
                  <a:pt x="9025" y="14893"/>
                </a:lnTo>
                <a:lnTo>
                  <a:pt x="9098" y="14929"/>
                </a:lnTo>
                <a:lnTo>
                  <a:pt x="9135" y="14966"/>
                </a:lnTo>
                <a:lnTo>
                  <a:pt x="9208" y="15003"/>
                </a:lnTo>
                <a:lnTo>
                  <a:pt x="9281" y="15003"/>
                </a:lnTo>
                <a:lnTo>
                  <a:pt x="11225" y="14269"/>
                </a:lnTo>
                <a:lnTo>
                  <a:pt x="11262" y="14232"/>
                </a:lnTo>
                <a:lnTo>
                  <a:pt x="11299" y="14159"/>
                </a:lnTo>
                <a:lnTo>
                  <a:pt x="11335" y="14086"/>
                </a:lnTo>
                <a:lnTo>
                  <a:pt x="11335" y="14012"/>
                </a:lnTo>
                <a:lnTo>
                  <a:pt x="10822" y="12985"/>
                </a:lnTo>
                <a:lnTo>
                  <a:pt x="10785" y="12912"/>
                </a:lnTo>
                <a:lnTo>
                  <a:pt x="10712" y="12875"/>
                </a:lnTo>
                <a:lnTo>
                  <a:pt x="10639" y="12839"/>
                </a:lnTo>
                <a:close/>
                <a:moveTo>
                  <a:pt x="7997" y="14342"/>
                </a:moveTo>
                <a:lnTo>
                  <a:pt x="8107" y="14489"/>
                </a:lnTo>
                <a:lnTo>
                  <a:pt x="8144" y="14599"/>
                </a:lnTo>
                <a:lnTo>
                  <a:pt x="8107" y="14746"/>
                </a:lnTo>
                <a:lnTo>
                  <a:pt x="8034" y="14893"/>
                </a:lnTo>
                <a:lnTo>
                  <a:pt x="7924" y="15003"/>
                </a:lnTo>
                <a:lnTo>
                  <a:pt x="7814" y="15149"/>
                </a:lnTo>
                <a:lnTo>
                  <a:pt x="7557" y="15296"/>
                </a:lnTo>
                <a:lnTo>
                  <a:pt x="7044" y="15516"/>
                </a:lnTo>
                <a:lnTo>
                  <a:pt x="6787" y="15590"/>
                </a:lnTo>
                <a:lnTo>
                  <a:pt x="6567" y="15736"/>
                </a:lnTo>
                <a:lnTo>
                  <a:pt x="6310" y="15113"/>
                </a:lnTo>
                <a:lnTo>
                  <a:pt x="6383" y="15076"/>
                </a:lnTo>
                <a:lnTo>
                  <a:pt x="6457" y="14966"/>
                </a:lnTo>
                <a:lnTo>
                  <a:pt x="6457" y="14929"/>
                </a:lnTo>
                <a:lnTo>
                  <a:pt x="6530" y="15003"/>
                </a:lnTo>
                <a:lnTo>
                  <a:pt x="6604" y="14966"/>
                </a:lnTo>
                <a:lnTo>
                  <a:pt x="6787" y="14929"/>
                </a:lnTo>
                <a:lnTo>
                  <a:pt x="7227" y="14783"/>
                </a:lnTo>
                <a:lnTo>
                  <a:pt x="7631" y="14599"/>
                </a:lnTo>
                <a:lnTo>
                  <a:pt x="7997" y="14342"/>
                </a:lnTo>
                <a:close/>
                <a:moveTo>
                  <a:pt x="15150" y="15370"/>
                </a:moveTo>
                <a:lnTo>
                  <a:pt x="15150" y="15443"/>
                </a:lnTo>
                <a:lnTo>
                  <a:pt x="15224" y="15480"/>
                </a:lnTo>
                <a:lnTo>
                  <a:pt x="15260" y="15516"/>
                </a:lnTo>
                <a:lnTo>
                  <a:pt x="15150" y="15736"/>
                </a:lnTo>
                <a:lnTo>
                  <a:pt x="15004" y="15993"/>
                </a:lnTo>
                <a:lnTo>
                  <a:pt x="14857" y="15626"/>
                </a:lnTo>
                <a:lnTo>
                  <a:pt x="15150" y="15370"/>
                </a:lnTo>
                <a:close/>
                <a:moveTo>
                  <a:pt x="7997" y="13902"/>
                </a:moveTo>
                <a:lnTo>
                  <a:pt x="7887" y="13939"/>
                </a:lnTo>
                <a:lnTo>
                  <a:pt x="7631" y="14122"/>
                </a:lnTo>
                <a:lnTo>
                  <a:pt x="7337" y="14269"/>
                </a:lnTo>
                <a:lnTo>
                  <a:pt x="7044" y="14416"/>
                </a:lnTo>
                <a:lnTo>
                  <a:pt x="6750" y="14526"/>
                </a:lnTo>
                <a:lnTo>
                  <a:pt x="6347" y="14599"/>
                </a:lnTo>
                <a:lnTo>
                  <a:pt x="6163" y="14673"/>
                </a:lnTo>
                <a:lnTo>
                  <a:pt x="6090" y="14746"/>
                </a:lnTo>
                <a:lnTo>
                  <a:pt x="6017" y="14819"/>
                </a:lnTo>
                <a:lnTo>
                  <a:pt x="6017" y="14929"/>
                </a:lnTo>
                <a:lnTo>
                  <a:pt x="5943" y="15003"/>
                </a:lnTo>
                <a:lnTo>
                  <a:pt x="5943" y="15113"/>
                </a:lnTo>
                <a:lnTo>
                  <a:pt x="6127" y="15590"/>
                </a:lnTo>
                <a:lnTo>
                  <a:pt x="6273" y="16103"/>
                </a:lnTo>
                <a:lnTo>
                  <a:pt x="6347" y="16177"/>
                </a:lnTo>
                <a:lnTo>
                  <a:pt x="6420" y="16213"/>
                </a:lnTo>
                <a:lnTo>
                  <a:pt x="6493" y="16213"/>
                </a:lnTo>
                <a:lnTo>
                  <a:pt x="6567" y="16177"/>
                </a:lnTo>
                <a:lnTo>
                  <a:pt x="6787" y="16030"/>
                </a:lnTo>
                <a:lnTo>
                  <a:pt x="7007" y="15920"/>
                </a:lnTo>
                <a:lnTo>
                  <a:pt x="7484" y="15736"/>
                </a:lnTo>
                <a:lnTo>
                  <a:pt x="7704" y="15663"/>
                </a:lnTo>
                <a:lnTo>
                  <a:pt x="7924" y="15553"/>
                </a:lnTo>
                <a:lnTo>
                  <a:pt x="8144" y="15406"/>
                </a:lnTo>
                <a:lnTo>
                  <a:pt x="8328" y="15223"/>
                </a:lnTo>
                <a:lnTo>
                  <a:pt x="8438" y="15076"/>
                </a:lnTo>
                <a:lnTo>
                  <a:pt x="8511" y="14893"/>
                </a:lnTo>
                <a:lnTo>
                  <a:pt x="8511" y="14709"/>
                </a:lnTo>
                <a:lnTo>
                  <a:pt x="8511" y="14526"/>
                </a:lnTo>
                <a:lnTo>
                  <a:pt x="8474" y="14342"/>
                </a:lnTo>
                <a:lnTo>
                  <a:pt x="8364" y="14159"/>
                </a:lnTo>
                <a:lnTo>
                  <a:pt x="8254" y="14049"/>
                </a:lnTo>
                <a:lnTo>
                  <a:pt x="8071" y="13939"/>
                </a:lnTo>
                <a:lnTo>
                  <a:pt x="7997" y="13902"/>
                </a:lnTo>
                <a:close/>
                <a:moveTo>
                  <a:pt x="14710" y="15736"/>
                </a:moveTo>
                <a:lnTo>
                  <a:pt x="14747" y="15993"/>
                </a:lnTo>
                <a:lnTo>
                  <a:pt x="14820" y="16250"/>
                </a:lnTo>
                <a:lnTo>
                  <a:pt x="14490" y="16507"/>
                </a:lnTo>
                <a:lnTo>
                  <a:pt x="14417" y="16397"/>
                </a:lnTo>
                <a:lnTo>
                  <a:pt x="14307" y="15993"/>
                </a:lnTo>
                <a:lnTo>
                  <a:pt x="14380" y="15956"/>
                </a:lnTo>
                <a:lnTo>
                  <a:pt x="14710" y="15736"/>
                </a:lnTo>
                <a:close/>
                <a:moveTo>
                  <a:pt x="14123" y="16103"/>
                </a:moveTo>
                <a:lnTo>
                  <a:pt x="14160" y="16397"/>
                </a:lnTo>
                <a:lnTo>
                  <a:pt x="14233" y="16690"/>
                </a:lnTo>
                <a:lnTo>
                  <a:pt x="13830" y="16873"/>
                </a:lnTo>
                <a:lnTo>
                  <a:pt x="13720" y="16727"/>
                </a:lnTo>
                <a:lnTo>
                  <a:pt x="13500" y="16433"/>
                </a:lnTo>
                <a:lnTo>
                  <a:pt x="14123" y="16103"/>
                </a:lnTo>
                <a:close/>
                <a:moveTo>
                  <a:pt x="13426" y="16470"/>
                </a:moveTo>
                <a:lnTo>
                  <a:pt x="13500" y="16727"/>
                </a:lnTo>
                <a:lnTo>
                  <a:pt x="13536" y="16873"/>
                </a:lnTo>
                <a:lnTo>
                  <a:pt x="13573" y="16984"/>
                </a:lnTo>
                <a:lnTo>
                  <a:pt x="13096" y="17167"/>
                </a:lnTo>
                <a:lnTo>
                  <a:pt x="12986" y="17057"/>
                </a:lnTo>
                <a:lnTo>
                  <a:pt x="12876" y="16873"/>
                </a:lnTo>
                <a:lnTo>
                  <a:pt x="12839" y="16727"/>
                </a:lnTo>
                <a:lnTo>
                  <a:pt x="13426" y="16470"/>
                </a:lnTo>
                <a:close/>
                <a:moveTo>
                  <a:pt x="12583" y="16837"/>
                </a:moveTo>
                <a:lnTo>
                  <a:pt x="12656" y="17094"/>
                </a:lnTo>
                <a:lnTo>
                  <a:pt x="12803" y="17277"/>
                </a:lnTo>
                <a:lnTo>
                  <a:pt x="12399" y="17460"/>
                </a:lnTo>
                <a:lnTo>
                  <a:pt x="12326" y="17387"/>
                </a:lnTo>
                <a:lnTo>
                  <a:pt x="12253" y="17277"/>
                </a:lnTo>
                <a:lnTo>
                  <a:pt x="12216" y="17167"/>
                </a:lnTo>
                <a:lnTo>
                  <a:pt x="12216" y="17020"/>
                </a:lnTo>
                <a:lnTo>
                  <a:pt x="12583" y="16837"/>
                </a:lnTo>
                <a:close/>
                <a:moveTo>
                  <a:pt x="12032" y="17094"/>
                </a:moveTo>
                <a:lnTo>
                  <a:pt x="11996" y="17240"/>
                </a:lnTo>
                <a:lnTo>
                  <a:pt x="12032" y="17387"/>
                </a:lnTo>
                <a:lnTo>
                  <a:pt x="12106" y="17570"/>
                </a:lnTo>
                <a:lnTo>
                  <a:pt x="11812" y="17644"/>
                </a:lnTo>
                <a:lnTo>
                  <a:pt x="11776" y="17644"/>
                </a:lnTo>
                <a:lnTo>
                  <a:pt x="11739" y="17497"/>
                </a:lnTo>
                <a:lnTo>
                  <a:pt x="11666" y="17240"/>
                </a:lnTo>
                <a:lnTo>
                  <a:pt x="12032" y="17094"/>
                </a:lnTo>
                <a:close/>
                <a:moveTo>
                  <a:pt x="11446" y="17350"/>
                </a:moveTo>
                <a:lnTo>
                  <a:pt x="11482" y="17607"/>
                </a:lnTo>
                <a:lnTo>
                  <a:pt x="11519" y="17791"/>
                </a:lnTo>
                <a:lnTo>
                  <a:pt x="11189" y="17901"/>
                </a:lnTo>
                <a:lnTo>
                  <a:pt x="11115" y="17937"/>
                </a:lnTo>
                <a:lnTo>
                  <a:pt x="11115" y="17864"/>
                </a:lnTo>
                <a:lnTo>
                  <a:pt x="11115" y="17827"/>
                </a:lnTo>
                <a:lnTo>
                  <a:pt x="11115" y="17717"/>
                </a:lnTo>
                <a:lnTo>
                  <a:pt x="11005" y="17607"/>
                </a:lnTo>
                <a:lnTo>
                  <a:pt x="10969" y="17534"/>
                </a:lnTo>
                <a:lnTo>
                  <a:pt x="11446" y="17350"/>
                </a:lnTo>
                <a:close/>
                <a:moveTo>
                  <a:pt x="10639" y="17644"/>
                </a:moveTo>
                <a:lnTo>
                  <a:pt x="10749" y="17791"/>
                </a:lnTo>
                <a:lnTo>
                  <a:pt x="10859" y="17901"/>
                </a:lnTo>
                <a:lnTo>
                  <a:pt x="10932" y="17974"/>
                </a:lnTo>
                <a:lnTo>
                  <a:pt x="10969" y="17974"/>
                </a:lnTo>
                <a:lnTo>
                  <a:pt x="10455" y="18194"/>
                </a:lnTo>
                <a:lnTo>
                  <a:pt x="10418" y="18121"/>
                </a:lnTo>
                <a:lnTo>
                  <a:pt x="10345" y="18121"/>
                </a:lnTo>
                <a:lnTo>
                  <a:pt x="10235" y="18157"/>
                </a:lnTo>
                <a:lnTo>
                  <a:pt x="10162" y="17901"/>
                </a:lnTo>
                <a:lnTo>
                  <a:pt x="10125" y="17827"/>
                </a:lnTo>
                <a:lnTo>
                  <a:pt x="10639" y="17644"/>
                </a:lnTo>
                <a:close/>
                <a:moveTo>
                  <a:pt x="10272" y="440"/>
                </a:moveTo>
                <a:lnTo>
                  <a:pt x="10455" y="477"/>
                </a:lnTo>
                <a:lnTo>
                  <a:pt x="10565" y="550"/>
                </a:lnTo>
                <a:lnTo>
                  <a:pt x="10675" y="624"/>
                </a:lnTo>
                <a:lnTo>
                  <a:pt x="10785" y="734"/>
                </a:lnTo>
                <a:lnTo>
                  <a:pt x="10969" y="990"/>
                </a:lnTo>
                <a:lnTo>
                  <a:pt x="11005" y="1210"/>
                </a:lnTo>
                <a:lnTo>
                  <a:pt x="11042" y="1431"/>
                </a:lnTo>
                <a:lnTo>
                  <a:pt x="11335" y="2348"/>
                </a:lnTo>
                <a:lnTo>
                  <a:pt x="11886" y="3998"/>
                </a:lnTo>
                <a:lnTo>
                  <a:pt x="13060" y="7300"/>
                </a:lnTo>
                <a:lnTo>
                  <a:pt x="14233" y="10564"/>
                </a:lnTo>
                <a:lnTo>
                  <a:pt x="14857" y="12215"/>
                </a:lnTo>
                <a:lnTo>
                  <a:pt x="15187" y="13095"/>
                </a:lnTo>
                <a:lnTo>
                  <a:pt x="15407" y="13646"/>
                </a:lnTo>
                <a:lnTo>
                  <a:pt x="15334" y="13682"/>
                </a:lnTo>
                <a:lnTo>
                  <a:pt x="15297" y="13829"/>
                </a:lnTo>
                <a:lnTo>
                  <a:pt x="15297" y="13939"/>
                </a:lnTo>
                <a:lnTo>
                  <a:pt x="15260" y="14196"/>
                </a:lnTo>
                <a:lnTo>
                  <a:pt x="15224" y="14379"/>
                </a:lnTo>
                <a:lnTo>
                  <a:pt x="15187" y="14526"/>
                </a:lnTo>
                <a:lnTo>
                  <a:pt x="15004" y="14856"/>
                </a:lnTo>
                <a:lnTo>
                  <a:pt x="14747" y="15149"/>
                </a:lnTo>
                <a:lnTo>
                  <a:pt x="14453" y="15370"/>
                </a:lnTo>
                <a:lnTo>
                  <a:pt x="14123" y="15590"/>
                </a:lnTo>
                <a:lnTo>
                  <a:pt x="13793" y="15773"/>
                </a:lnTo>
                <a:lnTo>
                  <a:pt x="13060" y="16140"/>
                </a:lnTo>
                <a:lnTo>
                  <a:pt x="12326" y="16470"/>
                </a:lnTo>
                <a:lnTo>
                  <a:pt x="10859" y="17094"/>
                </a:lnTo>
                <a:lnTo>
                  <a:pt x="10015" y="17424"/>
                </a:lnTo>
                <a:lnTo>
                  <a:pt x="9978" y="17387"/>
                </a:lnTo>
                <a:lnTo>
                  <a:pt x="9942" y="17387"/>
                </a:lnTo>
                <a:lnTo>
                  <a:pt x="9905" y="17424"/>
                </a:lnTo>
                <a:lnTo>
                  <a:pt x="9905" y="17460"/>
                </a:lnTo>
                <a:lnTo>
                  <a:pt x="8841" y="17791"/>
                </a:lnTo>
                <a:lnTo>
                  <a:pt x="7777" y="18121"/>
                </a:lnTo>
                <a:lnTo>
                  <a:pt x="6970" y="18304"/>
                </a:lnTo>
                <a:lnTo>
                  <a:pt x="6163" y="18487"/>
                </a:lnTo>
                <a:lnTo>
                  <a:pt x="5797" y="18524"/>
                </a:lnTo>
                <a:lnTo>
                  <a:pt x="5613" y="18524"/>
                </a:lnTo>
                <a:lnTo>
                  <a:pt x="5430" y="18451"/>
                </a:lnTo>
                <a:lnTo>
                  <a:pt x="5283" y="18377"/>
                </a:lnTo>
                <a:lnTo>
                  <a:pt x="5173" y="18231"/>
                </a:lnTo>
                <a:lnTo>
                  <a:pt x="5063" y="18121"/>
                </a:lnTo>
                <a:lnTo>
                  <a:pt x="4953" y="17974"/>
                </a:lnTo>
                <a:lnTo>
                  <a:pt x="4879" y="17680"/>
                </a:lnTo>
                <a:lnTo>
                  <a:pt x="4769" y="17387"/>
                </a:lnTo>
                <a:lnTo>
                  <a:pt x="4476" y="16507"/>
                </a:lnTo>
                <a:lnTo>
                  <a:pt x="3926" y="14819"/>
                </a:lnTo>
                <a:lnTo>
                  <a:pt x="3376" y="13169"/>
                </a:lnTo>
                <a:lnTo>
                  <a:pt x="2752" y="11518"/>
                </a:lnTo>
                <a:lnTo>
                  <a:pt x="2165" y="9867"/>
                </a:lnTo>
                <a:lnTo>
                  <a:pt x="1505" y="8253"/>
                </a:lnTo>
                <a:lnTo>
                  <a:pt x="845" y="6603"/>
                </a:lnTo>
                <a:lnTo>
                  <a:pt x="588" y="6052"/>
                </a:lnTo>
                <a:lnTo>
                  <a:pt x="478" y="5796"/>
                </a:lnTo>
                <a:lnTo>
                  <a:pt x="331" y="5539"/>
                </a:lnTo>
                <a:lnTo>
                  <a:pt x="368" y="5502"/>
                </a:lnTo>
                <a:lnTo>
                  <a:pt x="404" y="5429"/>
                </a:lnTo>
                <a:lnTo>
                  <a:pt x="368" y="5209"/>
                </a:lnTo>
                <a:lnTo>
                  <a:pt x="404" y="5025"/>
                </a:lnTo>
                <a:lnTo>
                  <a:pt x="404" y="4879"/>
                </a:lnTo>
                <a:lnTo>
                  <a:pt x="478" y="4695"/>
                </a:lnTo>
                <a:lnTo>
                  <a:pt x="624" y="4402"/>
                </a:lnTo>
                <a:lnTo>
                  <a:pt x="845" y="4145"/>
                </a:lnTo>
                <a:lnTo>
                  <a:pt x="1101" y="3888"/>
                </a:lnTo>
                <a:lnTo>
                  <a:pt x="1395" y="3668"/>
                </a:lnTo>
                <a:lnTo>
                  <a:pt x="1725" y="3485"/>
                </a:lnTo>
                <a:lnTo>
                  <a:pt x="2018" y="3301"/>
                </a:lnTo>
                <a:lnTo>
                  <a:pt x="2789" y="2935"/>
                </a:lnTo>
                <a:lnTo>
                  <a:pt x="3596" y="2641"/>
                </a:lnTo>
                <a:lnTo>
                  <a:pt x="5210" y="2017"/>
                </a:lnTo>
                <a:lnTo>
                  <a:pt x="6787" y="1394"/>
                </a:lnTo>
                <a:lnTo>
                  <a:pt x="7557" y="1100"/>
                </a:lnTo>
                <a:lnTo>
                  <a:pt x="8364" y="807"/>
                </a:lnTo>
                <a:lnTo>
                  <a:pt x="9135" y="587"/>
                </a:lnTo>
                <a:lnTo>
                  <a:pt x="9538" y="514"/>
                </a:lnTo>
                <a:lnTo>
                  <a:pt x="9942" y="440"/>
                </a:lnTo>
                <a:close/>
                <a:moveTo>
                  <a:pt x="9868" y="17937"/>
                </a:moveTo>
                <a:lnTo>
                  <a:pt x="9868" y="17974"/>
                </a:lnTo>
                <a:lnTo>
                  <a:pt x="9905" y="18157"/>
                </a:lnTo>
                <a:lnTo>
                  <a:pt x="10015" y="18341"/>
                </a:lnTo>
                <a:lnTo>
                  <a:pt x="9575" y="18524"/>
                </a:lnTo>
                <a:lnTo>
                  <a:pt x="9575" y="18487"/>
                </a:lnTo>
                <a:lnTo>
                  <a:pt x="9538" y="18341"/>
                </a:lnTo>
                <a:lnTo>
                  <a:pt x="9465" y="18231"/>
                </a:lnTo>
                <a:lnTo>
                  <a:pt x="9391" y="18084"/>
                </a:lnTo>
                <a:lnTo>
                  <a:pt x="9868" y="17937"/>
                </a:lnTo>
                <a:close/>
                <a:moveTo>
                  <a:pt x="9098" y="18194"/>
                </a:moveTo>
                <a:lnTo>
                  <a:pt x="9171" y="18414"/>
                </a:lnTo>
                <a:lnTo>
                  <a:pt x="9245" y="18524"/>
                </a:lnTo>
                <a:lnTo>
                  <a:pt x="9318" y="18598"/>
                </a:lnTo>
                <a:lnTo>
                  <a:pt x="8841" y="18781"/>
                </a:lnTo>
                <a:lnTo>
                  <a:pt x="8768" y="18708"/>
                </a:lnTo>
                <a:lnTo>
                  <a:pt x="8694" y="18598"/>
                </a:lnTo>
                <a:lnTo>
                  <a:pt x="8621" y="18487"/>
                </a:lnTo>
                <a:lnTo>
                  <a:pt x="8584" y="18341"/>
                </a:lnTo>
                <a:lnTo>
                  <a:pt x="9098" y="18194"/>
                </a:lnTo>
                <a:close/>
                <a:moveTo>
                  <a:pt x="8254" y="18414"/>
                </a:moveTo>
                <a:lnTo>
                  <a:pt x="8291" y="18561"/>
                </a:lnTo>
                <a:lnTo>
                  <a:pt x="8364" y="18744"/>
                </a:lnTo>
                <a:lnTo>
                  <a:pt x="8511" y="18928"/>
                </a:lnTo>
                <a:lnTo>
                  <a:pt x="8181" y="19038"/>
                </a:lnTo>
                <a:lnTo>
                  <a:pt x="8144" y="18964"/>
                </a:lnTo>
                <a:lnTo>
                  <a:pt x="8107" y="18928"/>
                </a:lnTo>
                <a:lnTo>
                  <a:pt x="7997" y="18854"/>
                </a:lnTo>
                <a:lnTo>
                  <a:pt x="7961" y="18818"/>
                </a:lnTo>
                <a:lnTo>
                  <a:pt x="7851" y="18634"/>
                </a:lnTo>
                <a:lnTo>
                  <a:pt x="7851" y="18561"/>
                </a:lnTo>
                <a:lnTo>
                  <a:pt x="8254" y="18414"/>
                </a:lnTo>
                <a:close/>
                <a:moveTo>
                  <a:pt x="5246" y="18818"/>
                </a:moveTo>
                <a:lnTo>
                  <a:pt x="5430" y="18891"/>
                </a:lnTo>
                <a:lnTo>
                  <a:pt x="5650" y="18928"/>
                </a:lnTo>
                <a:lnTo>
                  <a:pt x="5870" y="18964"/>
                </a:lnTo>
                <a:lnTo>
                  <a:pt x="5943" y="19221"/>
                </a:lnTo>
                <a:lnTo>
                  <a:pt x="5760" y="19148"/>
                </a:lnTo>
                <a:lnTo>
                  <a:pt x="5576" y="19038"/>
                </a:lnTo>
                <a:lnTo>
                  <a:pt x="5393" y="18928"/>
                </a:lnTo>
                <a:lnTo>
                  <a:pt x="5246" y="18818"/>
                </a:lnTo>
                <a:close/>
                <a:moveTo>
                  <a:pt x="7557" y="18634"/>
                </a:moveTo>
                <a:lnTo>
                  <a:pt x="7557" y="18781"/>
                </a:lnTo>
                <a:lnTo>
                  <a:pt x="7631" y="18928"/>
                </a:lnTo>
                <a:lnTo>
                  <a:pt x="7704" y="19038"/>
                </a:lnTo>
                <a:lnTo>
                  <a:pt x="7777" y="19148"/>
                </a:lnTo>
                <a:lnTo>
                  <a:pt x="7704" y="19184"/>
                </a:lnTo>
                <a:lnTo>
                  <a:pt x="7227" y="19294"/>
                </a:lnTo>
                <a:lnTo>
                  <a:pt x="7154" y="19184"/>
                </a:lnTo>
                <a:lnTo>
                  <a:pt x="7080" y="19074"/>
                </a:lnTo>
                <a:lnTo>
                  <a:pt x="6970" y="18928"/>
                </a:lnTo>
                <a:lnTo>
                  <a:pt x="6897" y="18781"/>
                </a:lnTo>
                <a:lnTo>
                  <a:pt x="7117" y="18708"/>
                </a:lnTo>
                <a:lnTo>
                  <a:pt x="7557" y="18634"/>
                </a:lnTo>
                <a:close/>
                <a:moveTo>
                  <a:pt x="6604" y="18854"/>
                </a:moveTo>
                <a:lnTo>
                  <a:pt x="6677" y="19111"/>
                </a:lnTo>
                <a:lnTo>
                  <a:pt x="6750" y="19221"/>
                </a:lnTo>
                <a:lnTo>
                  <a:pt x="6824" y="19331"/>
                </a:lnTo>
                <a:lnTo>
                  <a:pt x="6493" y="19331"/>
                </a:lnTo>
                <a:lnTo>
                  <a:pt x="6493" y="19258"/>
                </a:lnTo>
                <a:lnTo>
                  <a:pt x="6493" y="19221"/>
                </a:lnTo>
                <a:lnTo>
                  <a:pt x="6420" y="19184"/>
                </a:lnTo>
                <a:lnTo>
                  <a:pt x="6383" y="19184"/>
                </a:lnTo>
                <a:lnTo>
                  <a:pt x="6310" y="19221"/>
                </a:lnTo>
                <a:lnTo>
                  <a:pt x="6273" y="19221"/>
                </a:lnTo>
                <a:lnTo>
                  <a:pt x="6200" y="19184"/>
                </a:lnTo>
                <a:lnTo>
                  <a:pt x="6163" y="19074"/>
                </a:lnTo>
                <a:lnTo>
                  <a:pt x="6127" y="18928"/>
                </a:lnTo>
                <a:lnTo>
                  <a:pt x="6604" y="18854"/>
                </a:lnTo>
                <a:close/>
                <a:moveTo>
                  <a:pt x="10125" y="0"/>
                </a:moveTo>
                <a:lnTo>
                  <a:pt x="9721" y="37"/>
                </a:lnTo>
                <a:lnTo>
                  <a:pt x="9318" y="110"/>
                </a:lnTo>
                <a:lnTo>
                  <a:pt x="8804" y="220"/>
                </a:lnTo>
                <a:lnTo>
                  <a:pt x="8291" y="403"/>
                </a:lnTo>
                <a:lnTo>
                  <a:pt x="7300" y="734"/>
                </a:lnTo>
                <a:lnTo>
                  <a:pt x="5320" y="1504"/>
                </a:lnTo>
                <a:lnTo>
                  <a:pt x="3376" y="2274"/>
                </a:lnTo>
                <a:lnTo>
                  <a:pt x="2422" y="2678"/>
                </a:lnTo>
                <a:lnTo>
                  <a:pt x="1945" y="2898"/>
                </a:lnTo>
                <a:lnTo>
                  <a:pt x="1505" y="3118"/>
                </a:lnTo>
                <a:lnTo>
                  <a:pt x="1248" y="3301"/>
                </a:lnTo>
                <a:lnTo>
                  <a:pt x="955" y="3485"/>
                </a:lnTo>
                <a:lnTo>
                  <a:pt x="698" y="3742"/>
                </a:lnTo>
                <a:lnTo>
                  <a:pt x="441" y="3998"/>
                </a:lnTo>
                <a:lnTo>
                  <a:pt x="221" y="4292"/>
                </a:lnTo>
                <a:lnTo>
                  <a:pt x="74" y="4622"/>
                </a:lnTo>
                <a:lnTo>
                  <a:pt x="38" y="4769"/>
                </a:lnTo>
                <a:lnTo>
                  <a:pt x="38" y="4915"/>
                </a:lnTo>
                <a:lnTo>
                  <a:pt x="38" y="5099"/>
                </a:lnTo>
                <a:lnTo>
                  <a:pt x="74" y="5245"/>
                </a:lnTo>
                <a:lnTo>
                  <a:pt x="1" y="5282"/>
                </a:lnTo>
                <a:lnTo>
                  <a:pt x="1" y="5319"/>
                </a:lnTo>
                <a:lnTo>
                  <a:pt x="38" y="5722"/>
                </a:lnTo>
                <a:lnTo>
                  <a:pt x="148" y="6052"/>
                </a:lnTo>
                <a:lnTo>
                  <a:pt x="441" y="6786"/>
                </a:lnTo>
                <a:lnTo>
                  <a:pt x="1065" y="8400"/>
                </a:lnTo>
                <a:lnTo>
                  <a:pt x="2348" y="11665"/>
                </a:lnTo>
                <a:lnTo>
                  <a:pt x="2935" y="13315"/>
                </a:lnTo>
                <a:lnTo>
                  <a:pt x="3522" y="15003"/>
                </a:lnTo>
                <a:lnTo>
                  <a:pt x="4072" y="16653"/>
                </a:lnTo>
                <a:lnTo>
                  <a:pt x="4293" y="17424"/>
                </a:lnTo>
                <a:lnTo>
                  <a:pt x="4439" y="17827"/>
                </a:lnTo>
                <a:lnTo>
                  <a:pt x="4513" y="18047"/>
                </a:lnTo>
                <a:lnTo>
                  <a:pt x="4623" y="18231"/>
                </a:lnTo>
                <a:lnTo>
                  <a:pt x="4659" y="18451"/>
                </a:lnTo>
                <a:lnTo>
                  <a:pt x="4733" y="18634"/>
                </a:lnTo>
                <a:lnTo>
                  <a:pt x="4806" y="18781"/>
                </a:lnTo>
                <a:lnTo>
                  <a:pt x="4916" y="18928"/>
                </a:lnTo>
                <a:lnTo>
                  <a:pt x="5026" y="19074"/>
                </a:lnTo>
                <a:lnTo>
                  <a:pt x="5173" y="19221"/>
                </a:lnTo>
                <a:lnTo>
                  <a:pt x="5503" y="19404"/>
                </a:lnTo>
                <a:lnTo>
                  <a:pt x="5833" y="19551"/>
                </a:lnTo>
                <a:lnTo>
                  <a:pt x="6237" y="19661"/>
                </a:lnTo>
                <a:lnTo>
                  <a:pt x="6604" y="19698"/>
                </a:lnTo>
                <a:lnTo>
                  <a:pt x="7007" y="19698"/>
                </a:lnTo>
                <a:lnTo>
                  <a:pt x="7484" y="19625"/>
                </a:lnTo>
                <a:lnTo>
                  <a:pt x="7924" y="19515"/>
                </a:lnTo>
                <a:lnTo>
                  <a:pt x="8841" y="19184"/>
                </a:lnTo>
                <a:lnTo>
                  <a:pt x="11079" y="18341"/>
                </a:lnTo>
                <a:lnTo>
                  <a:pt x="13206" y="17570"/>
                </a:lnTo>
                <a:lnTo>
                  <a:pt x="13830" y="17314"/>
                </a:lnTo>
                <a:lnTo>
                  <a:pt x="14417" y="17020"/>
                </a:lnTo>
                <a:lnTo>
                  <a:pt x="14527" y="17020"/>
                </a:lnTo>
                <a:lnTo>
                  <a:pt x="14674" y="16947"/>
                </a:lnTo>
                <a:lnTo>
                  <a:pt x="14710" y="16873"/>
                </a:lnTo>
                <a:lnTo>
                  <a:pt x="14710" y="16837"/>
                </a:lnTo>
                <a:lnTo>
                  <a:pt x="14894" y="16690"/>
                </a:lnTo>
                <a:lnTo>
                  <a:pt x="15187" y="16433"/>
                </a:lnTo>
                <a:lnTo>
                  <a:pt x="15407" y="16103"/>
                </a:lnTo>
                <a:lnTo>
                  <a:pt x="15554" y="15773"/>
                </a:lnTo>
                <a:lnTo>
                  <a:pt x="15701" y="15406"/>
                </a:lnTo>
                <a:lnTo>
                  <a:pt x="15774" y="15039"/>
                </a:lnTo>
                <a:lnTo>
                  <a:pt x="15811" y="14636"/>
                </a:lnTo>
                <a:lnTo>
                  <a:pt x="15847" y="13866"/>
                </a:lnTo>
                <a:lnTo>
                  <a:pt x="15884" y="13829"/>
                </a:lnTo>
                <a:lnTo>
                  <a:pt x="15884" y="13756"/>
                </a:lnTo>
                <a:lnTo>
                  <a:pt x="15847" y="13572"/>
                </a:lnTo>
                <a:lnTo>
                  <a:pt x="15811" y="13389"/>
                </a:lnTo>
                <a:lnTo>
                  <a:pt x="15664" y="13059"/>
                </a:lnTo>
                <a:lnTo>
                  <a:pt x="15334" y="12178"/>
                </a:lnTo>
                <a:lnTo>
                  <a:pt x="14710" y="10564"/>
                </a:lnTo>
                <a:lnTo>
                  <a:pt x="13500" y="7263"/>
                </a:lnTo>
                <a:lnTo>
                  <a:pt x="12326" y="3962"/>
                </a:lnTo>
                <a:lnTo>
                  <a:pt x="11776" y="2311"/>
                </a:lnTo>
                <a:lnTo>
                  <a:pt x="11446" y="1431"/>
                </a:lnTo>
                <a:lnTo>
                  <a:pt x="11372" y="1174"/>
                </a:lnTo>
                <a:lnTo>
                  <a:pt x="11409" y="1027"/>
                </a:lnTo>
                <a:lnTo>
                  <a:pt x="11409" y="917"/>
                </a:lnTo>
                <a:lnTo>
                  <a:pt x="11372" y="770"/>
                </a:lnTo>
                <a:lnTo>
                  <a:pt x="11299" y="624"/>
                </a:lnTo>
                <a:lnTo>
                  <a:pt x="11152" y="403"/>
                </a:lnTo>
                <a:lnTo>
                  <a:pt x="10895" y="220"/>
                </a:lnTo>
                <a:lnTo>
                  <a:pt x="10712" y="110"/>
                </a:lnTo>
                <a:lnTo>
                  <a:pt x="10528" y="37"/>
                </a:lnTo>
                <a:lnTo>
                  <a:pt x="10345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3" name="Shape 163"/>
          <p:cNvSpPr/>
          <p:nvPr/>
        </p:nvSpPr>
        <p:spPr>
          <a:xfrm>
            <a:off x="-58319" y="3053288"/>
            <a:ext cx="782014" cy="890356"/>
          </a:xfrm>
          <a:custGeom>
            <a:avLst/>
            <a:gdLst/>
            <a:ahLst/>
            <a:cxnLst/>
            <a:rect l="0" t="0" r="0" b="0"/>
            <a:pathLst>
              <a:path w="15627" h="17792" extrusionOk="0">
                <a:moveTo>
                  <a:pt x="10528" y="1"/>
                </a:moveTo>
                <a:lnTo>
                  <a:pt x="10455" y="37"/>
                </a:lnTo>
                <a:lnTo>
                  <a:pt x="10308" y="221"/>
                </a:lnTo>
                <a:lnTo>
                  <a:pt x="10198" y="441"/>
                </a:lnTo>
                <a:lnTo>
                  <a:pt x="10015" y="881"/>
                </a:lnTo>
                <a:lnTo>
                  <a:pt x="9831" y="1468"/>
                </a:lnTo>
                <a:lnTo>
                  <a:pt x="9685" y="2091"/>
                </a:lnTo>
                <a:lnTo>
                  <a:pt x="9685" y="2201"/>
                </a:lnTo>
                <a:lnTo>
                  <a:pt x="9721" y="2311"/>
                </a:lnTo>
                <a:lnTo>
                  <a:pt x="9795" y="2348"/>
                </a:lnTo>
                <a:lnTo>
                  <a:pt x="9868" y="2385"/>
                </a:lnTo>
                <a:lnTo>
                  <a:pt x="9941" y="2421"/>
                </a:lnTo>
                <a:lnTo>
                  <a:pt x="10051" y="2385"/>
                </a:lnTo>
                <a:lnTo>
                  <a:pt x="10125" y="2311"/>
                </a:lnTo>
                <a:lnTo>
                  <a:pt x="10198" y="2238"/>
                </a:lnTo>
                <a:lnTo>
                  <a:pt x="10235" y="2055"/>
                </a:lnTo>
                <a:lnTo>
                  <a:pt x="10235" y="2018"/>
                </a:lnTo>
                <a:lnTo>
                  <a:pt x="10235" y="1981"/>
                </a:lnTo>
                <a:lnTo>
                  <a:pt x="10455" y="1138"/>
                </a:lnTo>
                <a:lnTo>
                  <a:pt x="10638" y="624"/>
                </a:lnTo>
                <a:lnTo>
                  <a:pt x="10675" y="367"/>
                </a:lnTo>
                <a:lnTo>
                  <a:pt x="10712" y="111"/>
                </a:lnTo>
                <a:lnTo>
                  <a:pt x="10675" y="37"/>
                </a:lnTo>
                <a:lnTo>
                  <a:pt x="10602" y="1"/>
                </a:lnTo>
                <a:close/>
                <a:moveTo>
                  <a:pt x="3559" y="1028"/>
                </a:moveTo>
                <a:lnTo>
                  <a:pt x="3522" y="1064"/>
                </a:lnTo>
                <a:lnTo>
                  <a:pt x="3485" y="1101"/>
                </a:lnTo>
                <a:lnTo>
                  <a:pt x="3485" y="1138"/>
                </a:lnTo>
                <a:lnTo>
                  <a:pt x="3559" y="1321"/>
                </a:lnTo>
                <a:lnTo>
                  <a:pt x="3669" y="1468"/>
                </a:lnTo>
                <a:lnTo>
                  <a:pt x="3889" y="1761"/>
                </a:lnTo>
                <a:lnTo>
                  <a:pt x="4109" y="2055"/>
                </a:lnTo>
                <a:lnTo>
                  <a:pt x="4366" y="2348"/>
                </a:lnTo>
                <a:lnTo>
                  <a:pt x="4476" y="2605"/>
                </a:lnTo>
                <a:lnTo>
                  <a:pt x="4586" y="2862"/>
                </a:lnTo>
                <a:lnTo>
                  <a:pt x="4696" y="2972"/>
                </a:lnTo>
                <a:lnTo>
                  <a:pt x="4769" y="3045"/>
                </a:lnTo>
                <a:lnTo>
                  <a:pt x="4916" y="3082"/>
                </a:lnTo>
                <a:lnTo>
                  <a:pt x="5063" y="3082"/>
                </a:lnTo>
                <a:lnTo>
                  <a:pt x="5136" y="3045"/>
                </a:lnTo>
                <a:lnTo>
                  <a:pt x="5209" y="3008"/>
                </a:lnTo>
                <a:lnTo>
                  <a:pt x="5246" y="2935"/>
                </a:lnTo>
                <a:lnTo>
                  <a:pt x="5246" y="2862"/>
                </a:lnTo>
                <a:lnTo>
                  <a:pt x="5209" y="2715"/>
                </a:lnTo>
                <a:lnTo>
                  <a:pt x="5173" y="2642"/>
                </a:lnTo>
                <a:lnTo>
                  <a:pt x="5099" y="2605"/>
                </a:lnTo>
                <a:lnTo>
                  <a:pt x="4989" y="2605"/>
                </a:lnTo>
                <a:lnTo>
                  <a:pt x="4989" y="2568"/>
                </a:lnTo>
                <a:lnTo>
                  <a:pt x="4989" y="2495"/>
                </a:lnTo>
                <a:lnTo>
                  <a:pt x="4953" y="2385"/>
                </a:lnTo>
                <a:lnTo>
                  <a:pt x="4806" y="2128"/>
                </a:lnTo>
                <a:lnTo>
                  <a:pt x="4623" y="1871"/>
                </a:lnTo>
                <a:lnTo>
                  <a:pt x="4402" y="1615"/>
                </a:lnTo>
                <a:lnTo>
                  <a:pt x="4146" y="1394"/>
                </a:lnTo>
                <a:lnTo>
                  <a:pt x="3889" y="1174"/>
                </a:lnTo>
                <a:lnTo>
                  <a:pt x="3595" y="1028"/>
                </a:lnTo>
                <a:close/>
                <a:moveTo>
                  <a:pt x="15334" y="3999"/>
                </a:moveTo>
                <a:lnTo>
                  <a:pt x="15260" y="4035"/>
                </a:lnTo>
                <a:lnTo>
                  <a:pt x="15187" y="4109"/>
                </a:lnTo>
                <a:lnTo>
                  <a:pt x="15077" y="4182"/>
                </a:lnTo>
                <a:lnTo>
                  <a:pt x="14967" y="4256"/>
                </a:lnTo>
                <a:lnTo>
                  <a:pt x="14820" y="4329"/>
                </a:lnTo>
                <a:lnTo>
                  <a:pt x="14673" y="4329"/>
                </a:lnTo>
                <a:lnTo>
                  <a:pt x="14527" y="4402"/>
                </a:lnTo>
                <a:lnTo>
                  <a:pt x="14490" y="4439"/>
                </a:lnTo>
                <a:lnTo>
                  <a:pt x="14453" y="4549"/>
                </a:lnTo>
                <a:lnTo>
                  <a:pt x="14417" y="4586"/>
                </a:lnTo>
                <a:lnTo>
                  <a:pt x="14380" y="4622"/>
                </a:lnTo>
                <a:lnTo>
                  <a:pt x="14233" y="4732"/>
                </a:lnTo>
                <a:lnTo>
                  <a:pt x="13940" y="4842"/>
                </a:lnTo>
                <a:lnTo>
                  <a:pt x="13720" y="4989"/>
                </a:lnTo>
                <a:lnTo>
                  <a:pt x="13536" y="5173"/>
                </a:lnTo>
                <a:lnTo>
                  <a:pt x="13499" y="5246"/>
                </a:lnTo>
                <a:lnTo>
                  <a:pt x="13499" y="5319"/>
                </a:lnTo>
                <a:lnTo>
                  <a:pt x="13573" y="5356"/>
                </a:lnTo>
                <a:lnTo>
                  <a:pt x="13830" y="5356"/>
                </a:lnTo>
                <a:lnTo>
                  <a:pt x="14013" y="5319"/>
                </a:lnTo>
                <a:lnTo>
                  <a:pt x="14380" y="5173"/>
                </a:lnTo>
                <a:lnTo>
                  <a:pt x="14673" y="5026"/>
                </a:lnTo>
                <a:lnTo>
                  <a:pt x="14783" y="4953"/>
                </a:lnTo>
                <a:lnTo>
                  <a:pt x="14857" y="4806"/>
                </a:lnTo>
                <a:lnTo>
                  <a:pt x="15077" y="4769"/>
                </a:lnTo>
                <a:lnTo>
                  <a:pt x="15260" y="4659"/>
                </a:lnTo>
                <a:lnTo>
                  <a:pt x="15370" y="4696"/>
                </a:lnTo>
                <a:lnTo>
                  <a:pt x="15444" y="4696"/>
                </a:lnTo>
                <a:lnTo>
                  <a:pt x="15554" y="4622"/>
                </a:lnTo>
                <a:lnTo>
                  <a:pt x="15627" y="4549"/>
                </a:lnTo>
                <a:lnTo>
                  <a:pt x="15627" y="4476"/>
                </a:lnTo>
                <a:lnTo>
                  <a:pt x="15590" y="4366"/>
                </a:lnTo>
                <a:lnTo>
                  <a:pt x="15627" y="4329"/>
                </a:lnTo>
                <a:lnTo>
                  <a:pt x="15627" y="4256"/>
                </a:lnTo>
                <a:lnTo>
                  <a:pt x="15590" y="4182"/>
                </a:lnTo>
                <a:lnTo>
                  <a:pt x="15554" y="4109"/>
                </a:lnTo>
                <a:lnTo>
                  <a:pt x="15480" y="4035"/>
                </a:lnTo>
                <a:lnTo>
                  <a:pt x="15407" y="4035"/>
                </a:lnTo>
                <a:lnTo>
                  <a:pt x="15334" y="3999"/>
                </a:lnTo>
                <a:close/>
                <a:moveTo>
                  <a:pt x="2238" y="7447"/>
                </a:moveTo>
                <a:lnTo>
                  <a:pt x="2128" y="7484"/>
                </a:lnTo>
                <a:lnTo>
                  <a:pt x="1064" y="7960"/>
                </a:lnTo>
                <a:lnTo>
                  <a:pt x="477" y="8217"/>
                </a:lnTo>
                <a:lnTo>
                  <a:pt x="257" y="8364"/>
                </a:lnTo>
                <a:lnTo>
                  <a:pt x="147" y="8474"/>
                </a:lnTo>
                <a:lnTo>
                  <a:pt x="111" y="8437"/>
                </a:lnTo>
                <a:lnTo>
                  <a:pt x="74" y="8437"/>
                </a:lnTo>
                <a:lnTo>
                  <a:pt x="1" y="8511"/>
                </a:lnTo>
                <a:lnTo>
                  <a:pt x="1" y="8584"/>
                </a:lnTo>
                <a:lnTo>
                  <a:pt x="37" y="8621"/>
                </a:lnTo>
                <a:lnTo>
                  <a:pt x="111" y="8694"/>
                </a:lnTo>
                <a:lnTo>
                  <a:pt x="221" y="8731"/>
                </a:lnTo>
                <a:lnTo>
                  <a:pt x="367" y="8694"/>
                </a:lnTo>
                <a:lnTo>
                  <a:pt x="514" y="8657"/>
                </a:lnTo>
                <a:lnTo>
                  <a:pt x="808" y="8547"/>
                </a:lnTo>
                <a:lnTo>
                  <a:pt x="1028" y="8474"/>
                </a:lnTo>
                <a:lnTo>
                  <a:pt x="2385" y="7887"/>
                </a:lnTo>
                <a:lnTo>
                  <a:pt x="2458" y="7850"/>
                </a:lnTo>
                <a:lnTo>
                  <a:pt x="2532" y="7777"/>
                </a:lnTo>
                <a:lnTo>
                  <a:pt x="2532" y="7667"/>
                </a:lnTo>
                <a:lnTo>
                  <a:pt x="2495" y="7594"/>
                </a:lnTo>
                <a:lnTo>
                  <a:pt x="2422" y="7520"/>
                </a:lnTo>
                <a:lnTo>
                  <a:pt x="2348" y="7484"/>
                </a:lnTo>
                <a:lnTo>
                  <a:pt x="2238" y="7447"/>
                </a:lnTo>
                <a:close/>
                <a:moveTo>
                  <a:pt x="6677" y="7814"/>
                </a:moveTo>
                <a:lnTo>
                  <a:pt x="6603" y="7887"/>
                </a:lnTo>
                <a:lnTo>
                  <a:pt x="6603" y="7960"/>
                </a:lnTo>
                <a:lnTo>
                  <a:pt x="6603" y="8070"/>
                </a:lnTo>
                <a:lnTo>
                  <a:pt x="6933" y="8474"/>
                </a:lnTo>
                <a:lnTo>
                  <a:pt x="7044" y="8694"/>
                </a:lnTo>
                <a:lnTo>
                  <a:pt x="7154" y="8914"/>
                </a:lnTo>
                <a:lnTo>
                  <a:pt x="7227" y="8951"/>
                </a:lnTo>
                <a:lnTo>
                  <a:pt x="7264" y="8987"/>
                </a:lnTo>
                <a:lnTo>
                  <a:pt x="7410" y="8987"/>
                </a:lnTo>
                <a:lnTo>
                  <a:pt x="7594" y="8877"/>
                </a:lnTo>
                <a:lnTo>
                  <a:pt x="7777" y="8767"/>
                </a:lnTo>
                <a:lnTo>
                  <a:pt x="7924" y="8621"/>
                </a:lnTo>
                <a:lnTo>
                  <a:pt x="7924" y="8657"/>
                </a:lnTo>
                <a:lnTo>
                  <a:pt x="7997" y="8767"/>
                </a:lnTo>
                <a:lnTo>
                  <a:pt x="8071" y="8877"/>
                </a:lnTo>
                <a:lnTo>
                  <a:pt x="8181" y="8951"/>
                </a:lnTo>
                <a:lnTo>
                  <a:pt x="8327" y="9024"/>
                </a:lnTo>
                <a:lnTo>
                  <a:pt x="8584" y="9061"/>
                </a:lnTo>
                <a:lnTo>
                  <a:pt x="8768" y="9061"/>
                </a:lnTo>
                <a:lnTo>
                  <a:pt x="8951" y="8987"/>
                </a:lnTo>
                <a:lnTo>
                  <a:pt x="9281" y="8841"/>
                </a:lnTo>
                <a:lnTo>
                  <a:pt x="9611" y="8657"/>
                </a:lnTo>
                <a:lnTo>
                  <a:pt x="9721" y="8547"/>
                </a:lnTo>
                <a:lnTo>
                  <a:pt x="9758" y="8474"/>
                </a:lnTo>
                <a:lnTo>
                  <a:pt x="9758" y="8364"/>
                </a:lnTo>
                <a:lnTo>
                  <a:pt x="9685" y="8254"/>
                </a:lnTo>
                <a:lnTo>
                  <a:pt x="9648" y="8217"/>
                </a:lnTo>
                <a:lnTo>
                  <a:pt x="9464" y="8217"/>
                </a:lnTo>
                <a:lnTo>
                  <a:pt x="9428" y="8291"/>
                </a:lnTo>
                <a:lnTo>
                  <a:pt x="9244" y="8437"/>
                </a:lnTo>
                <a:lnTo>
                  <a:pt x="8988" y="8547"/>
                </a:lnTo>
                <a:lnTo>
                  <a:pt x="8768" y="8621"/>
                </a:lnTo>
                <a:lnTo>
                  <a:pt x="8584" y="8657"/>
                </a:lnTo>
                <a:lnTo>
                  <a:pt x="8474" y="8657"/>
                </a:lnTo>
                <a:lnTo>
                  <a:pt x="8401" y="8621"/>
                </a:lnTo>
                <a:lnTo>
                  <a:pt x="8364" y="8584"/>
                </a:lnTo>
                <a:lnTo>
                  <a:pt x="8327" y="8547"/>
                </a:lnTo>
                <a:lnTo>
                  <a:pt x="8254" y="8254"/>
                </a:lnTo>
                <a:lnTo>
                  <a:pt x="8181" y="8144"/>
                </a:lnTo>
                <a:lnTo>
                  <a:pt x="8071" y="8107"/>
                </a:lnTo>
                <a:lnTo>
                  <a:pt x="7961" y="8107"/>
                </a:lnTo>
                <a:lnTo>
                  <a:pt x="7887" y="8144"/>
                </a:lnTo>
                <a:lnTo>
                  <a:pt x="7740" y="8254"/>
                </a:lnTo>
                <a:lnTo>
                  <a:pt x="7630" y="8401"/>
                </a:lnTo>
                <a:lnTo>
                  <a:pt x="7410" y="8547"/>
                </a:lnTo>
                <a:lnTo>
                  <a:pt x="7264" y="8364"/>
                </a:lnTo>
                <a:lnTo>
                  <a:pt x="7117" y="8180"/>
                </a:lnTo>
                <a:lnTo>
                  <a:pt x="6970" y="7997"/>
                </a:lnTo>
                <a:lnTo>
                  <a:pt x="6787" y="7850"/>
                </a:lnTo>
                <a:lnTo>
                  <a:pt x="6713" y="7814"/>
                </a:lnTo>
                <a:close/>
                <a:moveTo>
                  <a:pt x="12876" y="11005"/>
                </a:moveTo>
                <a:lnTo>
                  <a:pt x="12803" y="11042"/>
                </a:lnTo>
                <a:lnTo>
                  <a:pt x="12766" y="11078"/>
                </a:lnTo>
                <a:lnTo>
                  <a:pt x="12766" y="11152"/>
                </a:lnTo>
                <a:lnTo>
                  <a:pt x="12729" y="11225"/>
                </a:lnTo>
                <a:lnTo>
                  <a:pt x="12766" y="11298"/>
                </a:lnTo>
                <a:lnTo>
                  <a:pt x="12986" y="11702"/>
                </a:lnTo>
                <a:lnTo>
                  <a:pt x="13279" y="12069"/>
                </a:lnTo>
                <a:lnTo>
                  <a:pt x="13499" y="12399"/>
                </a:lnTo>
                <a:lnTo>
                  <a:pt x="13646" y="12509"/>
                </a:lnTo>
                <a:lnTo>
                  <a:pt x="13830" y="12619"/>
                </a:lnTo>
                <a:lnTo>
                  <a:pt x="13976" y="12619"/>
                </a:lnTo>
                <a:lnTo>
                  <a:pt x="14013" y="12582"/>
                </a:lnTo>
                <a:lnTo>
                  <a:pt x="14086" y="12546"/>
                </a:lnTo>
                <a:lnTo>
                  <a:pt x="14160" y="12436"/>
                </a:lnTo>
                <a:lnTo>
                  <a:pt x="14160" y="12325"/>
                </a:lnTo>
                <a:lnTo>
                  <a:pt x="14160" y="12252"/>
                </a:lnTo>
                <a:lnTo>
                  <a:pt x="14123" y="12142"/>
                </a:lnTo>
                <a:lnTo>
                  <a:pt x="14086" y="12069"/>
                </a:lnTo>
                <a:lnTo>
                  <a:pt x="14050" y="12032"/>
                </a:lnTo>
                <a:lnTo>
                  <a:pt x="13903" y="12032"/>
                </a:lnTo>
                <a:lnTo>
                  <a:pt x="13830" y="11885"/>
                </a:lnTo>
                <a:lnTo>
                  <a:pt x="13573" y="11592"/>
                </a:lnTo>
                <a:lnTo>
                  <a:pt x="13316" y="11298"/>
                </a:lnTo>
                <a:lnTo>
                  <a:pt x="13059" y="11042"/>
                </a:lnTo>
                <a:lnTo>
                  <a:pt x="13023" y="11005"/>
                </a:lnTo>
                <a:close/>
                <a:moveTo>
                  <a:pt x="8181" y="3192"/>
                </a:moveTo>
                <a:lnTo>
                  <a:pt x="8511" y="3228"/>
                </a:lnTo>
                <a:lnTo>
                  <a:pt x="8878" y="3265"/>
                </a:lnTo>
                <a:lnTo>
                  <a:pt x="9208" y="3339"/>
                </a:lnTo>
                <a:lnTo>
                  <a:pt x="9538" y="3412"/>
                </a:lnTo>
                <a:lnTo>
                  <a:pt x="9868" y="3522"/>
                </a:lnTo>
                <a:lnTo>
                  <a:pt x="10198" y="3669"/>
                </a:lnTo>
                <a:lnTo>
                  <a:pt x="10528" y="3852"/>
                </a:lnTo>
                <a:lnTo>
                  <a:pt x="10822" y="4035"/>
                </a:lnTo>
                <a:lnTo>
                  <a:pt x="11078" y="4256"/>
                </a:lnTo>
                <a:lnTo>
                  <a:pt x="11335" y="4476"/>
                </a:lnTo>
                <a:lnTo>
                  <a:pt x="11592" y="4732"/>
                </a:lnTo>
                <a:lnTo>
                  <a:pt x="11812" y="4989"/>
                </a:lnTo>
                <a:lnTo>
                  <a:pt x="11996" y="5319"/>
                </a:lnTo>
                <a:lnTo>
                  <a:pt x="12142" y="5576"/>
                </a:lnTo>
                <a:lnTo>
                  <a:pt x="12252" y="5870"/>
                </a:lnTo>
                <a:lnTo>
                  <a:pt x="12362" y="6200"/>
                </a:lnTo>
                <a:lnTo>
                  <a:pt x="12436" y="6530"/>
                </a:lnTo>
                <a:lnTo>
                  <a:pt x="12509" y="6823"/>
                </a:lnTo>
                <a:lnTo>
                  <a:pt x="12509" y="7153"/>
                </a:lnTo>
                <a:lnTo>
                  <a:pt x="12509" y="7484"/>
                </a:lnTo>
                <a:lnTo>
                  <a:pt x="12472" y="7814"/>
                </a:lnTo>
                <a:lnTo>
                  <a:pt x="12399" y="8144"/>
                </a:lnTo>
                <a:lnTo>
                  <a:pt x="12289" y="8511"/>
                </a:lnTo>
                <a:lnTo>
                  <a:pt x="12142" y="8804"/>
                </a:lnTo>
                <a:lnTo>
                  <a:pt x="11996" y="9134"/>
                </a:lnTo>
                <a:lnTo>
                  <a:pt x="11812" y="9428"/>
                </a:lnTo>
                <a:lnTo>
                  <a:pt x="11592" y="9721"/>
                </a:lnTo>
                <a:lnTo>
                  <a:pt x="11115" y="10271"/>
                </a:lnTo>
                <a:lnTo>
                  <a:pt x="10345" y="11115"/>
                </a:lnTo>
                <a:lnTo>
                  <a:pt x="9941" y="11555"/>
                </a:lnTo>
                <a:lnTo>
                  <a:pt x="9575" y="12032"/>
                </a:lnTo>
                <a:lnTo>
                  <a:pt x="9281" y="12509"/>
                </a:lnTo>
                <a:lnTo>
                  <a:pt x="8988" y="13022"/>
                </a:lnTo>
                <a:lnTo>
                  <a:pt x="8914" y="13279"/>
                </a:lnTo>
                <a:lnTo>
                  <a:pt x="8804" y="13573"/>
                </a:lnTo>
                <a:lnTo>
                  <a:pt x="8768" y="13829"/>
                </a:lnTo>
                <a:lnTo>
                  <a:pt x="8731" y="14123"/>
                </a:lnTo>
                <a:lnTo>
                  <a:pt x="8217" y="14013"/>
                </a:lnTo>
                <a:lnTo>
                  <a:pt x="7704" y="13939"/>
                </a:lnTo>
                <a:lnTo>
                  <a:pt x="8584" y="11665"/>
                </a:lnTo>
                <a:lnTo>
                  <a:pt x="9061" y="10418"/>
                </a:lnTo>
                <a:lnTo>
                  <a:pt x="9318" y="9831"/>
                </a:lnTo>
                <a:lnTo>
                  <a:pt x="9391" y="9538"/>
                </a:lnTo>
                <a:lnTo>
                  <a:pt x="9391" y="9391"/>
                </a:lnTo>
                <a:lnTo>
                  <a:pt x="9354" y="9244"/>
                </a:lnTo>
                <a:lnTo>
                  <a:pt x="9318" y="9208"/>
                </a:lnTo>
                <a:lnTo>
                  <a:pt x="9281" y="9208"/>
                </a:lnTo>
                <a:lnTo>
                  <a:pt x="9171" y="9281"/>
                </a:lnTo>
                <a:lnTo>
                  <a:pt x="9098" y="9391"/>
                </a:lnTo>
                <a:lnTo>
                  <a:pt x="8988" y="9611"/>
                </a:lnTo>
                <a:lnTo>
                  <a:pt x="8768" y="10088"/>
                </a:lnTo>
                <a:lnTo>
                  <a:pt x="8217" y="11445"/>
                </a:lnTo>
                <a:lnTo>
                  <a:pt x="7337" y="13719"/>
                </a:lnTo>
                <a:lnTo>
                  <a:pt x="7227" y="13903"/>
                </a:lnTo>
                <a:lnTo>
                  <a:pt x="6970" y="13829"/>
                </a:lnTo>
                <a:lnTo>
                  <a:pt x="6420" y="13683"/>
                </a:lnTo>
                <a:lnTo>
                  <a:pt x="6420" y="13646"/>
                </a:lnTo>
                <a:lnTo>
                  <a:pt x="6493" y="13389"/>
                </a:lnTo>
                <a:lnTo>
                  <a:pt x="6530" y="13096"/>
                </a:lnTo>
                <a:lnTo>
                  <a:pt x="6530" y="12546"/>
                </a:lnTo>
                <a:lnTo>
                  <a:pt x="6603" y="11372"/>
                </a:lnTo>
                <a:lnTo>
                  <a:pt x="6677" y="10125"/>
                </a:lnTo>
                <a:lnTo>
                  <a:pt x="6713" y="9501"/>
                </a:lnTo>
                <a:lnTo>
                  <a:pt x="6677" y="8877"/>
                </a:lnTo>
                <a:lnTo>
                  <a:pt x="6677" y="8804"/>
                </a:lnTo>
                <a:lnTo>
                  <a:pt x="6640" y="8767"/>
                </a:lnTo>
                <a:lnTo>
                  <a:pt x="6530" y="8694"/>
                </a:lnTo>
                <a:lnTo>
                  <a:pt x="6420" y="8731"/>
                </a:lnTo>
                <a:lnTo>
                  <a:pt x="6383" y="8767"/>
                </a:lnTo>
                <a:lnTo>
                  <a:pt x="6347" y="8841"/>
                </a:lnTo>
                <a:lnTo>
                  <a:pt x="6273" y="9391"/>
                </a:lnTo>
                <a:lnTo>
                  <a:pt x="6237" y="9978"/>
                </a:lnTo>
                <a:lnTo>
                  <a:pt x="6200" y="11115"/>
                </a:lnTo>
                <a:lnTo>
                  <a:pt x="6090" y="12289"/>
                </a:lnTo>
                <a:lnTo>
                  <a:pt x="6016" y="12912"/>
                </a:lnTo>
                <a:lnTo>
                  <a:pt x="6016" y="13206"/>
                </a:lnTo>
                <a:lnTo>
                  <a:pt x="6016" y="13536"/>
                </a:lnTo>
                <a:lnTo>
                  <a:pt x="5540" y="13353"/>
                </a:lnTo>
                <a:lnTo>
                  <a:pt x="5099" y="13206"/>
                </a:lnTo>
                <a:lnTo>
                  <a:pt x="4623" y="13132"/>
                </a:lnTo>
                <a:lnTo>
                  <a:pt x="4182" y="13132"/>
                </a:lnTo>
                <a:lnTo>
                  <a:pt x="4329" y="12876"/>
                </a:lnTo>
                <a:lnTo>
                  <a:pt x="4439" y="12619"/>
                </a:lnTo>
                <a:lnTo>
                  <a:pt x="4549" y="12362"/>
                </a:lnTo>
                <a:lnTo>
                  <a:pt x="4623" y="12069"/>
                </a:lnTo>
                <a:lnTo>
                  <a:pt x="4696" y="11482"/>
                </a:lnTo>
                <a:lnTo>
                  <a:pt x="4696" y="10895"/>
                </a:lnTo>
                <a:lnTo>
                  <a:pt x="4623" y="10161"/>
                </a:lnTo>
                <a:lnTo>
                  <a:pt x="4512" y="9428"/>
                </a:lnTo>
                <a:lnTo>
                  <a:pt x="4366" y="8694"/>
                </a:lnTo>
                <a:lnTo>
                  <a:pt x="4219" y="7960"/>
                </a:lnTo>
                <a:lnTo>
                  <a:pt x="4182" y="7594"/>
                </a:lnTo>
                <a:lnTo>
                  <a:pt x="4182" y="7190"/>
                </a:lnTo>
                <a:lnTo>
                  <a:pt x="4182" y="6823"/>
                </a:lnTo>
                <a:lnTo>
                  <a:pt x="4219" y="6456"/>
                </a:lnTo>
                <a:lnTo>
                  <a:pt x="4292" y="6090"/>
                </a:lnTo>
                <a:lnTo>
                  <a:pt x="4439" y="5760"/>
                </a:lnTo>
                <a:lnTo>
                  <a:pt x="4586" y="5429"/>
                </a:lnTo>
                <a:lnTo>
                  <a:pt x="4769" y="5063"/>
                </a:lnTo>
                <a:lnTo>
                  <a:pt x="5026" y="4769"/>
                </a:lnTo>
                <a:lnTo>
                  <a:pt x="5246" y="4476"/>
                </a:lnTo>
                <a:lnTo>
                  <a:pt x="5503" y="4219"/>
                </a:lnTo>
                <a:lnTo>
                  <a:pt x="5796" y="3999"/>
                </a:lnTo>
                <a:lnTo>
                  <a:pt x="6090" y="3779"/>
                </a:lnTo>
                <a:lnTo>
                  <a:pt x="6420" y="3595"/>
                </a:lnTo>
                <a:lnTo>
                  <a:pt x="6787" y="3449"/>
                </a:lnTo>
                <a:lnTo>
                  <a:pt x="7117" y="3339"/>
                </a:lnTo>
                <a:lnTo>
                  <a:pt x="7484" y="3265"/>
                </a:lnTo>
                <a:lnTo>
                  <a:pt x="7814" y="3228"/>
                </a:lnTo>
                <a:lnTo>
                  <a:pt x="8181" y="3192"/>
                </a:lnTo>
                <a:close/>
                <a:moveTo>
                  <a:pt x="3962" y="13426"/>
                </a:moveTo>
                <a:lnTo>
                  <a:pt x="4623" y="13536"/>
                </a:lnTo>
                <a:lnTo>
                  <a:pt x="5246" y="13719"/>
                </a:lnTo>
                <a:lnTo>
                  <a:pt x="5943" y="13939"/>
                </a:lnTo>
                <a:lnTo>
                  <a:pt x="6603" y="14196"/>
                </a:lnTo>
                <a:lnTo>
                  <a:pt x="6860" y="14270"/>
                </a:lnTo>
                <a:lnTo>
                  <a:pt x="7154" y="14306"/>
                </a:lnTo>
                <a:lnTo>
                  <a:pt x="7704" y="14380"/>
                </a:lnTo>
                <a:lnTo>
                  <a:pt x="8217" y="14490"/>
                </a:lnTo>
                <a:lnTo>
                  <a:pt x="8474" y="14563"/>
                </a:lnTo>
                <a:lnTo>
                  <a:pt x="8731" y="14636"/>
                </a:lnTo>
                <a:lnTo>
                  <a:pt x="8768" y="14783"/>
                </a:lnTo>
                <a:lnTo>
                  <a:pt x="8841" y="14857"/>
                </a:lnTo>
                <a:lnTo>
                  <a:pt x="8951" y="14893"/>
                </a:lnTo>
                <a:lnTo>
                  <a:pt x="9061" y="14893"/>
                </a:lnTo>
                <a:lnTo>
                  <a:pt x="9061" y="15003"/>
                </a:lnTo>
                <a:lnTo>
                  <a:pt x="9024" y="15150"/>
                </a:lnTo>
                <a:lnTo>
                  <a:pt x="8914" y="15223"/>
                </a:lnTo>
                <a:lnTo>
                  <a:pt x="8768" y="15333"/>
                </a:lnTo>
                <a:lnTo>
                  <a:pt x="8034" y="15040"/>
                </a:lnTo>
                <a:lnTo>
                  <a:pt x="6383" y="14490"/>
                </a:lnTo>
                <a:lnTo>
                  <a:pt x="5576" y="14270"/>
                </a:lnTo>
                <a:lnTo>
                  <a:pt x="4769" y="14086"/>
                </a:lnTo>
                <a:lnTo>
                  <a:pt x="4292" y="14013"/>
                </a:lnTo>
                <a:lnTo>
                  <a:pt x="4072" y="14013"/>
                </a:lnTo>
                <a:lnTo>
                  <a:pt x="3852" y="14050"/>
                </a:lnTo>
                <a:lnTo>
                  <a:pt x="3742" y="14013"/>
                </a:lnTo>
                <a:lnTo>
                  <a:pt x="3669" y="13939"/>
                </a:lnTo>
                <a:lnTo>
                  <a:pt x="3632" y="13829"/>
                </a:lnTo>
                <a:lnTo>
                  <a:pt x="3632" y="13719"/>
                </a:lnTo>
                <a:lnTo>
                  <a:pt x="3632" y="13609"/>
                </a:lnTo>
                <a:lnTo>
                  <a:pt x="3705" y="13536"/>
                </a:lnTo>
                <a:lnTo>
                  <a:pt x="3816" y="13463"/>
                </a:lnTo>
                <a:lnTo>
                  <a:pt x="3926" y="13426"/>
                </a:lnTo>
                <a:close/>
                <a:moveTo>
                  <a:pt x="4256" y="15737"/>
                </a:moveTo>
                <a:lnTo>
                  <a:pt x="4696" y="15847"/>
                </a:lnTo>
                <a:lnTo>
                  <a:pt x="4476" y="16067"/>
                </a:lnTo>
                <a:lnTo>
                  <a:pt x="4292" y="16287"/>
                </a:lnTo>
                <a:lnTo>
                  <a:pt x="4292" y="16250"/>
                </a:lnTo>
                <a:lnTo>
                  <a:pt x="4256" y="16140"/>
                </a:lnTo>
                <a:lnTo>
                  <a:pt x="4256" y="15994"/>
                </a:lnTo>
                <a:lnTo>
                  <a:pt x="4256" y="15737"/>
                </a:lnTo>
                <a:close/>
                <a:moveTo>
                  <a:pt x="4843" y="15920"/>
                </a:moveTo>
                <a:lnTo>
                  <a:pt x="4989" y="15957"/>
                </a:lnTo>
                <a:lnTo>
                  <a:pt x="5136" y="15994"/>
                </a:lnTo>
                <a:lnTo>
                  <a:pt x="4879" y="16140"/>
                </a:lnTo>
                <a:lnTo>
                  <a:pt x="4623" y="16360"/>
                </a:lnTo>
                <a:lnTo>
                  <a:pt x="4623" y="16360"/>
                </a:lnTo>
                <a:lnTo>
                  <a:pt x="4733" y="16140"/>
                </a:lnTo>
                <a:lnTo>
                  <a:pt x="4843" y="15920"/>
                </a:lnTo>
                <a:close/>
                <a:moveTo>
                  <a:pt x="4146" y="14453"/>
                </a:moveTo>
                <a:lnTo>
                  <a:pt x="4659" y="14490"/>
                </a:lnTo>
                <a:lnTo>
                  <a:pt x="5356" y="14673"/>
                </a:lnTo>
                <a:lnTo>
                  <a:pt x="6053" y="14857"/>
                </a:lnTo>
                <a:lnTo>
                  <a:pt x="7410" y="15333"/>
                </a:lnTo>
                <a:lnTo>
                  <a:pt x="8034" y="15553"/>
                </a:lnTo>
                <a:lnTo>
                  <a:pt x="8401" y="15663"/>
                </a:lnTo>
                <a:lnTo>
                  <a:pt x="8694" y="15774"/>
                </a:lnTo>
                <a:lnTo>
                  <a:pt x="8731" y="15847"/>
                </a:lnTo>
                <a:lnTo>
                  <a:pt x="8768" y="15884"/>
                </a:lnTo>
                <a:lnTo>
                  <a:pt x="8841" y="15957"/>
                </a:lnTo>
                <a:lnTo>
                  <a:pt x="8951" y="15957"/>
                </a:lnTo>
                <a:lnTo>
                  <a:pt x="8914" y="16067"/>
                </a:lnTo>
                <a:lnTo>
                  <a:pt x="8841" y="16214"/>
                </a:lnTo>
                <a:lnTo>
                  <a:pt x="8694" y="16397"/>
                </a:lnTo>
                <a:lnTo>
                  <a:pt x="8547" y="16507"/>
                </a:lnTo>
                <a:lnTo>
                  <a:pt x="8401" y="16581"/>
                </a:lnTo>
                <a:lnTo>
                  <a:pt x="7227" y="16140"/>
                </a:lnTo>
                <a:lnTo>
                  <a:pt x="6016" y="15774"/>
                </a:lnTo>
                <a:lnTo>
                  <a:pt x="4733" y="15370"/>
                </a:lnTo>
                <a:lnTo>
                  <a:pt x="4072" y="15223"/>
                </a:lnTo>
                <a:lnTo>
                  <a:pt x="3449" y="15113"/>
                </a:lnTo>
                <a:lnTo>
                  <a:pt x="3449" y="15040"/>
                </a:lnTo>
                <a:lnTo>
                  <a:pt x="3449" y="14857"/>
                </a:lnTo>
                <a:lnTo>
                  <a:pt x="3522" y="14673"/>
                </a:lnTo>
                <a:lnTo>
                  <a:pt x="3632" y="14563"/>
                </a:lnTo>
                <a:lnTo>
                  <a:pt x="3705" y="14490"/>
                </a:lnTo>
                <a:lnTo>
                  <a:pt x="3926" y="14490"/>
                </a:lnTo>
                <a:lnTo>
                  <a:pt x="3962" y="14526"/>
                </a:lnTo>
                <a:lnTo>
                  <a:pt x="3999" y="14526"/>
                </a:lnTo>
                <a:lnTo>
                  <a:pt x="4036" y="14490"/>
                </a:lnTo>
                <a:lnTo>
                  <a:pt x="4146" y="14453"/>
                </a:lnTo>
                <a:close/>
                <a:moveTo>
                  <a:pt x="5503" y="16067"/>
                </a:moveTo>
                <a:lnTo>
                  <a:pt x="5723" y="16140"/>
                </a:lnTo>
                <a:lnTo>
                  <a:pt x="5503" y="16287"/>
                </a:lnTo>
                <a:lnTo>
                  <a:pt x="5246" y="16434"/>
                </a:lnTo>
                <a:lnTo>
                  <a:pt x="5026" y="16617"/>
                </a:lnTo>
                <a:lnTo>
                  <a:pt x="4843" y="16837"/>
                </a:lnTo>
                <a:lnTo>
                  <a:pt x="4659" y="16764"/>
                </a:lnTo>
                <a:lnTo>
                  <a:pt x="4733" y="16691"/>
                </a:lnTo>
                <a:lnTo>
                  <a:pt x="5503" y="16067"/>
                </a:lnTo>
                <a:close/>
                <a:moveTo>
                  <a:pt x="5980" y="16214"/>
                </a:moveTo>
                <a:lnTo>
                  <a:pt x="6200" y="16287"/>
                </a:lnTo>
                <a:lnTo>
                  <a:pt x="6200" y="16324"/>
                </a:lnTo>
                <a:lnTo>
                  <a:pt x="5943" y="16434"/>
                </a:lnTo>
                <a:lnTo>
                  <a:pt x="5723" y="16581"/>
                </a:lnTo>
                <a:lnTo>
                  <a:pt x="5540" y="16727"/>
                </a:lnTo>
                <a:lnTo>
                  <a:pt x="5393" y="16947"/>
                </a:lnTo>
                <a:lnTo>
                  <a:pt x="5246" y="16911"/>
                </a:lnTo>
                <a:lnTo>
                  <a:pt x="5613" y="16544"/>
                </a:lnTo>
                <a:lnTo>
                  <a:pt x="5980" y="16214"/>
                </a:lnTo>
                <a:close/>
                <a:moveTo>
                  <a:pt x="6383" y="16360"/>
                </a:moveTo>
                <a:lnTo>
                  <a:pt x="6897" y="16544"/>
                </a:lnTo>
                <a:lnTo>
                  <a:pt x="6420" y="16801"/>
                </a:lnTo>
                <a:lnTo>
                  <a:pt x="6200" y="16947"/>
                </a:lnTo>
                <a:lnTo>
                  <a:pt x="5980" y="17131"/>
                </a:lnTo>
                <a:lnTo>
                  <a:pt x="5796" y="17057"/>
                </a:lnTo>
                <a:lnTo>
                  <a:pt x="5833" y="16984"/>
                </a:lnTo>
                <a:lnTo>
                  <a:pt x="5833" y="16911"/>
                </a:lnTo>
                <a:lnTo>
                  <a:pt x="5833" y="16874"/>
                </a:lnTo>
                <a:lnTo>
                  <a:pt x="6090" y="16617"/>
                </a:lnTo>
                <a:lnTo>
                  <a:pt x="6383" y="16397"/>
                </a:lnTo>
                <a:lnTo>
                  <a:pt x="6383" y="16360"/>
                </a:lnTo>
                <a:close/>
                <a:moveTo>
                  <a:pt x="7080" y="16581"/>
                </a:moveTo>
                <a:lnTo>
                  <a:pt x="7410" y="16691"/>
                </a:lnTo>
                <a:lnTo>
                  <a:pt x="7154" y="16911"/>
                </a:lnTo>
                <a:lnTo>
                  <a:pt x="6787" y="17314"/>
                </a:lnTo>
                <a:lnTo>
                  <a:pt x="6457" y="17241"/>
                </a:lnTo>
                <a:lnTo>
                  <a:pt x="6493" y="17167"/>
                </a:lnTo>
                <a:lnTo>
                  <a:pt x="6457" y="17131"/>
                </a:lnTo>
                <a:lnTo>
                  <a:pt x="6750" y="16837"/>
                </a:lnTo>
                <a:lnTo>
                  <a:pt x="7080" y="16581"/>
                </a:lnTo>
                <a:close/>
                <a:moveTo>
                  <a:pt x="8034" y="2678"/>
                </a:moveTo>
                <a:lnTo>
                  <a:pt x="7704" y="2715"/>
                </a:lnTo>
                <a:lnTo>
                  <a:pt x="7374" y="2752"/>
                </a:lnTo>
                <a:lnTo>
                  <a:pt x="7044" y="2825"/>
                </a:lnTo>
                <a:lnTo>
                  <a:pt x="6750" y="2898"/>
                </a:lnTo>
                <a:lnTo>
                  <a:pt x="6420" y="3008"/>
                </a:lnTo>
                <a:lnTo>
                  <a:pt x="6126" y="3155"/>
                </a:lnTo>
                <a:lnTo>
                  <a:pt x="5833" y="3302"/>
                </a:lnTo>
                <a:lnTo>
                  <a:pt x="5576" y="3522"/>
                </a:lnTo>
                <a:lnTo>
                  <a:pt x="5026" y="3962"/>
                </a:lnTo>
                <a:lnTo>
                  <a:pt x="4806" y="4219"/>
                </a:lnTo>
                <a:lnTo>
                  <a:pt x="4586" y="4512"/>
                </a:lnTo>
                <a:lnTo>
                  <a:pt x="4366" y="4769"/>
                </a:lnTo>
                <a:lnTo>
                  <a:pt x="4182" y="5099"/>
                </a:lnTo>
                <a:lnTo>
                  <a:pt x="3999" y="5393"/>
                </a:lnTo>
                <a:lnTo>
                  <a:pt x="3852" y="5723"/>
                </a:lnTo>
                <a:lnTo>
                  <a:pt x="3742" y="6163"/>
                </a:lnTo>
                <a:lnTo>
                  <a:pt x="3669" y="6603"/>
                </a:lnTo>
                <a:lnTo>
                  <a:pt x="3632" y="7043"/>
                </a:lnTo>
                <a:lnTo>
                  <a:pt x="3632" y="7520"/>
                </a:lnTo>
                <a:lnTo>
                  <a:pt x="3705" y="7960"/>
                </a:lnTo>
                <a:lnTo>
                  <a:pt x="3779" y="8437"/>
                </a:lnTo>
                <a:lnTo>
                  <a:pt x="3962" y="9318"/>
                </a:lnTo>
                <a:lnTo>
                  <a:pt x="4109" y="10308"/>
                </a:lnTo>
                <a:lnTo>
                  <a:pt x="4182" y="10785"/>
                </a:lnTo>
                <a:lnTo>
                  <a:pt x="4219" y="11262"/>
                </a:lnTo>
                <a:lnTo>
                  <a:pt x="4182" y="11739"/>
                </a:lnTo>
                <a:lnTo>
                  <a:pt x="4109" y="12215"/>
                </a:lnTo>
                <a:lnTo>
                  <a:pt x="3999" y="12619"/>
                </a:lnTo>
                <a:lnTo>
                  <a:pt x="3816" y="13059"/>
                </a:lnTo>
                <a:lnTo>
                  <a:pt x="3595" y="13132"/>
                </a:lnTo>
                <a:lnTo>
                  <a:pt x="3449" y="13279"/>
                </a:lnTo>
                <a:lnTo>
                  <a:pt x="3302" y="13426"/>
                </a:lnTo>
                <a:lnTo>
                  <a:pt x="3229" y="13646"/>
                </a:lnTo>
                <a:lnTo>
                  <a:pt x="3229" y="13829"/>
                </a:lnTo>
                <a:lnTo>
                  <a:pt x="3265" y="13976"/>
                </a:lnTo>
                <a:lnTo>
                  <a:pt x="3339" y="14160"/>
                </a:lnTo>
                <a:lnTo>
                  <a:pt x="3412" y="14270"/>
                </a:lnTo>
                <a:lnTo>
                  <a:pt x="3339" y="14343"/>
                </a:lnTo>
                <a:lnTo>
                  <a:pt x="3265" y="14416"/>
                </a:lnTo>
                <a:lnTo>
                  <a:pt x="3192" y="14526"/>
                </a:lnTo>
                <a:lnTo>
                  <a:pt x="3119" y="14673"/>
                </a:lnTo>
                <a:lnTo>
                  <a:pt x="3082" y="14857"/>
                </a:lnTo>
                <a:lnTo>
                  <a:pt x="3045" y="15040"/>
                </a:lnTo>
                <a:lnTo>
                  <a:pt x="3045" y="15187"/>
                </a:lnTo>
                <a:lnTo>
                  <a:pt x="3082" y="15370"/>
                </a:lnTo>
                <a:lnTo>
                  <a:pt x="3192" y="15480"/>
                </a:lnTo>
                <a:lnTo>
                  <a:pt x="3302" y="15590"/>
                </a:lnTo>
                <a:lnTo>
                  <a:pt x="3412" y="15627"/>
                </a:lnTo>
                <a:lnTo>
                  <a:pt x="3485" y="15590"/>
                </a:lnTo>
                <a:lnTo>
                  <a:pt x="3522" y="15553"/>
                </a:lnTo>
                <a:lnTo>
                  <a:pt x="3559" y="15553"/>
                </a:lnTo>
                <a:lnTo>
                  <a:pt x="4072" y="15700"/>
                </a:lnTo>
                <a:lnTo>
                  <a:pt x="3999" y="15810"/>
                </a:lnTo>
                <a:lnTo>
                  <a:pt x="3926" y="15957"/>
                </a:lnTo>
                <a:lnTo>
                  <a:pt x="3926" y="16140"/>
                </a:lnTo>
                <a:lnTo>
                  <a:pt x="3926" y="16324"/>
                </a:lnTo>
                <a:lnTo>
                  <a:pt x="3999" y="16507"/>
                </a:lnTo>
                <a:lnTo>
                  <a:pt x="4072" y="16654"/>
                </a:lnTo>
                <a:lnTo>
                  <a:pt x="4146" y="16801"/>
                </a:lnTo>
                <a:lnTo>
                  <a:pt x="4292" y="16874"/>
                </a:lnTo>
                <a:lnTo>
                  <a:pt x="4256" y="16947"/>
                </a:lnTo>
                <a:lnTo>
                  <a:pt x="4292" y="17021"/>
                </a:lnTo>
                <a:lnTo>
                  <a:pt x="4329" y="17057"/>
                </a:lnTo>
                <a:lnTo>
                  <a:pt x="4402" y="17094"/>
                </a:lnTo>
                <a:lnTo>
                  <a:pt x="4586" y="17167"/>
                </a:lnTo>
                <a:lnTo>
                  <a:pt x="4806" y="17277"/>
                </a:lnTo>
                <a:lnTo>
                  <a:pt x="5283" y="17388"/>
                </a:lnTo>
                <a:lnTo>
                  <a:pt x="5393" y="17424"/>
                </a:lnTo>
                <a:lnTo>
                  <a:pt x="5576" y="17461"/>
                </a:lnTo>
                <a:lnTo>
                  <a:pt x="6310" y="17681"/>
                </a:lnTo>
                <a:lnTo>
                  <a:pt x="6677" y="17754"/>
                </a:lnTo>
                <a:lnTo>
                  <a:pt x="6860" y="17791"/>
                </a:lnTo>
                <a:lnTo>
                  <a:pt x="7044" y="17754"/>
                </a:lnTo>
                <a:lnTo>
                  <a:pt x="7117" y="17718"/>
                </a:lnTo>
                <a:lnTo>
                  <a:pt x="7154" y="17681"/>
                </a:lnTo>
                <a:lnTo>
                  <a:pt x="7154" y="17608"/>
                </a:lnTo>
                <a:lnTo>
                  <a:pt x="7117" y="17534"/>
                </a:lnTo>
                <a:lnTo>
                  <a:pt x="7447" y="17204"/>
                </a:lnTo>
                <a:lnTo>
                  <a:pt x="7594" y="17021"/>
                </a:lnTo>
                <a:lnTo>
                  <a:pt x="7740" y="16837"/>
                </a:lnTo>
                <a:lnTo>
                  <a:pt x="8327" y="17021"/>
                </a:lnTo>
                <a:lnTo>
                  <a:pt x="8437" y="17021"/>
                </a:lnTo>
                <a:lnTo>
                  <a:pt x="8547" y="16984"/>
                </a:lnTo>
                <a:lnTo>
                  <a:pt x="8731" y="16911"/>
                </a:lnTo>
                <a:lnTo>
                  <a:pt x="8914" y="16764"/>
                </a:lnTo>
                <a:lnTo>
                  <a:pt x="9098" y="16581"/>
                </a:lnTo>
                <a:lnTo>
                  <a:pt x="9208" y="16360"/>
                </a:lnTo>
                <a:lnTo>
                  <a:pt x="9281" y="16140"/>
                </a:lnTo>
                <a:lnTo>
                  <a:pt x="9318" y="15884"/>
                </a:lnTo>
                <a:lnTo>
                  <a:pt x="9281" y="15700"/>
                </a:lnTo>
                <a:lnTo>
                  <a:pt x="9208" y="15590"/>
                </a:lnTo>
                <a:lnTo>
                  <a:pt x="9171" y="15517"/>
                </a:lnTo>
                <a:lnTo>
                  <a:pt x="9244" y="15407"/>
                </a:lnTo>
                <a:lnTo>
                  <a:pt x="9354" y="15260"/>
                </a:lnTo>
                <a:lnTo>
                  <a:pt x="9391" y="15113"/>
                </a:lnTo>
                <a:lnTo>
                  <a:pt x="9428" y="15003"/>
                </a:lnTo>
                <a:lnTo>
                  <a:pt x="9501" y="14930"/>
                </a:lnTo>
                <a:lnTo>
                  <a:pt x="9575" y="14857"/>
                </a:lnTo>
                <a:lnTo>
                  <a:pt x="9575" y="14783"/>
                </a:lnTo>
                <a:lnTo>
                  <a:pt x="9538" y="14673"/>
                </a:lnTo>
                <a:lnTo>
                  <a:pt x="9391" y="14526"/>
                </a:lnTo>
                <a:lnTo>
                  <a:pt x="9244" y="14380"/>
                </a:lnTo>
                <a:lnTo>
                  <a:pt x="9244" y="14050"/>
                </a:lnTo>
                <a:lnTo>
                  <a:pt x="9318" y="13683"/>
                </a:lnTo>
                <a:lnTo>
                  <a:pt x="9428" y="13353"/>
                </a:lnTo>
                <a:lnTo>
                  <a:pt x="9538" y="13059"/>
                </a:lnTo>
                <a:lnTo>
                  <a:pt x="9721" y="12766"/>
                </a:lnTo>
                <a:lnTo>
                  <a:pt x="9905" y="12472"/>
                </a:lnTo>
                <a:lnTo>
                  <a:pt x="10308" y="11885"/>
                </a:lnTo>
                <a:lnTo>
                  <a:pt x="10785" y="11335"/>
                </a:lnTo>
                <a:lnTo>
                  <a:pt x="11299" y="10822"/>
                </a:lnTo>
                <a:lnTo>
                  <a:pt x="11775" y="10308"/>
                </a:lnTo>
                <a:lnTo>
                  <a:pt x="12179" y="9758"/>
                </a:lnTo>
                <a:lnTo>
                  <a:pt x="12362" y="9501"/>
                </a:lnTo>
                <a:lnTo>
                  <a:pt x="12546" y="9208"/>
                </a:lnTo>
                <a:lnTo>
                  <a:pt x="12656" y="8951"/>
                </a:lnTo>
                <a:lnTo>
                  <a:pt x="12803" y="8657"/>
                </a:lnTo>
                <a:lnTo>
                  <a:pt x="12876" y="8364"/>
                </a:lnTo>
                <a:lnTo>
                  <a:pt x="12949" y="8034"/>
                </a:lnTo>
                <a:lnTo>
                  <a:pt x="12986" y="7740"/>
                </a:lnTo>
                <a:lnTo>
                  <a:pt x="13023" y="7447"/>
                </a:lnTo>
                <a:lnTo>
                  <a:pt x="13023" y="6823"/>
                </a:lnTo>
                <a:lnTo>
                  <a:pt x="12913" y="6236"/>
                </a:lnTo>
                <a:lnTo>
                  <a:pt x="12729" y="5613"/>
                </a:lnTo>
                <a:lnTo>
                  <a:pt x="12436" y="5026"/>
                </a:lnTo>
                <a:lnTo>
                  <a:pt x="12252" y="4769"/>
                </a:lnTo>
                <a:lnTo>
                  <a:pt x="12069" y="4476"/>
                </a:lnTo>
                <a:lnTo>
                  <a:pt x="11849" y="4256"/>
                </a:lnTo>
                <a:lnTo>
                  <a:pt x="11629" y="3999"/>
                </a:lnTo>
                <a:lnTo>
                  <a:pt x="11372" y="3815"/>
                </a:lnTo>
                <a:lnTo>
                  <a:pt x="11115" y="3595"/>
                </a:lnTo>
                <a:lnTo>
                  <a:pt x="10565" y="3265"/>
                </a:lnTo>
                <a:lnTo>
                  <a:pt x="9978" y="3008"/>
                </a:lnTo>
                <a:lnTo>
                  <a:pt x="9354" y="2825"/>
                </a:lnTo>
                <a:lnTo>
                  <a:pt x="8694" y="2715"/>
                </a:lnTo>
                <a:lnTo>
                  <a:pt x="8034" y="2678"/>
                </a:lnTo>
                <a:close/>
              </a:path>
            </a:pathLst>
          </a:custGeom>
          <a:solidFill>
            <a:srgbClr val="3C78D8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4" name="Shape 164"/>
          <p:cNvSpPr/>
          <p:nvPr/>
        </p:nvSpPr>
        <p:spPr>
          <a:xfrm>
            <a:off x="4025103" y="3422421"/>
            <a:ext cx="370865" cy="809588"/>
          </a:xfrm>
          <a:custGeom>
            <a:avLst/>
            <a:gdLst/>
            <a:ahLst/>
            <a:cxnLst/>
            <a:rect l="0" t="0" r="0" b="0"/>
            <a:pathLst>
              <a:path w="7411" h="16178" extrusionOk="0">
                <a:moveTo>
                  <a:pt x="3339" y="147"/>
                </a:moveTo>
                <a:lnTo>
                  <a:pt x="3229" y="441"/>
                </a:lnTo>
                <a:lnTo>
                  <a:pt x="3155" y="734"/>
                </a:lnTo>
                <a:lnTo>
                  <a:pt x="3119" y="1358"/>
                </a:lnTo>
                <a:lnTo>
                  <a:pt x="3082" y="2972"/>
                </a:lnTo>
                <a:lnTo>
                  <a:pt x="3119" y="4476"/>
                </a:lnTo>
                <a:lnTo>
                  <a:pt x="3119" y="5283"/>
                </a:lnTo>
                <a:lnTo>
                  <a:pt x="3119" y="5576"/>
                </a:lnTo>
                <a:lnTo>
                  <a:pt x="3155" y="5723"/>
                </a:lnTo>
                <a:lnTo>
                  <a:pt x="3229" y="5870"/>
                </a:lnTo>
                <a:lnTo>
                  <a:pt x="3265" y="5906"/>
                </a:lnTo>
                <a:lnTo>
                  <a:pt x="3339" y="5943"/>
                </a:lnTo>
                <a:lnTo>
                  <a:pt x="3375" y="5943"/>
                </a:lnTo>
                <a:lnTo>
                  <a:pt x="3449" y="5870"/>
                </a:lnTo>
                <a:lnTo>
                  <a:pt x="3486" y="5760"/>
                </a:lnTo>
                <a:lnTo>
                  <a:pt x="3522" y="5649"/>
                </a:lnTo>
                <a:lnTo>
                  <a:pt x="3522" y="5393"/>
                </a:lnTo>
                <a:lnTo>
                  <a:pt x="3522" y="4586"/>
                </a:lnTo>
                <a:lnTo>
                  <a:pt x="3486" y="2972"/>
                </a:lnTo>
                <a:lnTo>
                  <a:pt x="3522" y="1504"/>
                </a:lnTo>
                <a:lnTo>
                  <a:pt x="3522" y="808"/>
                </a:lnTo>
                <a:lnTo>
                  <a:pt x="3486" y="477"/>
                </a:lnTo>
                <a:lnTo>
                  <a:pt x="3412" y="294"/>
                </a:lnTo>
                <a:lnTo>
                  <a:pt x="3375" y="147"/>
                </a:lnTo>
                <a:close/>
                <a:moveTo>
                  <a:pt x="1725" y="1"/>
                </a:moveTo>
                <a:lnTo>
                  <a:pt x="1688" y="37"/>
                </a:lnTo>
                <a:lnTo>
                  <a:pt x="1615" y="147"/>
                </a:lnTo>
                <a:lnTo>
                  <a:pt x="1578" y="294"/>
                </a:lnTo>
                <a:lnTo>
                  <a:pt x="1541" y="624"/>
                </a:lnTo>
                <a:lnTo>
                  <a:pt x="1578" y="1284"/>
                </a:lnTo>
                <a:lnTo>
                  <a:pt x="1615" y="2898"/>
                </a:lnTo>
                <a:lnTo>
                  <a:pt x="1725" y="6236"/>
                </a:lnTo>
                <a:lnTo>
                  <a:pt x="1761" y="6346"/>
                </a:lnTo>
                <a:lnTo>
                  <a:pt x="1798" y="6383"/>
                </a:lnTo>
                <a:lnTo>
                  <a:pt x="1872" y="6420"/>
                </a:lnTo>
                <a:lnTo>
                  <a:pt x="1945" y="6456"/>
                </a:lnTo>
                <a:lnTo>
                  <a:pt x="2018" y="6420"/>
                </a:lnTo>
                <a:lnTo>
                  <a:pt x="2092" y="6383"/>
                </a:lnTo>
                <a:lnTo>
                  <a:pt x="2165" y="6346"/>
                </a:lnTo>
                <a:lnTo>
                  <a:pt x="2165" y="6236"/>
                </a:lnTo>
                <a:lnTo>
                  <a:pt x="2165" y="5980"/>
                </a:lnTo>
                <a:lnTo>
                  <a:pt x="2165" y="5943"/>
                </a:lnTo>
                <a:lnTo>
                  <a:pt x="2055" y="3008"/>
                </a:lnTo>
                <a:lnTo>
                  <a:pt x="1982" y="1394"/>
                </a:lnTo>
                <a:lnTo>
                  <a:pt x="1945" y="587"/>
                </a:lnTo>
                <a:lnTo>
                  <a:pt x="1908" y="294"/>
                </a:lnTo>
                <a:lnTo>
                  <a:pt x="1872" y="147"/>
                </a:lnTo>
                <a:lnTo>
                  <a:pt x="1761" y="37"/>
                </a:lnTo>
                <a:lnTo>
                  <a:pt x="1725" y="1"/>
                </a:lnTo>
                <a:close/>
                <a:moveTo>
                  <a:pt x="4953" y="184"/>
                </a:moveTo>
                <a:lnTo>
                  <a:pt x="4879" y="221"/>
                </a:lnTo>
                <a:lnTo>
                  <a:pt x="4843" y="257"/>
                </a:lnTo>
                <a:lnTo>
                  <a:pt x="4843" y="331"/>
                </a:lnTo>
                <a:lnTo>
                  <a:pt x="4769" y="1101"/>
                </a:lnTo>
                <a:lnTo>
                  <a:pt x="4733" y="1908"/>
                </a:lnTo>
                <a:lnTo>
                  <a:pt x="4733" y="3522"/>
                </a:lnTo>
                <a:lnTo>
                  <a:pt x="4733" y="5136"/>
                </a:lnTo>
                <a:lnTo>
                  <a:pt x="4696" y="5870"/>
                </a:lnTo>
                <a:lnTo>
                  <a:pt x="4696" y="6273"/>
                </a:lnTo>
                <a:lnTo>
                  <a:pt x="4769" y="6640"/>
                </a:lnTo>
                <a:lnTo>
                  <a:pt x="4806" y="6713"/>
                </a:lnTo>
                <a:lnTo>
                  <a:pt x="4916" y="6750"/>
                </a:lnTo>
                <a:lnTo>
                  <a:pt x="5026" y="6713"/>
                </a:lnTo>
                <a:lnTo>
                  <a:pt x="5100" y="6640"/>
                </a:lnTo>
                <a:lnTo>
                  <a:pt x="5173" y="6273"/>
                </a:lnTo>
                <a:lnTo>
                  <a:pt x="5173" y="5870"/>
                </a:lnTo>
                <a:lnTo>
                  <a:pt x="5136" y="5136"/>
                </a:lnTo>
                <a:lnTo>
                  <a:pt x="5136" y="3522"/>
                </a:lnTo>
                <a:lnTo>
                  <a:pt x="5173" y="1908"/>
                </a:lnTo>
                <a:lnTo>
                  <a:pt x="5136" y="1138"/>
                </a:lnTo>
                <a:lnTo>
                  <a:pt x="5100" y="331"/>
                </a:lnTo>
                <a:lnTo>
                  <a:pt x="5100" y="257"/>
                </a:lnTo>
                <a:lnTo>
                  <a:pt x="5063" y="221"/>
                </a:lnTo>
                <a:lnTo>
                  <a:pt x="4953" y="184"/>
                </a:lnTo>
                <a:close/>
                <a:moveTo>
                  <a:pt x="6273" y="2678"/>
                </a:moveTo>
                <a:lnTo>
                  <a:pt x="6273" y="2715"/>
                </a:lnTo>
                <a:lnTo>
                  <a:pt x="6200" y="3008"/>
                </a:lnTo>
                <a:lnTo>
                  <a:pt x="6163" y="3302"/>
                </a:lnTo>
                <a:lnTo>
                  <a:pt x="6127" y="3925"/>
                </a:lnTo>
                <a:lnTo>
                  <a:pt x="6127" y="5173"/>
                </a:lnTo>
                <a:lnTo>
                  <a:pt x="6090" y="7667"/>
                </a:lnTo>
                <a:lnTo>
                  <a:pt x="6090" y="7887"/>
                </a:lnTo>
                <a:lnTo>
                  <a:pt x="6127" y="7960"/>
                </a:lnTo>
                <a:lnTo>
                  <a:pt x="6163" y="8034"/>
                </a:lnTo>
                <a:lnTo>
                  <a:pt x="6237" y="8070"/>
                </a:lnTo>
                <a:lnTo>
                  <a:pt x="6383" y="8070"/>
                </a:lnTo>
                <a:lnTo>
                  <a:pt x="6457" y="8034"/>
                </a:lnTo>
                <a:lnTo>
                  <a:pt x="6493" y="7960"/>
                </a:lnTo>
                <a:lnTo>
                  <a:pt x="6530" y="7887"/>
                </a:lnTo>
                <a:lnTo>
                  <a:pt x="6530" y="5283"/>
                </a:lnTo>
                <a:lnTo>
                  <a:pt x="6530" y="3962"/>
                </a:lnTo>
                <a:lnTo>
                  <a:pt x="6493" y="3339"/>
                </a:lnTo>
                <a:lnTo>
                  <a:pt x="6457" y="3008"/>
                </a:lnTo>
                <a:lnTo>
                  <a:pt x="6383" y="2715"/>
                </a:lnTo>
                <a:lnTo>
                  <a:pt x="6347" y="2678"/>
                </a:lnTo>
                <a:close/>
                <a:moveTo>
                  <a:pt x="3265" y="7887"/>
                </a:moveTo>
                <a:lnTo>
                  <a:pt x="3082" y="8107"/>
                </a:lnTo>
                <a:lnTo>
                  <a:pt x="2862" y="8291"/>
                </a:lnTo>
                <a:lnTo>
                  <a:pt x="2679" y="8401"/>
                </a:lnTo>
                <a:lnTo>
                  <a:pt x="2458" y="8474"/>
                </a:lnTo>
                <a:lnTo>
                  <a:pt x="2458" y="8474"/>
                </a:lnTo>
                <a:lnTo>
                  <a:pt x="2605" y="8291"/>
                </a:lnTo>
                <a:lnTo>
                  <a:pt x="2752" y="8144"/>
                </a:lnTo>
                <a:lnTo>
                  <a:pt x="2972" y="7997"/>
                </a:lnTo>
                <a:lnTo>
                  <a:pt x="3192" y="7924"/>
                </a:lnTo>
                <a:lnTo>
                  <a:pt x="3265" y="7887"/>
                </a:lnTo>
                <a:close/>
                <a:moveTo>
                  <a:pt x="4806" y="9501"/>
                </a:moveTo>
                <a:lnTo>
                  <a:pt x="4513" y="9538"/>
                </a:lnTo>
                <a:lnTo>
                  <a:pt x="4329" y="9574"/>
                </a:lnTo>
                <a:lnTo>
                  <a:pt x="4072" y="9574"/>
                </a:lnTo>
                <a:lnTo>
                  <a:pt x="4072" y="9611"/>
                </a:lnTo>
                <a:lnTo>
                  <a:pt x="4072" y="9684"/>
                </a:lnTo>
                <a:lnTo>
                  <a:pt x="4109" y="9758"/>
                </a:lnTo>
                <a:lnTo>
                  <a:pt x="4146" y="9831"/>
                </a:lnTo>
                <a:lnTo>
                  <a:pt x="4219" y="9868"/>
                </a:lnTo>
                <a:lnTo>
                  <a:pt x="4293" y="9905"/>
                </a:lnTo>
                <a:lnTo>
                  <a:pt x="4476" y="9941"/>
                </a:lnTo>
                <a:lnTo>
                  <a:pt x="4659" y="9905"/>
                </a:lnTo>
                <a:lnTo>
                  <a:pt x="4806" y="9941"/>
                </a:lnTo>
                <a:lnTo>
                  <a:pt x="4953" y="9978"/>
                </a:lnTo>
                <a:lnTo>
                  <a:pt x="5100" y="10015"/>
                </a:lnTo>
                <a:lnTo>
                  <a:pt x="5246" y="10125"/>
                </a:lnTo>
                <a:lnTo>
                  <a:pt x="5320" y="10235"/>
                </a:lnTo>
                <a:lnTo>
                  <a:pt x="5430" y="10381"/>
                </a:lnTo>
                <a:lnTo>
                  <a:pt x="5466" y="10528"/>
                </a:lnTo>
                <a:lnTo>
                  <a:pt x="5503" y="10675"/>
                </a:lnTo>
                <a:lnTo>
                  <a:pt x="5540" y="10748"/>
                </a:lnTo>
                <a:lnTo>
                  <a:pt x="5613" y="10822"/>
                </a:lnTo>
                <a:lnTo>
                  <a:pt x="5833" y="10822"/>
                </a:lnTo>
                <a:lnTo>
                  <a:pt x="5907" y="10748"/>
                </a:lnTo>
                <a:lnTo>
                  <a:pt x="5943" y="10711"/>
                </a:lnTo>
                <a:lnTo>
                  <a:pt x="5980" y="10601"/>
                </a:lnTo>
                <a:lnTo>
                  <a:pt x="5907" y="10308"/>
                </a:lnTo>
                <a:lnTo>
                  <a:pt x="5760" y="10051"/>
                </a:lnTo>
                <a:lnTo>
                  <a:pt x="5576" y="9831"/>
                </a:lnTo>
                <a:lnTo>
                  <a:pt x="5356" y="9648"/>
                </a:lnTo>
                <a:lnTo>
                  <a:pt x="5100" y="9538"/>
                </a:lnTo>
                <a:lnTo>
                  <a:pt x="4806" y="9501"/>
                </a:lnTo>
                <a:close/>
                <a:moveTo>
                  <a:pt x="4879" y="8547"/>
                </a:moveTo>
                <a:lnTo>
                  <a:pt x="5136" y="8621"/>
                </a:lnTo>
                <a:lnTo>
                  <a:pt x="5393" y="8731"/>
                </a:lnTo>
                <a:lnTo>
                  <a:pt x="5650" y="8877"/>
                </a:lnTo>
                <a:lnTo>
                  <a:pt x="5907" y="9061"/>
                </a:lnTo>
                <a:lnTo>
                  <a:pt x="6090" y="9244"/>
                </a:lnTo>
                <a:lnTo>
                  <a:pt x="6310" y="9464"/>
                </a:lnTo>
                <a:lnTo>
                  <a:pt x="6457" y="9684"/>
                </a:lnTo>
                <a:lnTo>
                  <a:pt x="6603" y="9941"/>
                </a:lnTo>
                <a:lnTo>
                  <a:pt x="6714" y="10198"/>
                </a:lnTo>
                <a:lnTo>
                  <a:pt x="6787" y="10491"/>
                </a:lnTo>
                <a:lnTo>
                  <a:pt x="6860" y="10748"/>
                </a:lnTo>
                <a:lnTo>
                  <a:pt x="6934" y="11078"/>
                </a:lnTo>
                <a:lnTo>
                  <a:pt x="6934" y="11372"/>
                </a:lnTo>
                <a:lnTo>
                  <a:pt x="6934" y="11665"/>
                </a:lnTo>
                <a:lnTo>
                  <a:pt x="6934" y="11995"/>
                </a:lnTo>
                <a:lnTo>
                  <a:pt x="6824" y="12619"/>
                </a:lnTo>
                <a:lnTo>
                  <a:pt x="6677" y="13206"/>
                </a:lnTo>
                <a:lnTo>
                  <a:pt x="6530" y="13499"/>
                </a:lnTo>
                <a:lnTo>
                  <a:pt x="6383" y="13793"/>
                </a:lnTo>
                <a:lnTo>
                  <a:pt x="6310" y="13939"/>
                </a:lnTo>
                <a:lnTo>
                  <a:pt x="6163" y="14050"/>
                </a:lnTo>
                <a:lnTo>
                  <a:pt x="5907" y="14270"/>
                </a:lnTo>
                <a:lnTo>
                  <a:pt x="5540" y="14526"/>
                </a:lnTo>
                <a:lnTo>
                  <a:pt x="5173" y="14857"/>
                </a:lnTo>
                <a:lnTo>
                  <a:pt x="5026" y="14967"/>
                </a:lnTo>
                <a:lnTo>
                  <a:pt x="4659" y="15187"/>
                </a:lnTo>
                <a:lnTo>
                  <a:pt x="4659" y="15187"/>
                </a:lnTo>
                <a:lnTo>
                  <a:pt x="4806" y="14857"/>
                </a:lnTo>
                <a:lnTo>
                  <a:pt x="4916" y="14636"/>
                </a:lnTo>
                <a:lnTo>
                  <a:pt x="4953" y="14490"/>
                </a:lnTo>
                <a:lnTo>
                  <a:pt x="4989" y="14380"/>
                </a:lnTo>
                <a:lnTo>
                  <a:pt x="4953" y="14270"/>
                </a:lnTo>
                <a:lnTo>
                  <a:pt x="4916" y="14160"/>
                </a:lnTo>
                <a:lnTo>
                  <a:pt x="4843" y="14123"/>
                </a:lnTo>
                <a:lnTo>
                  <a:pt x="4659" y="14123"/>
                </a:lnTo>
                <a:lnTo>
                  <a:pt x="4586" y="14160"/>
                </a:lnTo>
                <a:lnTo>
                  <a:pt x="4549" y="14233"/>
                </a:lnTo>
                <a:lnTo>
                  <a:pt x="4513" y="14343"/>
                </a:lnTo>
                <a:lnTo>
                  <a:pt x="4549" y="14453"/>
                </a:lnTo>
                <a:lnTo>
                  <a:pt x="4513" y="14526"/>
                </a:lnTo>
                <a:lnTo>
                  <a:pt x="4439" y="14783"/>
                </a:lnTo>
                <a:lnTo>
                  <a:pt x="4366" y="15003"/>
                </a:lnTo>
                <a:lnTo>
                  <a:pt x="4329" y="15260"/>
                </a:lnTo>
                <a:lnTo>
                  <a:pt x="4366" y="15333"/>
                </a:lnTo>
                <a:lnTo>
                  <a:pt x="4293" y="15370"/>
                </a:lnTo>
                <a:lnTo>
                  <a:pt x="3999" y="15480"/>
                </a:lnTo>
                <a:lnTo>
                  <a:pt x="3632" y="15590"/>
                </a:lnTo>
                <a:lnTo>
                  <a:pt x="3816" y="15333"/>
                </a:lnTo>
                <a:lnTo>
                  <a:pt x="4109" y="14746"/>
                </a:lnTo>
                <a:lnTo>
                  <a:pt x="4109" y="14673"/>
                </a:lnTo>
                <a:lnTo>
                  <a:pt x="4109" y="14600"/>
                </a:lnTo>
                <a:lnTo>
                  <a:pt x="4072" y="14526"/>
                </a:lnTo>
                <a:lnTo>
                  <a:pt x="4036" y="14490"/>
                </a:lnTo>
                <a:lnTo>
                  <a:pt x="3962" y="14453"/>
                </a:lnTo>
                <a:lnTo>
                  <a:pt x="3889" y="14453"/>
                </a:lnTo>
                <a:lnTo>
                  <a:pt x="3816" y="14490"/>
                </a:lnTo>
                <a:lnTo>
                  <a:pt x="3779" y="14563"/>
                </a:lnTo>
                <a:lnTo>
                  <a:pt x="3486" y="15150"/>
                </a:lnTo>
                <a:lnTo>
                  <a:pt x="3339" y="15407"/>
                </a:lnTo>
                <a:lnTo>
                  <a:pt x="3229" y="15663"/>
                </a:lnTo>
                <a:lnTo>
                  <a:pt x="2899" y="15700"/>
                </a:lnTo>
                <a:lnTo>
                  <a:pt x="2532" y="15627"/>
                </a:lnTo>
                <a:lnTo>
                  <a:pt x="2752" y="15407"/>
                </a:lnTo>
                <a:lnTo>
                  <a:pt x="2935" y="15187"/>
                </a:lnTo>
                <a:lnTo>
                  <a:pt x="3119" y="14893"/>
                </a:lnTo>
                <a:lnTo>
                  <a:pt x="3265" y="14600"/>
                </a:lnTo>
                <a:lnTo>
                  <a:pt x="3339" y="14600"/>
                </a:lnTo>
                <a:lnTo>
                  <a:pt x="3375" y="14526"/>
                </a:lnTo>
                <a:lnTo>
                  <a:pt x="3412" y="14490"/>
                </a:lnTo>
                <a:lnTo>
                  <a:pt x="3449" y="14380"/>
                </a:lnTo>
                <a:lnTo>
                  <a:pt x="3412" y="14343"/>
                </a:lnTo>
                <a:lnTo>
                  <a:pt x="3412" y="14270"/>
                </a:lnTo>
                <a:lnTo>
                  <a:pt x="3339" y="14233"/>
                </a:lnTo>
                <a:lnTo>
                  <a:pt x="3229" y="14196"/>
                </a:lnTo>
                <a:lnTo>
                  <a:pt x="3155" y="14196"/>
                </a:lnTo>
                <a:lnTo>
                  <a:pt x="3045" y="14233"/>
                </a:lnTo>
                <a:lnTo>
                  <a:pt x="2935" y="14380"/>
                </a:lnTo>
                <a:lnTo>
                  <a:pt x="2752" y="14673"/>
                </a:lnTo>
                <a:lnTo>
                  <a:pt x="2495" y="15077"/>
                </a:lnTo>
                <a:lnTo>
                  <a:pt x="2238" y="15443"/>
                </a:lnTo>
                <a:lnTo>
                  <a:pt x="2202" y="15553"/>
                </a:lnTo>
                <a:lnTo>
                  <a:pt x="1908" y="15370"/>
                </a:lnTo>
                <a:lnTo>
                  <a:pt x="1615" y="15187"/>
                </a:lnTo>
                <a:lnTo>
                  <a:pt x="1761" y="15077"/>
                </a:lnTo>
                <a:lnTo>
                  <a:pt x="1872" y="14967"/>
                </a:lnTo>
                <a:lnTo>
                  <a:pt x="2238" y="14563"/>
                </a:lnTo>
                <a:lnTo>
                  <a:pt x="2568" y="14196"/>
                </a:lnTo>
                <a:lnTo>
                  <a:pt x="2715" y="13976"/>
                </a:lnTo>
                <a:lnTo>
                  <a:pt x="2789" y="13756"/>
                </a:lnTo>
                <a:lnTo>
                  <a:pt x="2789" y="13683"/>
                </a:lnTo>
                <a:lnTo>
                  <a:pt x="2752" y="13609"/>
                </a:lnTo>
                <a:lnTo>
                  <a:pt x="2642" y="13609"/>
                </a:lnTo>
                <a:lnTo>
                  <a:pt x="2422" y="13719"/>
                </a:lnTo>
                <a:lnTo>
                  <a:pt x="2238" y="13866"/>
                </a:lnTo>
                <a:lnTo>
                  <a:pt x="1945" y="14233"/>
                </a:lnTo>
                <a:lnTo>
                  <a:pt x="1578" y="14673"/>
                </a:lnTo>
                <a:lnTo>
                  <a:pt x="1505" y="14820"/>
                </a:lnTo>
                <a:lnTo>
                  <a:pt x="1431" y="15003"/>
                </a:lnTo>
                <a:lnTo>
                  <a:pt x="1138" y="14636"/>
                </a:lnTo>
                <a:lnTo>
                  <a:pt x="1468" y="14306"/>
                </a:lnTo>
                <a:lnTo>
                  <a:pt x="1761" y="13939"/>
                </a:lnTo>
                <a:lnTo>
                  <a:pt x="2312" y="13206"/>
                </a:lnTo>
                <a:lnTo>
                  <a:pt x="2312" y="13132"/>
                </a:lnTo>
                <a:lnTo>
                  <a:pt x="2312" y="13059"/>
                </a:lnTo>
                <a:lnTo>
                  <a:pt x="2238" y="12949"/>
                </a:lnTo>
                <a:lnTo>
                  <a:pt x="2202" y="12912"/>
                </a:lnTo>
                <a:lnTo>
                  <a:pt x="2055" y="12912"/>
                </a:lnTo>
                <a:lnTo>
                  <a:pt x="1982" y="12949"/>
                </a:lnTo>
                <a:lnTo>
                  <a:pt x="1431" y="13646"/>
                </a:lnTo>
                <a:lnTo>
                  <a:pt x="1211" y="14013"/>
                </a:lnTo>
                <a:lnTo>
                  <a:pt x="991" y="14380"/>
                </a:lnTo>
                <a:lnTo>
                  <a:pt x="844" y="14050"/>
                </a:lnTo>
                <a:lnTo>
                  <a:pt x="698" y="13719"/>
                </a:lnTo>
                <a:lnTo>
                  <a:pt x="1028" y="13426"/>
                </a:lnTo>
                <a:lnTo>
                  <a:pt x="1358" y="13096"/>
                </a:lnTo>
                <a:lnTo>
                  <a:pt x="1872" y="12436"/>
                </a:lnTo>
                <a:lnTo>
                  <a:pt x="1908" y="12362"/>
                </a:lnTo>
                <a:lnTo>
                  <a:pt x="1908" y="12289"/>
                </a:lnTo>
                <a:lnTo>
                  <a:pt x="1872" y="12215"/>
                </a:lnTo>
                <a:lnTo>
                  <a:pt x="1835" y="12179"/>
                </a:lnTo>
                <a:lnTo>
                  <a:pt x="1761" y="12142"/>
                </a:lnTo>
                <a:lnTo>
                  <a:pt x="1688" y="12105"/>
                </a:lnTo>
                <a:lnTo>
                  <a:pt x="1615" y="12105"/>
                </a:lnTo>
                <a:lnTo>
                  <a:pt x="1541" y="12179"/>
                </a:lnTo>
                <a:lnTo>
                  <a:pt x="1065" y="12729"/>
                </a:lnTo>
                <a:lnTo>
                  <a:pt x="808" y="13022"/>
                </a:lnTo>
                <a:lnTo>
                  <a:pt x="624" y="13353"/>
                </a:lnTo>
                <a:lnTo>
                  <a:pt x="588" y="13206"/>
                </a:lnTo>
                <a:lnTo>
                  <a:pt x="551" y="12876"/>
                </a:lnTo>
                <a:lnTo>
                  <a:pt x="771" y="12656"/>
                </a:lnTo>
                <a:lnTo>
                  <a:pt x="1028" y="12399"/>
                </a:lnTo>
                <a:lnTo>
                  <a:pt x="1321" y="12069"/>
                </a:lnTo>
                <a:lnTo>
                  <a:pt x="1468" y="11885"/>
                </a:lnTo>
                <a:lnTo>
                  <a:pt x="1505" y="11775"/>
                </a:lnTo>
                <a:lnTo>
                  <a:pt x="1505" y="11665"/>
                </a:lnTo>
                <a:lnTo>
                  <a:pt x="1505" y="11592"/>
                </a:lnTo>
                <a:lnTo>
                  <a:pt x="1468" y="11555"/>
                </a:lnTo>
                <a:lnTo>
                  <a:pt x="1395" y="11518"/>
                </a:lnTo>
                <a:lnTo>
                  <a:pt x="1358" y="11555"/>
                </a:lnTo>
                <a:lnTo>
                  <a:pt x="1175" y="11629"/>
                </a:lnTo>
                <a:lnTo>
                  <a:pt x="1028" y="11775"/>
                </a:lnTo>
                <a:lnTo>
                  <a:pt x="771" y="12105"/>
                </a:lnTo>
                <a:lnTo>
                  <a:pt x="514" y="12436"/>
                </a:lnTo>
                <a:lnTo>
                  <a:pt x="514" y="11922"/>
                </a:lnTo>
                <a:lnTo>
                  <a:pt x="624" y="11812"/>
                </a:lnTo>
                <a:lnTo>
                  <a:pt x="734" y="11702"/>
                </a:lnTo>
                <a:lnTo>
                  <a:pt x="808" y="11482"/>
                </a:lnTo>
                <a:lnTo>
                  <a:pt x="991" y="11445"/>
                </a:lnTo>
                <a:lnTo>
                  <a:pt x="1138" y="11408"/>
                </a:lnTo>
                <a:lnTo>
                  <a:pt x="1248" y="11298"/>
                </a:lnTo>
                <a:lnTo>
                  <a:pt x="1358" y="11188"/>
                </a:lnTo>
                <a:lnTo>
                  <a:pt x="1468" y="11078"/>
                </a:lnTo>
                <a:lnTo>
                  <a:pt x="1505" y="10932"/>
                </a:lnTo>
                <a:lnTo>
                  <a:pt x="1505" y="10858"/>
                </a:lnTo>
                <a:lnTo>
                  <a:pt x="1505" y="10785"/>
                </a:lnTo>
                <a:lnTo>
                  <a:pt x="1468" y="10711"/>
                </a:lnTo>
                <a:lnTo>
                  <a:pt x="1395" y="10675"/>
                </a:lnTo>
                <a:lnTo>
                  <a:pt x="1175" y="10675"/>
                </a:lnTo>
                <a:lnTo>
                  <a:pt x="1101" y="10748"/>
                </a:lnTo>
                <a:lnTo>
                  <a:pt x="1065" y="10822"/>
                </a:lnTo>
                <a:lnTo>
                  <a:pt x="1028" y="10932"/>
                </a:lnTo>
                <a:lnTo>
                  <a:pt x="954" y="11005"/>
                </a:lnTo>
                <a:lnTo>
                  <a:pt x="844" y="11042"/>
                </a:lnTo>
                <a:lnTo>
                  <a:pt x="698" y="11078"/>
                </a:lnTo>
                <a:lnTo>
                  <a:pt x="881" y="10785"/>
                </a:lnTo>
                <a:lnTo>
                  <a:pt x="954" y="10675"/>
                </a:lnTo>
                <a:lnTo>
                  <a:pt x="1101" y="10565"/>
                </a:lnTo>
                <a:lnTo>
                  <a:pt x="1211" y="10455"/>
                </a:lnTo>
                <a:lnTo>
                  <a:pt x="1395" y="10418"/>
                </a:lnTo>
                <a:lnTo>
                  <a:pt x="1541" y="10345"/>
                </a:lnTo>
                <a:lnTo>
                  <a:pt x="1725" y="10345"/>
                </a:lnTo>
                <a:lnTo>
                  <a:pt x="2092" y="10308"/>
                </a:lnTo>
                <a:lnTo>
                  <a:pt x="2422" y="10271"/>
                </a:lnTo>
                <a:lnTo>
                  <a:pt x="2715" y="10161"/>
                </a:lnTo>
                <a:lnTo>
                  <a:pt x="3009" y="9978"/>
                </a:lnTo>
                <a:lnTo>
                  <a:pt x="3229" y="9721"/>
                </a:lnTo>
                <a:lnTo>
                  <a:pt x="3412" y="9464"/>
                </a:lnTo>
                <a:lnTo>
                  <a:pt x="3559" y="9171"/>
                </a:lnTo>
                <a:lnTo>
                  <a:pt x="3706" y="8841"/>
                </a:lnTo>
                <a:lnTo>
                  <a:pt x="3706" y="8804"/>
                </a:lnTo>
                <a:lnTo>
                  <a:pt x="3706" y="8767"/>
                </a:lnTo>
                <a:lnTo>
                  <a:pt x="3926" y="8731"/>
                </a:lnTo>
                <a:lnTo>
                  <a:pt x="4146" y="8657"/>
                </a:lnTo>
                <a:lnTo>
                  <a:pt x="4366" y="8584"/>
                </a:lnTo>
                <a:lnTo>
                  <a:pt x="4586" y="8547"/>
                </a:lnTo>
                <a:close/>
                <a:moveTo>
                  <a:pt x="3265" y="7484"/>
                </a:moveTo>
                <a:lnTo>
                  <a:pt x="3009" y="7557"/>
                </a:lnTo>
                <a:lnTo>
                  <a:pt x="2789" y="7704"/>
                </a:lnTo>
                <a:lnTo>
                  <a:pt x="2568" y="7850"/>
                </a:lnTo>
                <a:lnTo>
                  <a:pt x="2422" y="7997"/>
                </a:lnTo>
                <a:lnTo>
                  <a:pt x="2275" y="8180"/>
                </a:lnTo>
                <a:lnTo>
                  <a:pt x="2165" y="8364"/>
                </a:lnTo>
                <a:lnTo>
                  <a:pt x="2092" y="8584"/>
                </a:lnTo>
                <a:lnTo>
                  <a:pt x="2018" y="8254"/>
                </a:lnTo>
                <a:lnTo>
                  <a:pt x="1945" y="7924"/>
                </a:lnTo>
                <a:lnTo>
                  <a:pt x="1872" y="7850"/>
                </a:lnTo>
                <a:lnTo>
                  <a:pt x="1835" y="7850"/>
                </a:lnTo>
                <a:lnTo>
                  <a:pt x="1761" y="7887"/>
                </a:lnTo>
                <a:lnTo>
                  <a:pt x="1688" y="7997"/>
                </a:lnTo>
                <a:lnTo>
                  <a:pt x="1651" y="8107"/>
                </a:lnTo>
                <a:lnTo>
                  <a:pt x="1615" y="8364"/>
                </a:lnTo>
                <a:lnTo>
                  <a:pt x="1651" y="8657"/>
                </a:lnTo>
                <a:lnTo>
                  <a:pt x="1725" y="8914"/>
                </a:lnTo>
                <a:lnTo>
                  <a:pt x="1872" y="9208"/>
                </a:lnTo>
                <a:lnTo>
                  <a:pt x="2055" y="9428"/>
                </a:lnTo>
                <a:lnTo>
                  <a:pt x="2275" y="9611"/>
                </a:lnTo>
                <a:lnTo>
                  <a:pt x="2495" y="9758"/>
                </a:lnTo>
                <a:lnTo>
                  <a:pt x="2312" y="9831"/>
                </a:lnTo>
                <a:lnTo>
                  <a:pt x="2128" y="9868"/>
                </a:lnTo>
                <a:lnTo>
                  <a:pt x="1688" y="9868"/>
                </a:lnTo>
                <a:lnTo>
                  <a:pt x="1468" y="9905"/>
                </a:lnTo>
                <a:lnTo>
                  <a:pt x="1248" y="9941"/>
                </a:lnTo>
                <a:lnTo>
                  <a:pt x="1065" y="10015"/>
                </a:lnTo>
                <a:lnTo>
                  <a:pt x="881" y="10125"/>
                </a:lnTo>
                <a:lnTo>
                  <a:pt x="588" y="10381"/>
                </a:lnTo>
                <a:lnTo>
                  <a:pt x="441" y="10528"/>
                </a:lnTo>
                <a:lnTo>
                  <a:pt x="331" y="10711"/>
                </a:lnTo>
                <a:lnTo>
                  <a:pt x="221" y="10932"/>
                </a:lnTo>
                <a:lnTo>
                  <a:pt x="147" y="11115"/>
                </a:lnTo>
                <a:lnTo>
                  <a:pt x="37" y="11592"/>
                </a:lnTo>
                <a:lnTo>
                  <a:pt x="1" y="12069"/>
                </a:lnTo>
                <a:lnTo>
                  <a:pt x="1" y="12546"/>
                </a:lnTo>
                <a:lnTo>
                  <a:pt x="74" y="13022"/>
                </a:lnTo>
                <a:lnTo>
                  <a:pt x="147" y="13463"/>
                </a:lnTo>
                <a:lnTo>
                  <a:pt x="258" y="13903"/>
                </a:lnTo>
                <a:lnTo>
                  <a:pt x="404" y="14270"/>
                </a:lnTo>
                <a:lnTo>
                  <a:pt x="588" y="14673"/>
                </a:lnTo>
                <a:lnTo>
                  <a:pt x="844" y="15040"/>
                </a:lnTo>
                <a:lnTo>
                  <a:pt x="1101" y="15333"/>
                </a:lnTo>
                <a:lnTo>
                  <a:pt x="1431" y="15627"/>
                </a:lnTo>
                <a:lnTo>
                  <a:pt x="1761" y="15847"/>
                </a:lnTo>
                <a:lnTo>
                  <a:pt x="2165" y="16030"/>
                </a:lnTo>
                <a:lnTo>
                  <a:pt x="2568" y="16140"/>
                </a:lnTo>
                <a:lnTo>
                  <a:pt x="2789" y="16177"/>
                </a:lnTo>
                <a:lnTo>
                  <a:pt x="3009" y="16177"/>
                </a:lnTo>
                <a:lnTo>
                  <a:pt x="3486" y="16140"/>
                </a:lnTo>
                <a:lnTo>
                  <a:pt x="3926" y="16030"/>
                </a:lnTo>
                <a:lnTo>
                  <a:pt x="4329" y="15884"/>
                </a:lnTo>
                <a:lnTo>
                  <a:pt x="4696" y="15700"/>
                </a:lnTo>
                <a:lnTo>
                  <a:pt x="5100" y="15517"/>
                </a:lnTo>
                <a:lnTo>
                  <a:pt x="5430" y="15297"/>
                </a:lnTo>
                <a:lnTo>
                  <a:pt x="5613" y="15150"/>
                </a:lnTo>
                <a:lnTo>
                  <a:pt x="5723" y="15003"/>
                </a:lnTo>
                <a:lnTo>
                  <a:pt x="6310" y="14490"/>
                </a:lnTo>
                <a:lnTo>
                  <a:pt x="6567" y="14270"/>
                </a:lnTo>
                <a:lnTo>
                  <a:pt x="6714" y="14160"/>
                </a:lnTo>
                <a:lnTo>
                  <a:pt x="6787" y="14013"/>
                </a:lnTo>
                <a:lnTo>
                  <a:pt x="6970" y="13683"/>
                </a:lnTo>
                <a:lnTo>
                  <a:pt x="7117" y="13316"/>
                </a:lnTo>
                <a:lnTo>
                  <a:pt x="7227" y="12949"/>
                </a:lnTo>
                <a:lnTo>
                  <a:pt x="7300" y="12619"/>
                </a:lnTo>
                <a:lnTo>
                  <a:pt x="7374" y="12252"/>
                </a:lnTo>
                <a:lnTo>
                  <a:pt x="7410" y="11885"/>
                </a:lnTo>
                <a:lnTo>
                  <a:pt x="7410" y="11518"/>
                </a:lnTo>
                <a:lnTo>
                  <a:pt x="7374" y="11152"/>
                </a:lnTo>
                <a:lnTo>
                  <a:pt x="7337" y="10785"/>
                </a:lnTo>
                <a:lnTo>
                  <a:pt x="7264" y="10418"/>
                </a:lnTo>
                <a:lnTo>
                  <a:pt x="7154" y="10125"/>
                </a:lnTo>
                <a:lnTo>
                  <a:pt x="7007" y="9794"/>
                </a:lnTo>
                <a:lnTo>
                  <a:pt x="6860" y="9538"/>
                </a:lnTo>
                <a:lnTo>
                  <a:pt x="6677" y="9244"/>
                </a:lnTo>
                <a:lnTo>
                  <a:pt x="6457" y="8987"/>
                </a:lnTo>
                <a:lnTo>
                  <a:pt x="6237" y="8767"/>
                </a:lnTo>
                <a:lnTo>
                  <a:pt x="5980" y="8584"/>
                </a:lnTo>
                <a:lnTo>
                  <a:pt x="5686" y="8401"/>
                </a:lnTo>
                <a:lnTo>
                  <a:pt x="5393" y="8291"/>
                </a:lnTo>
                <a:lnTo>
                  <a:pt x="5100" y="8180"/>
                </a:lnTo>
                <a:lnTo>
                  <a:pt x="4769" y="8144"/>
                </a:lnTo>
                <a:lnTo>
                  <a:pt x="4476" y="8144"/>
                </a:lnTo>
                <a:lnTo>
                  <a:pt x="4219" y="8180"/>
                </a:lnTo>
                <a:lnTo>
                  <a:pt x="3926" y="8291"/>
                </a:lnTo>
                <a:lnTo>
                  <a:pt x="3816" y="8364"/>
                </a:lnTo>
                <a:lnTo>
                  <a:pt x="3706" y="8437"/>
                </a:lnTo>
                <a:lnTo>
                  <a:pt x="3632" y="8547"/>
                </a:lnTo>
                <a:lnTo>
                  <a:pt x="3559" y="8657"/>
                </a:lnTo>
                <a:lnTo>
                  <a:pt x="3559" y="8694"/>
                </a:lnTo>
                <a:lnTo>
                  <a:pt x="3522" y="8731"/>
                </a:lnTo>
                <a:lnTo>
                  <a:pt x="3486" y="8767"/>
                </a:lnTo>
                <a:lnTo>
                  <a:pt x="3192" y="9171"/>
                </a:lnTo>
                <a:lnTo>
                  <a:pt x="3009" y="9354"/>
                </a:lnTo>
                <a:lnTo>
                  <a:pt x="2825" y="9538"/>
                </a:lnTo>
                <a:lnTo>
                  <a:pt x="2789" y="9464"/>
                </a:lnTo>
                <a:lnTo>
                  <a:pt x="2458" y="9171"/>
                </a:lnTo>
                <a:lnTo>
                  <a:pt x="2348" y="9024"/>
                </a:lnTo>
                <a:lnTo>
                  <a:pt x="2202" y="8877"/>
                </a:lnTo>
                <a:lnTo>
                  <a:pt x="2275" y="8877"/>
                </a:lnTo>
                <a:lnTo>
                  <a:pt x="2312" y="8841"/>
                </a:lnTo>
                <a:lnTo>
                  <a:pt x="2532" y="8841"/>
                </a:lnTo>
                <a:lnTo>
                  <a:pt x="2715" y="8804"/>
                </a:lnTo>
                <a:lnTo>
                  <a:pt x="2899" y="8731"/>
                </a:lnTo>
                <a:lnTo>
                  <a:pt x="3045" y="8621"/>
                </a:lnTo>
                <a:lnTo>
                  <a:pt x="3265" y="8474"/>
                </a:lnTo>
                <a:lnTo>
                  <a:pt x="3486" y="8254"/>
                </a:lnTo>
                <a:lnTo>
                  <a:pt x="3669" y="8034"/>
                </a:lnTo>
                <a:lnTo>
                  <a:pt x="3816" y="7814"/>
                </a:lnTo>
                <a:lnTo>
                  <a:pt x="3852" y="7740"/>
                </a:lnTo>
                <a:lnTo>
                  <a:pt x="3852" y="7667"/>
                </a:lnTo>
                <a:lnTo>
                  <a:pt x="3779" y="7557"/>
                </a:lnTo>
                <a:lnTo>
                  <a:pt x="3669" y="7484"/>
                </a:lnTo>
                <a:lnTo>
                  <a:pt x="3596" y="7484"/>
                </a:lnTo>
                <a:lnTo>
                  <a:pt x="3522" y="7520"/>
                </a:lnTo>
                <a:lnTo>
                  <a:pt x="3412" y="7484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5" name="Shape 165"/>
          <p:cNvSpPr/>
          <p:nvPr/>
        </p:nvSpPr>
        <p:spPr>
          <a:xfrm>
            <a:off x="3078047" y="3128355"/>
            <a:ext cx="730671" cy="895811"/>
          </a:xfrm>
          <a:custGeom>
            <a:avLst/>
            <a:gdLst/>
            <a:ahLst/>
            <a:cxnLst/>
            <a:rect l="0" t="0" r="0" b="0"/>
            <a:pathLst>
              <a:path w="14601" h="17901" extrusionOk="0">
                <a:moveTo>
                  <a:pt x="10492" y="4329"/>
                </a:moveTo>
                <a:lnTo>
                  <a:pt x="10859" y="4769"/>
                </a:lnTo>
                <a:lnTo>
                  <a:pt x="10712" y="4769"/>
                </a:lnTo>
                <a:lnTo>
                  <a:pt x="10712" y="4696"/>
                </a:lnTo>
                <a:lnTo>
                  <a:pt x="10675" y="4622"/>
                </a:lnTo>
                <a:lnTo>
                  <a:pt x="10639" y="4622"/>
                </a:lnTo>
                <a:lnTo>
                  <a:pt x="10602" y="4549"/>
                </a:lnTo>
                <a:lnTo>
                  <a:pt x="10565" y="4512"/>
                </a:lnTo>
                <a:lnTo>
                  <a:pt x="10455" y="4475"/>
                </a:lnTo>
                <a:lnTo>
                  <a:pt x="10345" y="4512"/>
                </a:lnTo>
                <a:lnTo>
                  <a:pt x="10308" y="4549"/>
                </a:lnTo>
                <a:lnTo>
                  <a:pt x="10272" y="4622"/>
                </a:lnTo>
                <a:lnTo>
                  <a:pt x="10272" y="4696"/>
                </a:lnTo>
                <a:lnTo>
                  <a:pt x="10052" y="4622"/>
                </a:lnTo>
                <a:lnTo>
                  <a:pt x="10492" y="4329"/>
                </a:lnTo>
                <a:close/>
                <a:moveTo>
                  <a:pt x="6897" y="3448"/>
                </a:moveTo>
                <a:lnTo>
                  <a:pt x="7044" y="3485"/>
                </a:lnTo>
                <a:lnTo>
                  <a:pt x="7227" y="3522"/>
                </a:lnTo>
                <a:lnTo>
                  <a:pt x="7374" y="3595"/>
                </a:lnTo>
                <a:lnTo>
                  <a:pt x="7484" y="3705"/>
                </a:lnTo>
                <a:lnTo>
                  <a:pt x="7521" y="3815"/>
                </a:lnTo>
                <a:lnTo>
                  <a:pt x="7521" y="3889"/>
                </a:lnTo>
                <a:lnTo>
                  <a:pt x="7484" y="3999"/>
                </a:lnTo>
                <a:lnTo>
                  <a:pt x="7447" y="4109"/>
                </a:lnTo>
                <a:lnTo>
                  <a:pt x="7264" y="4292"/>
                </a:lnTo>
                <a:lnTo>
                  <a:pt x="7154" y="4439"/>
                </a:lnTo>
                <a:lnTo>
                  <a:pt x="6934" y="4732"/>
                </a:lnTo>
                <a:lnTo>
                  <a:pt x="6714" y="4952"/>
                </a:lnTo>
                <a:lnTo>
                  <a:pt x="6494" y="5099"/>
                </a:lnTo>
                <a:lnTo>
                  <a:pt x="6384" y="5136"/>
                </a:lnTo>
                <a:lnTo>
                  <a:pt x="6310" y="5136"/>
                </a:lnTo>
                <a:lnTo>
                  <a:pt x="6237" y="5062"/>
                </a:lnTo>
                <a:lnTo>
                  <a:pt x="6200" y="4989"/>
                </a:lnTo>
                <a:lnTo>
                  <a:pt x="6163" y="4806"/>
                </a:lnTo>
                <a:lnTo>
                  <a:pt x="6163" y="4659"/>
                </a:lnTo>
                <a:lnTo>
                  <a:pt x="6163" y="4145"/>
                </a:lnTo>
                <a:lnTo>
                  <a:pt x="6127" y="3595"/>
                </a:lnTo>
                <a:lnTo>
                  <a:pt x="6273" y="3522"/>
                </a:lnTo>
                <a:lnTo>
                  <a:pt x="6420" y="3485"/>
                </a:lnTo>
                <a:lnTo>
                  <a:pt x="6567" y="3448"/>
                </a:lnTo>
                <a:close/>
                <a:moveTo>
                  <a:pt x="6457" y="3118"/>
                </a:moveTo>
                <a:lnTo>
                  <a:pt x="6237" y="3192"/>
                </a:lnTo>
                <a:lnTo>
                  <a:pt x="6017" y="3265"/>
                </a:lnTo>
                <a:lnTo>
                  <a:pt x="5833" y="3375"/>
                </a:lnTo>
                <a:lnTo>
                  <a:pt x="5723" y="3558"/>
                </a:lnTo>
                <a:lnTo>
                  <a:pt x="5723" y="3632"/>
                </a:lnTo>
                <a:lnTo>
                  <a:pt x="5760" y="3668"/>
                </a:lnTo>
                <a:lnTo>
                  <a:pt x="5797" y="3705"/>
                </a:lnTo>
                <a:lnTo>
                  <a:pt x="5870" y="3705"/>
                </a:lnTo>
                <a:lnTo>
                  <a:pt x="5980" y="3668"/>
                </a:lnTo>
                <a:lnTo>
                  <a:pt x="5943" y="4219"/>
                </a:lnTo>
                <a:lnTo>
                  <a:pt x="5943" y="4769"/>
                </a:lnTo>
                <a:lnTo>
                  <a:pt x="5943" y="4952"/>
                </a:lnTo>
                <a:lnTo>
                  <a:pt x="5980" y="5099"/>
                </a:lnTo>
                <a:lnTo>
                  <a:pt x="6053" y="5209"/>
                </a:lnTo>
                <a:lnTo>
                  <a:pt x="6163" y="5319"/>
                </a:lnTo>
                <a:lnTo>
                  <a:pt x="6237" y="5393"/>
                </a:lnTo>
                <a:lnTo>
                  <a:pt x="6530" y="5393"/>
                </a:lnTo>
                <a:lnTo>
                  <a:pt x="6714" y="5282"/>
                </a:lnTo>
                <a:lnTo>
                  <a:pt x="6897" y="5136"/>
                </a:lnTo>
                <a:lnTo>
                  <a:pt x="7227" y="4806"/>
                </a:lnTo>
                <a:lnTo>
                  <a:pt x="7447" y="4512"/>
                </a:lnTo>
                <a:lnTo>
                  <a:pt x="7594" y="4329"/>
                </a:lnTo>
                <a:lnTo>
                  <a:pt x="7741" y="4182"/>
                </a:lnTo>
                <a:lnTo>
                  <a:pt x="7814" y="3962"/>
                </a:lnTo>
                <a:lnTo>
                  <a:pt x="7851" y="3852"/>
                </a:lnTo>
                <a:lnTo>
                  <a:pt x="7851" y="3742"/>
                </a:lnTo>
                <a:lnTo>
                  <a:pt x="7777" y="3595"/>
                </a:lnTo>
                <a:lnTo>
                  <a:pt x="7667" y="3448"/>
                </a:lnTo>
                <a:lnTo>
                  <a:pt x="7521" y="3302"/>
                </a:lnTo>
                <a:lnTo>
                  <a:pt x="7374" y="3228"/>
                </a:lnTo>
                <a:lnTo>
                  <a:pt x="7190" y="3155"/>
                </a:lnTo>
                <a:lnTo>
                  <a:pt x="6970" y="3118"/>
                </a:lnTo>
                <a:close/>
                <a:moveTo>
                  <a:pt x="2789" y="3522"/>
                </a:moveTo>
                <a:lnTo>
                  <a:pt x="2935" y="3668"/>
                </a:lnTo>
                <a:lnTo>
                  <a:pt x="3082" y="3779"/>
                </a:lnTo>
                <a:lnTo>
                  <a:pt x="3449" y="3925"/>
                </a:lnTo>
                <a:lnTo>
                  <a:pt x="3632" y="3999"/>
                </a:lnTo>
                <a:lnTo>
                  <a:pt x="3669" y="4072"/>
                </a:lnTo>
                <a:lnTo>
                  <a:pt x="3706" y="4145"/>
                </a:lnTo>
                <a:lnTo>
                  <a:pt x="3706" y="4219"/>
                </a:lnTo>
                <a:lnTo>
                  <a:pt x="3742" y="4255"/>
                </a:lnTo>
                <a:lnTo>
                  <a:pt x="3779" y="4292"/>
                </a:lnTo>
                <a:lnTo>
                  <a:pt x="3852" y="4329"/>
                </a:lnTo>
                <a:lnTo>
                  <a:pt x="4036" y="4402"/>
                </a:lnTo>
                <a:lnTo>
                  <a:pt x="4219" y="4475"/>
                </a:lnTo>
                <a:lnTo>
                  <a:pt x="4403" y="4586"/>
                </a:lnTo>
                <a:lnTo>
                  <a:pt x="4549" y="4696"/>
                </a:lnTo>
                <a:lnTo>
                  <a:pt x="4843" y="5026"/>
                </a:lnTo>
                <a:lnTo>
                  <a:pt x="5100" y="5319"/>
                </a:lnTo>
                <a:lnTo>
                  <a:pt x="4770" y="5356"/>
                </a:lnTo>
                <a:lnTo>
                  <a:pt x="4476" y="5356"/>
                </a:lnTo>
                <a:lnTo>
                  <a:pt x="3816" y="5319"/>
                </a:lnTo>
                <a:lnTo>
                  <a:pt x="3486" y="5319"/>
                </a:lnTo>
                <a:lnTo>
                  <a:pt x="3156" y="5393"/>
                </a:lnTo>
                <a:lnTo>
                  <a:pt x="2972" y="5466"/>
                </a:lnTo>
                <a:lnTo>
                  <a:pt x="2789" y="5576"/>
                </a:lnTo>
                <a:lnTo>
                  <a:pt x="2605" y="5649"/>
                </a:lnTo>
                <a:lnTo>
                  <a:pt x="2495" y="5686"/>
                </a:lnTo>
                <a:lnTo>
                  <a:pt x="2349" y="5686"/>
                </a:lnTo>
                <a:lnTo>
                  <a:pt x="2312" y="5723"/>
                </a:lnTo>
                <a:lnTo>
                  <a:pt x="2275" y="5796"/>
                </a:lnTo>
                <a:lnTo>
                  <a:pt x="2275" y="5833"/>
                </a:lnTo>
                <a:lnTo>
                  <a:pt x="2349" y="6676"/>
                </a:lnTo>
                <a:lnTo>
                  <a:pt x="2128" y="6493"/>
                </a:lnTo>
                <a:lnTo>
                  <a:pt x="1908" y="6383"/>
                </a:lnTo>
                <a:lnTo>
                  <a:pt x="1908" y="6126"/>
                </a:lnTo>
                <a:lnTo>
                  <a:pt x="1835" y="5906"/>
                </a:lnTo>
                <a:lnTo>
                  <a:pt x="1725" y="5796"/>
                </a:lnTo>
                <a:lnTo>
                  <a:pt x="1578" y="5723"/>
                </a:lnTo>
                <a:lnTo>
                  <a:pt x="1285" y="5649"/>
                </a:lnTo>
                <a:lnTo>
                  <a:pt x="1101" y="5649"/>
                </a:lnTo>
                <a:lnTo>
                  <a:pt x="918" y="5686"/>
                </a:lnTo>
                <a:lnTo>
                  <a:pt x="918" y="5686"/>
                </a:lnTo>
                <a:lnTo>
                  <a:pt x="1101" y="5356"/>
                </a:lnTo>
                <a:lnTo>
                  <a:pt x="1285" y="5026"/>
                </a:lnTo>
                <a:lnTo>
                  <a:pt x="1468" y="4732"/>
                </a:lnTo>
                <a:lnTo>
                  <a:pt x="1688" y="4439"/>
                </a:lnTo>
                <a:lnTo>
                  <a:pt x="1945" y="4182"/>
                </a:lnTo>
                <a:lnTo>
                  <a:pt x="2202" y="3962"/>
                </a:lnTo>
                <a:lnTo>
                  <a:pt x="2495" y="3742"/>
                </a:lnTo>
                <a:lnTo>
                  <a:pt x="2789" y="3522"/>
                </a:lnTo>
                <a:close/>
                <a:moveTo>
                  <a:pt x="10639" y="7520"/>
                </a:moveTo>
                <a:lnTo>
                  <a:pt x="11042" y="7703"/>
                </a:lnTo>
                <a:lnTo>
                  <a:pt x="11336" y="7850"/>
                </a:lnTo>
                <a:lnTo>
                  <a:pt x="11482" y="7924"/>
                </a:lnTo>
                <a:lnTo>
                  <a:pt x="11629" y="7960"/>
                </a:lnTo>
                <a:lnTo>
                  <a:pt x="11556" y="8254"/>
                </a:lnTo>
                <a:lnTo>
                  <a:pt x="11225" y="8107"/>
                </a:lnTo>
                <a:lnTo>
                  <a:pt x="10895" y="7960"/>
                </a:lnTo>
                <a:lnTo>
                  <a:pt x="10785" y="7887"/>
                </a:lnTo>
                <a:lnTo>
                  <a:pt x="10639" y="7520"/>
                </a:lnTo>
                <a:close/>
                <a:moveTo>
                  <a:pt x="10272" y="8070"/>
                </a:moveTo>
                <a:lnTo>
                  <a:pt x="10382" y="8144"/>
                </a:lnTo>
                <a:lnTo>
                  <a:pt x="10529" y="8217"/>
                </a:lnTo>
                <a:lnTo>
                  <a:pt x="10565" y="8327"/>
                </a:lnTo>
                <a:lnTo>
                  <a:pt x="10602" y="8400"/>
                </a:lnTo>
                <a:lnTo>
                  <a:pt x="10712" y="8437"/>
                </a:lnTo>
                <a:lnTo>
                  <a:pt x="10932" y="8510"/>
                </a:lnTo>
                <a:lnTo>
                  <a:pt x="11042" y="8547"/>
                </a:lnTo>
                <a:lnTo>
                  <a:pt x="11042" y="8584"/>
                </a:lnTo>
                <a:lnTo>
                  <a:pt x="11042" y="8657"/>
                </a:lnTo>
                <a:lnTo>
                  <a:pt x="11079" y="8731"/>
                </a:lnTo>
                <a:lnTo>
                  <a:pt x="11152" y="8804"/>
                </a:lnTo>
                <a:lnTo>
                  <a:pt x="11336" y="8841"/>
                </a:lnTo>
                <a:lnTo>
                  <a:pt x="11152" y="9244"/>
                </a:lnTo>
                <a:lnTo>
                  <a:pt x="11079" y="9171"/>
                </a:lnTo>
                <a:lnTo>
                  <a:pt x="10602" y="8767"/>
                </a:lnTo>
                <a:lnTo>
                  <a:pt x="10602" y="8547"/>
                </a:lnTo>
                <a:lnTo>
                  <a:pt x="10565" y="8364"/>
                </a:lnTo>
                <a:lnTo>
                  <a:pt x="10492" y="8254"/>
                </a:lnTo>
                <a:lnTo>
                  <a:pt x="10345" y="8180"/>
                </a:lnTo>
                <a:lnTo>
                  <a:pt x="10272" y="8070"/>
                </a:lnTo>
                <a:close/>
                <a:moveTo>
                  <a:pt x="9135" y="4806"/>
                </a:moveTo>
                <a:lnTo>
                  <a:pt x="9501" y="4842"/>
                </a:lnTo>
                <a:lnTo>
                  <a:pt x="9575" y="4879"/>
                </a:lnTo>
                <a:lnTo>
                  <a:pt x="9611" y="4842"/>
                </a:lnTo>
                <a:lnTo>
                  <a:pt x="9905" y="4916"/>
                </a:lnTo>
                <a:lnTo>
                  <a:pt x="10198" y="5026"/>
                </a:lnTo>
                <a:lnTo>
                  <a:pt x="10015" y="5246"/>
                </a:lnTo>
                <a:lnTo>
                  <a:pt x="10015" y="5319"/>
                </a:lnTo>
                <a:lnTo>
                  <a:pt x="10052" y="5393"/>
                </a:lnTo>
                <a:lnTo>
                  <a:pt x="10125" y="5429"/>
                </a:lnTo>
                <a:lnTo>
                  <a:pt x="10198" y="5429"/>
                </a:lnTo>
                <a:lnTo>
                  <a:pt x="10418" y="5319"/>
                </a:lnTo>
                <a:lnTo>
                  <a:pt x="10639" y="5246"/>
                </a:lnTo>
                <a:lnTo>
                  <a:pt x="10859" y="5209"/>
                </a:lnTo>
                <a:lnTo>
                  <a:pt x="11115" y="5172"/>
                </a:lnTo>
                <a:lnTo>
                  <a:pt x="11336" y="5613"/>
                </a:lnTo>
                <a:lnTo>
                  <a:pt x="10859" y="5723"/>
                </a:lnTo>
                <a:lnTo>
                  <a:pt x="10602" y="5796"/>
                </a:lnTo>
                <a:lnTo>
                  <a:pt x="10382" y="5906"/>
                </a:lnTo>
                <a:lnTo>
                  <a:pt x="10345" y="5943"/>
                </a:lnTo>
                <a:lnTo>
                  <a:pt x="10345" y="5979"/>
                </a:lnTo>
                <a:lnTo>
                  <a:pt x="10345" y="6016"/>
                </a:lnTo>
                <a:lnTo>
                  <a:pt x="10382" y="6053"/>
                </a:lnTo>
                <a:lnTo>
                  <a:pt x="10639" y="6126"/>
                </a:lnTo>
                <a:lnTo>
                  <a:pt x="10932" y="6126"/>
                </a:lnTo>
                <a:lnTo>
                  <a:pt x="11225" y="6089"/>
                </a:lnTo>
                <a:lnTo>
                  <a:pt x="11482" y="6016"/>
                </a:lnTo>
                <a:lnTo>
                  <a:pt x="11629" y="6566"/>
                </a:lnTo>
                <a:lnTo>
                  <a:pt x="11666" y="6640"/>
                </a:lnTo>
                <a:lnTo>
                  <a:pt x="11666" y="6640"/>
                </a:lnTo>
                <a:lnTo>
                  <a:pt x="11262" y="6530"/>
                </a:lnTo>
                <a:lnTo>
                  <a:pt x="10932" y="6456"/>
                </a:lnTo>
                <a:lnTo>
                  <a:pt x="10749" y="6420"/>
                </a:lnTo>
                <a:lnTo>
                  <a:pt x="10565" y="6456"/>
                </a:lnTo>
                <a:lnTo>
                  <a:pt x="10529" y="6456"/>
                </a:lnTo>
                <a:lnTo>
                  <a:pt x="10565" y="6530"/>
                </a:lnTo>
                <a:lnTo>
                  <a:pt x="10712" y="6640"/>
                </a:lnTo>
                <a:lnTo>
                  <a:pt x="10895" y="6750"/>
                </a:lnTo>
                <a:lnTo>
                  <a:pt x="11336" y="6933"/>
                </a:lnTo>
                <a:lnTo>
                  <a:pt x="11702" y="7043"/>
                </a:lnTo>
                <a:lnTo>
                  <a:pt x="11666" y="7593"/>
                </a:lnTo>
                <a:lnTo>
                  <a:pt x="11482" y="7520"/>
                </a:lnTo>
                <a:lnTo>
                  <a:pt x="11299" y="7447"/>
                </a:lnTo>
                <a:lnTo>
                  <a:pt x="10785" y="7227"/>
                </a:lnTo>
                <a:lnTo>
                  <a:pt x="10529" y="7153"/>
                </a:lnTo>
                <a:lnTo>
                  <a:pt x="10235" y="7117"/>
                </a:lnTo>
                <a:lnTo>
                  <a:pt x="10198" y="7117"/>
                </a:lnTo>
                <a:lnTo>
                  <a:pt x="10198" y="7153"/>
                </a:lnTo>
                <a:lnTo>
                  <a:pt x="10198" y="7190"/>
                </a:lnTo>
                <a:lnTo>
                  <a:pt x="10198" y="7227"/>
                </a:lnTo>
                <a:lnTo>
                  <a:pt x="10492" y="7410"/>
                </a:lnTo>
                <a:lnTo>
                  <a:pt x="10418" y="7447"/>
                </a:lnTo>
                <a:lnTo>
                  <a:pt x="10015" y="7593"/>
                </a:lnTo>
                <a:lnTo>
                  <a:pt x="9905" y="7483"/>
                </a:lnTo>
                <a:lnTo>
                  <a:pt x="9832" y="7447"/>
                </a:lnTo>
                <a:lnTo>
                  <a:pt x="9795" y="7483"/>
                </a:lnTo>
                <a:lnTo>
                  <a:pt x="9758" y="7520"/>
                </a:lnTo>
                <a:lnTo>
                  <a:pt x="9722" y="7557"/>
                </a:lnTo>
                <a:lnTo>
                  <a:pt x="9722" y="7703"/>
                </a:lnTo>
                <a:lnTo>
                  <a:pt x="9685" y="7740"/>
                </a:lnTo>
                <a:lnTo>
                  <a:pt x="9685" y="7813"/>
                </a:lnTo>
                <a:lnTo>
                  <a:pt x="9722" y="7924"/>
                </a:lnTo>
                <a:lnTo>
                  <a:pt x="9942" y="8180"/>
                </a:lnTo>
                <a:lnTo>
                  <a:pt x="9611" y="7960"/>
                </a:lnTo>
                <a:lnTo>
                  <a:pt x="9281" y="7777"/>
                </a:lnTo>
                <a:lnTo>
                  <a:pt x="9245" y="7777"/>
                </a:lnTo>
                <a:lnTo>
                  <a:pt x="9208" y="7813"/>
                </a:lnTo>
                <a:lnTo>
                  <a:pt x="9171" y="7850"/>
                </a:lnTo>
                <a:lnTo>
                  <a:pt x="9171" y="7924"/>
                </a:lnTo>
                <a:lnTo>
                  <a:pt x="9391" y="8180"/>
                </a:lnTo>
                <a:lnTo>
                  <a:pt x="9648" y="8437"/>
                </a:lnTo>
                <a:lnTo>
                  <a:pt x="10162" y="8877"/>
                </a:lnTo>
                <a:lnTo>
                  <a:pt x="10235" y="8951"/>
                </a:lnTo>
                <a:lnTo>
                  <a:pt x="10162" y="9134"/>
                </a:lnTo>
                <a:lnTo>
                  <a:pt x="10052" y="9317"/>
                </a:lnTo>
                <a:lnTo>
                  <a:pt x="9905" y="9391"/>
                </a:lnTo>
                <a:lnTo>
                  <a:pt x="9832" y="9354"/>
                </a:lnTo>
                <a:lnTo>
                  <a:pt x="9428" y="9097"/>
                </a:lnTo>
                <a:lnTo>
                  <a:pt x="9318" y="8914"/>
                </a:lnTo>
                <a:lnTo>
                  <a:pt x="9171" y="8694"/>
                </a:lnTo>
                <a:lnTo>
                  <a:pt x="8951" y="8547"/>
                </a:lnTo>
                <a:lnTo>
                  <a:pt x="8768" y="8400"/>
                </a:lnTo>
                <a:lnTo>
                  <a:pt x="8658" y="8290"/>
                </a:lnTo>
                <a:lnTo>
                  <a:pt x="8548" y="8107"/>
                </a:lnTo>
                <a:lnTo>
                  <a:pt x="8511" y="7887"/>
                </a:lnTo>
                <a:lnTo>
                  <a:pt x="8474" y="7887"/>
                </a:lnTo>
                <a:lnTo>
                  <a:pt x="8474" y="7777"/>
                </a:lnTo>
                <a:lnTo>
                  <a:pt x="8438" y="7740"/>
                </a:lnTo>
                <a:lnTo>
                  <a:pt x="8364" y="7740"/>
                </a:lnTo>
                <a:lnTo>
                  <a:pt x="7887" y="7667"/>
                </a:lnTo>
                <a:lnTo>
                  <a:pt x="7374" y="7630"/>
                </a:lnTo>
                <a:lnTo>
                  <a:pt x="7117" y="7630"/>
                </a:lnTo>
                <a:lnTo>
                  <a:pt x="6860" y="7667"/>
                </a:lnTo>
                <a:lnTo>
                  <a:pt x="6640" y="7740"/>
                </a:lnTo>
                <a:lnTo>
                  <a:pt x="6457" y="7887"/>
                </a:lnTo>
                <a:lnTo>
                  <a:pt x="6384" y="7777"/>
                </a:lnTo>
                <a:lnTo>
                  <a:pt x="6347" y="7703"/>
                </a:lnTo>
                <a:lnTo>
                  <a:pt x="6384" y="7630"/>
                </a:lnTo>
                <a:lnTo>
                  <a:pt x="6420" y="7557"/>
                </a:lnTo>
                <a:lnTo>
                  <a:pt x="6604" y="7410"/>
                </a:lnTo>
                <a:lnTo>
                  <a:pt x="6787" y="7337"/>
                </a:lnTo>
                <a:lnTo>
                  <a:pt x="7080" y="7300"/>
                </a:lnTo>
                <a:lnTo>
                  <a:pt x="7374" y="7227"/>
                </a:lnTo>
                <a:lnTo>
                  <a:pt x="7521" y="7153"/>
                </a:lnTo>
                <a:lnTo>
                  <a:pt x="7704" y="7006"/>
                </a:lnTo>
                <a:lnTo>
                  <a:pt x="7741" y="6896"/>
                </a:lnTo>
                <a:lnTo>
                  <a:pt x="7777" y="6823"/>
                </a:lnTo>
                <a:lnTo>
                  <a:pt x="7741" y="6750"/>
                </a:lnTo>
                <a:lnTo>
                  <a:pt x="7667" y="6676"/>
                </a:lnTo>
                <a:lnTo>
                  <a:pt x="7594" y="6603"/>
                </a:lnTo>
                <a:lnTo>
                  <a:pt x="7484" y="6603"/>
                </a:lnTo>
                <a:lnTo>
                  <a:pt x="7227" y="6640"/>
                </a:lnTo>
                <a:lnTo>
                  <a:pt x="7007" y="6713"/>
                </a:lnTo>
                <a:lnTo>
                  <a:pt x="6787" y="6786"/>
                </a:lnTo>
                <a:lnTo>
                  <a:pt x="6714" y="6786"/>
                </a:lnTo>
                <a:lnTo>
                  <a:pt x="6640" y="6750"/>
                </a:lnTo>
                <a:lnTo>
                  <a:pt x="6640" y="6676"/>
                </a:lnTo>
                <a:lnTo>
                  <a:pt x="6677" y="6603"/>
                </a:lnTo>
                <a:lnTo>
                  <a:pt x="6750" y="6456"/>
                </a:lnTo>
                <a:lnTo>
                  <a:pt x="6824" y="6346"/>
                </a:lnTo>
                <a:lnTo>
                  <a:pt x="7080" y="6199"/>
                </a:lnTo>
                <a:lnTo>
                  <a:pt x="7337" y="6016"/>
                </a:lnTo>
                <a:lnTo>
                  <a:pt x="7704" y="5759"/>
                </a:lnTo>
                <a:lnTo>
                  <a:pt x="8108" y="5466"/>
                </a:lnTo>
                <a:lnTo>
                  <a:pt x="8181" y="5539"/>
                </a:lnTo>
                <a:lnTo>
                  <a:pt x="8218" y="5539"/>
                </a:lnTo>
                <a:lnTo>
                  <a:pt x="8254" y="5503"/>
                </a:lnTo>
                <a:lnTo>
                  <a:pt x="8511" y="5172"/>
                </a:lnTo>
                <a:lnTo>
                  <a:pt x="8731" y="4806"/>
                </a:lnTo>
                <a:close/>
                <a:moveTo>
                  <a:pt x="10492" y="9171"/>
                </a:moveTo>
                <a:lnTo>
                  <a:pt x="10749" y="9391"/>
                </a:lnTo>
                <a:lnTo>
                  <a:pt x="10969" y="9611"/>
                </a:lnTo>
                <a:lnTo>
                  <a:pt x="10675" y="10124"/>
                </a:lnTo>
                <a:lnTo>
                  <a:pt x="10602" y="10198"/>
                </a:lnTo>
                <a:lnTo>
                  <a:pt x="10565" y="10161"/>
                </a:lnTo>
                <a:lnTo>
                  <a:pt x="10529" y="10088"/>
                </a:lnTo>
                <a:lnTo>
                  <a:pt x="10418" y="9941"/>
                </a:lnTo>
                <a:lnTo>
                  <a:pt x="10308" y="9758"/>
                </a:lnTo>
                <a:lnTo>
                  <a:pt x="10162" y="9611"/>
                </a:lnTo>
                <a:lnTo>
                  <a:pt x="10272" y="9501"/>
                </a:lnTo>
                <a:lnTo>
                  <a:pt x="10345" y="9427"/>
                </a:lnTo>
                <a:lnTo>
                  <a:pt x="10492" y="9171"/>
                </a:lnTo>
                <a:close/>
                <a:moveTo>
                  <a:pt x="551" y="7300"/>
                </a:moveTo>
                <a:lnTo>
                  <a:pt x="808" y="7483"/>
                </a:lnTo>
                <a:lnTo>
                  <a:pt x="991" y="7703"/>
                </a:lnTo>
                <a:lnTo>
                  <a:pt x="1211" y="7924"/>
                </a:lnTo>
                <a:lnTo>
                  <a:pt x="1431" y="8144"/>
                </a:lnTo>
                <a:lnTo>
                  <a:pt x="1982" y="8584"/>
                </a:lnTo>
                <a:lnTo>
                  <a:pt x="2238" y="8841"/>
                </a:lnTo>
                <a:lnTo>
                  <a:pt x="2349" y="8987"/>
                </a:lnTo>
                <a:lnTo>
                  <a:pt x="2422" y="9134"/>
                </a:lnTo>
                <a:lnTo>
                  <a:pt x="2202" y="9281"/>
                </a:lnTo>
                <a:lnTo>
                  <a:pt x="2018" y="9464"/>
                </a:lnTo>
                <a:lnTo>
                  <a:pt x="1872" y="9684"/>
                </a:lnTo>
                <a:lnTo>
                  <a:pt x="1762" y="9978"/>
                </a:lnTo>
                <a:lnTo>
                  <a:pt x="1725" y="10344"/>
                </a:lnTo>
                <a:lnTo>
                  <a:pt x="1762" y="10675"/>
                </a:lnTo>
                <a:lnTo>
                  <a:pt x="1908" y="11408"/>
                </a:lnTo>
                <a:lnTo>
                  <a:pt x="1542" y="10968"/>
                </a:lnTo>
                <a:lnTo>
                  <a:pt x="1248" y="10528"/>
                </a:lnTo>
                <a:lnTo>
                  <a:pt x="991" y="10014"/>
                </a:lnTo>
                <a:lnTo>
                  <a:pt x="808" y="9501"/>
                </a:lnTo>
                <a:lnTo>
                  <a:pt x="661" y="8951"/>
                </a:lnTo>
                <a:lnTo>
                  <a:pt x="551" y="8400"/>
                </a:lnTo>
                <a:lnTo>
                  <a:pt x="514" y="7850"/>
                </a:lnTo>
                <a:lnTo>
                  <a:pt x="551" y="7300"/>
                </a:lnTo>
                <a:close/>
                <a:moveTo>
                  <a:pt x="6897" y="8620"/>
                </a:moveTo>
                <a:lnTo>
                  <a:pt x="6934" y="8694"/>
                </a:lnTo>
                <a:lnTo>
                  <a:pt x="7007" y="8731"/>
                </a:lnTo>
                <a:lnTo>
                  <a:pt x="7264" y="8877"/>
                </a:lnTo>
                <a:lnTo>
                  <a:pt x="7484" y="9024"/>
                </a:lnTo>
                <a:lnTo>
                  <a:pt x="7704" y="9207"/>
                </a:lnTo>
                <a:lnTo>
                  <a:pt x="7887" y="9427"/>
                </a:lnTo>
                <a:lnTo>
                  <a:pt x="8034" y="9648"/>
                </a:lnTo>
                <a:lnTo>
                  <a:pt x="8181" y="9904"/>
                </a:lnTo>
                <a:lnTo>
                  <a:pt x="8254" y="10161"/>
                </a:lnTo>
                <a:lnTo>
                  <a:pt x="8254" y="10418"/>
                </a:lnTo>
                <a:lnTo>
                  <a:pt x="8218" y="10638"/>
                </a:lnTo>
                <a:lnTo>
                  <a:pt x="7704" y="10088"/>
                </a:lnTo>
                <a:lnTo>
                  <a:pt x="7154" y="9611"/>
                </a:lnTo>
                <a:lnTo>
                  <a:pt x="7080" y="9611"/>
                </a:lnTo>
                <a:lnTo>
                  <a:pt x="7044" y="9648"/>
                </a:lnTo>
                <a:lnTo>
                  <a:pt x="7080" y="9684"/>
                </a:lnTo>
                <a:lnTo>
                  <a:pt x="7557" y="10344"/>
                </a:lnTo>
                <a:lnTo>
                  <a:pt x="8071" y="10968"/>
                </a:lnTo>
                <a:lnTo>
                  <a:pt x="7887" y="11188"/>
                </a:lnTo>
                <a:lnTo>
                  <a:pt x="7741" y="11408"/>
                </a:lnTo>
                <a:lnTo>
                  <a:pt x="7521" y="11628"/>
                </a:lnTo>
                <a:lnTo>
                  <a:pt x="7227" y="11372"/>
                </a:lnTo>
                <a:lnTo>
                  <a:pt x="6860" y="11005"/>
                </a:lnTo>
                <a:lnTo>
                  <a:pt x="6787" y="10748"/>
                </a:lnTo>
                <a:lnTo>
                  <a:pt x="6750" y="10491"/>
                </a:lnTo>
                <a:lnTo>
                  <a:pt x="6640" y="10234"/>
                </a:lnTo>
                <a:lnTo>
                  <a:pt x="6530" y="9978"/>
                </a:lnTo>
                <a:lnTo>
                  <a:pt x="6457" y="9868"/>
                </a:lnTo>
                <a:lnTo>
                  <a:pt x="6310" y="9868"/>
                </a:lnTo>
                <a:lnTo>
                  <a:pt x="5870" y="10014"/>
                </a:lnTo>
                <a:lnTo>
                  <a:pt x="5650" y="10088"/>
                </a:lnTo>
                <a:lnTo>
                  <a:pt x="5577" y="10088"/>
                </a:lnTo>
                <a:lnTo>
                  <a:pt x="5466" y="10014"/>
                </a:lnTo>
                <a:lnTo>
                  <a:pt x="5210" y="9904"/>
                </a:lnTo>
                <a:lnTo>
                  <a:pt x="5026" y="9758"/>
                </a:lnTo>
                <a:lnTo>
                  <a:pt x="4953" y="9648"/>
                </a:lnTo>
                <a:lnTo>
                  <a:pt x="4880" y="9538"/>
                </a:lnTo>
                <a:lnTo>
                  <a:pt x="4843" y="9427"/>
                </a:lnTo>
                <a:lnTo>
                  <a:pt x="4843" y="9281"/>
                </a:lnTo>
                <a:lnTo>
                  <a:pt x="4880" y="9134"/>
                </a:lnTo>
                <a:lnTo>
                  <a:pt x="4953" y="8987"/>
                </a:lnTo>
                <a:lnTo>
                  <a:pt x="5063" y="8877"/>
                </a:lnTo>
                <a:lnTo>
                  <a:pt x="5210" y="8804"/>
                </a:lnTo>
                <a:lnTo>
                  <a:pt x="5577" y="8694"/>
                </a:lnTo>
                <a:lnTo>
                  <a:pt x="5870" y="8657"/>
                </a:lnTo>
                <a:lnTo>
                  <a:pt x="6384" y="8657"/>
                </a:lnTo>
                <a:lnTo>
                  <a:pt x="6897" y="8620"/>
                </a:lnTo>
                <a:close/>
                <a:moveTo>
                  <a:pt x="8621" y="10088"/>
                </a:moveTo>
                <a:lnTo>
                  <a:pt x="9355" y="10565"/>
                </a:lnTo>
                <a:lnTo>
                  <a:pt x="9501" y="10711"/>
                </a:lnTo>
                <a:lnTo>
                  <a:pt x="9648" y="10858"/>
                </a:lnTo>
                <a:lnTo>
                  <a:pt x="9758" y="11005"/>
                </a:lnTo>
                <a:lnTo>
                  <a:pt x="9868" y="11151"/>
                </a:lnTo>
                <a:lnTo>
                  <a:pt x="9355" y="11628"/>
                </a:lnTo>
                <a:lnTo>
                  <a:pt x="9318" y="11592"/>
                </a:lnTo>
                <a:lnTo>
                  <a:pt x="9208" y="11482"/>
                </a:lnTo>
                <a:lnTo>
                  <a:pt x="9061" y="11408"/>
                </a:lnTo>
                <a:lnTo>
                  <a:pt x="8878" y="11298"/>
                </a:lnTo>
                <a:lnTo>
                  <a:pt x="8768" y="11188"/>
                </a:lnTo>
                <a:lnTo>
                  <a:pt x="8511" y="10931"/>
                </a:lnTo>
                <a:lnTo>
                  <a:pt x="8548" y="10821"/>
                </a:lnTo>
                <a:lnTo>
                  <a:pt x="8621" y="10638"/>
                </a:lnTo>
                <a:lnTo>
                  <a:pt x="8658" y="10455"/>
                </a:lnTo>
                <a:lnTo>
                  <a:pt x="8658" y="10271"/>
                </a:lnTo>
                <a:lnTo>
                  <a:pt x="8621" y="10088"/>
                </a:lnTo>
                <a:close/>
                <a:moveTo>
                  <a:pt x="6860" y="11555"/>
                </a:moveTo>
                <a:lnTo>
                  <a:pt x="7190" y="11885"/>
                </a:lnTo>
                <a:lnTo>
                  <a:pt x="7007" y="11958"/>
                </a:lnTo>
                <a:lnTo>
                  <a:pt x="6897" y="11958"/>
                </a:lnTo>
                <a:lnTo>
                  <a:pt x="6787" y="11922"/>
                </a:lnTo>
                <a:lnTo>
                  <a:pt x="6860" y="11555"/>
                </a:lnTo>
                <a:close/>
                <a:moveTo>
                  <a:pt x="8328" y="11262"/>
                </a:moveTo>
                <a:lnTo>
                  <a:pt x="8474" y="11445"/>
                </a:lnTo>
                <a:lnTo>
                  <a:pt x="8658" y="11628"/>
                </a:lnTo>
                <a:lnTo>
                  <a:pt x="8878" y="11775"/>
                </a:lnTo>
                <a:lnTo>
                  <a:pt x="8988" y="11812"/>
                </a:lnTo>
                <a:lnTo>
                  <a:pt x="9098" y="11848"/>
                </a:lnTo>
                <a:lnTo>
                  <a:pt x="8731" y="12105"/>
                </a:lnTo>
                <a:lnTo>
                  <a:pt x="8328" y="12325"/>
                </a:lnTo>
                <a:lnTo>
                  <a:pt x="8291" y="12289"/>
                </a:lnTo>
                <a:lnTo>
                  <a:pt x="7814" y="11885"/>
                </a:lnTo>
                <a:lnTo>
                  <a:pt x="8071" y="11592"/>
                </a:lnTo>
                <a:lnTo>
                  <a:pt x="8328" y="11262"/>
                </a:lnTo>
                <a:close/>
                <a:moveTo>
                  <a:pt x="6970" y="2678"/>
                </a:moveTo>
                <a:lnTo>
                  <a:pt x="7374" y="2715"/>
                </a:lnTo>
                <a:lnTo>
                  <a:pt x="7777" y="2788"/>
                </a:lnTo>
                <a:lnTo>
                  <a:pt x="8181" y="2898"/>
                </a:lnTo>
                <a:lnTo>
                  <a:pt x="8548" y="3008"/>
                </a:lnTo>
                <a:lnTo>
                  <a:pt x="8915" y="3192"/>
                </a:lnTo>
                <a:lnTo>
                  <a:pt x="9281" y="3375"/>
                </a:lnTo>
                <a:lnTo>
                  <a:pt x="9611" y="3595"/>
                </a:lnTo>
                <a:lnTo>
                  <a:pt x="9501" y="3632"/>
                </a:lnTo>
                <a:lnTo>
                  <a:pt x="9281" y="3815"/>
                </a:lnTo>
                <a:lnTo>
                  <a:pt x="9171" y="3925"/>
                </a:lnTo>
                <a:lnTo>
                  <a:pt x="9061" y="4035"/>
                </a:lnTo>
                <a:lnTo>
                  <a:pt x="9061" y="4072"/>
                </a:lnTo>
                <a:lnTo>
                  <a:pt x="9061" y="4109"/>
                </a:lnTo>
                <a:lnTo>
                  <a:pt x="9135" y="4109"/>
                </a:lnTo>
                <a:lnTo>
                  <a:pt x="9245" y="4072"/>
                </a:lnTo>
                <a:lnTo>
                  <a:pt x="9355" y="4072"/>
                </a:lnTo>
                <a:lnTo>
                  <a:pt x="9685" y="3925"/>
                </a:lnTo>
                <a:lnTo>
                  <a:pt x="9905" y="3815"/>
                </a:lnTo>
                <a:lnTo>
                  <a:pt x="10198" y="4035"/>
                </a:lnTo>
                <a:lnTo>
                  <a:pt x="9905" y="4255"/>
                </a:lnTo>
                <a:lnTo>
                  <a:pt x="9611" y="4512"/>
                </a:lnTo>
                <a:lnTo>
                  <a:pt x="9281" y="4475"/>
                </a:lnTo>
                <a:lnTo>
                  <a:pt x="8731" y="4475"/>
                </a:lnTo>
                <a:lnTo>
                  <a:pt x="8584" y="4512"/>
                </a:lnTo>
                <a:lnTo>
                  <a:pt x="8548" y="4549"/>
                </a:lnTo>
                <a:lnTo>
                  <a:pt x="8511" y="4622"/>
                </a:lnTo>
                <a:lnTo>
                  <a:pt x="8328" y="4989"/>
                </a:lnTo>
                <a:lnTo>
                  <a:pt x="8108" y="5356"/>
                </a:lnTo>
                <a:lnTo>
                  <a:pt x="7851" y="5466"/>
                </a:lnTo>
                <a:lnTo>
                  <a:pt x="7594" y="5613"/>
                </a:lnTo>
                <a:lnTo>
                  <a:pt x="7117" y="5906"/>
                </a:lnTo>
                <a:lnTo>
                  <a:pt x="6714" y="6163"/>
                </a:lnTo>
                <a:lnTo>
                  <a:pt x="6530" y="6310"/>
                </a:lnTo>
                <a:lnTo>
                  <a:pt x="6457" y="6383"/>
                </a:lnTo>
                <a:lnTo>
                  <a:pt x="6420" y="6493"/>
                </a:lnTo>
                <a:lnTo>
                  <a:pt x="6384" y="6676"/>
                </a:lnTo>
                <a:lnTo>
                  <a:pt x="6420" y="6786"/>
                </a:lnTo>
                <a:lnTo>
                  <a:pt x="6457" y="6896"/>
                </a:lnTo>
                <a:lnTo>
                  <a:pt x="6567" y="6970"/>
                </a:lnTo>
                <a:lnTo>
                  <a:pt x="6677" y="6970"/>
                </a:lnTo>
                <a:lnTo>
                  <a:pt x="6824" y="7006"/>
                </a:lnTo>
                <a:lnTo>
                  <a:pt x="7117" y="6933"/>
                </a:lnTo>
                <a:lnTo>
                  <a:pt x="7301" y="6860"/>
                </a:lnTo>
                <a:lnTo>
                  <a:pt x="7447" y="6823"/>
                </a:lnTo>
                <a:lnTo>
                  <a:pt x="7484" y="6860"/>
                </a:lnTo>
                <a:lnTo>
                  <a:pt x="7411" y="6896"/>
                </a:lnTo>
                <a:lnTo>
                  <a:pt x="7227" y="7006"/>
                </a:lnTo>
                <a:lnTo>
                  <a:pt x="6860" y="7080"/>
                </a:lnTo>
                <a:lnTo>
                  <a:pt x="6530" y="7153"/>
                </a:lnTo>
                <a:lnTo>
                  <a:pt x="6347" y="7227"/>
                </a:lnTo>
                <a:lnTo>
                  <a:pt x="6237" y="7337"/>
                </a:lnTo>
                <a:lnTo>
                  <a:pt x="6163" y="7483"/>
                </a:lnTo>
                <a:lnTo>
                  <a:pt x="6127" y="7630"/>
                </a:lnTo>
                <a:lnTo>
                  <a:pt x="6127" y="7777"/>
                </a:lnTo>
                <a:lnTo>
                  <a:pt x="6163" y="7924"/>
                </a:lnTo>
                <a:lnTo>
                  <a:pt x="6237" y="8070"/>
                </a:lnTo>
                <a:lnTo>
                  <a:pt x="6384" y="8180"/>
                </a:lnTo>
                <a:lnTo>
                  <a:pt x="6494" y="8180"/>
                </a:lnTo>
                <a:lnTo>
                  <a:pt x="6567" y="8144"/>
                </a:lnTo>
                <a:lnTo>
                  <a:pt x="6640" y="8070"/>
                </a:lnTo>
                <a:lnTo>
                  <a:pt x="6714" y="7997"/>
                </a:lnTo>
                <a:lnTo>
                  <a:pt x="6897" y="7924"/>
                </a:lnTo>
                <a:lnTo>
                  <a:pt x="7337" y="7924"/>
                </a:lnTo>
                <a:lnTo>
                  <a:pt x="8328" y="7997"/>
                </a:lnTo>
                <a:lnTo>
                  <a:pt x="8328" y="8144"/>
                </a:lnTo>
                <a:lnTo>
                  <a:pt x="8364" y="8327"/>
                </a:lnTo>
                <a:lnTo>
                  <a:pt x="8438" y="8474"/>
                </a:lnTo>
                <a:lnTo>
                  <a:pt x="8548" y="8584"/>
                </a:lnTo>
                <a:lnTo>
                  <a:pt x="8768" y="8767"/>
                </a:lnTo>
                <a:lnTo>
                  <a:pt x="8548" y="8694"/>
                </a:lnTo>
                <a:lnTo>
                  <a:pt x="8328" y="8657"/>
                </a:lnTo>
                <a:lnTo>
                  <a:pt x="8291" y="8657"/>
                </a:lnTo>
                <a:lnTo>
                  <a:pt x="8291" y="8731"/>
                </a:lnTo>
                <a:lnTo>
                  <a:pt x="8511" y="8951"/>
                </a:lnTo>
                <a:lnTo>
                  <a:pt x="8768" y="9171"/>
                </a:lnTo>
                <a:lnTo>
                  <a:pt x="9355" y="9501"/>
                </a:lnTo>
                <a:lnTo>
                  <a:pt x="9428" y="9574"/>
                </a:lnTo>
                <a:lnTo>
                  <a:pt x="9538" y="9648"/>
                </a:lnTo>
                <a:lnTo>
                  <a:pt x="9648" y="9684"/>
                </a:lnTo>
                <a:lnTo>
                  <a:pt x="9795" y="9794"/>
                </a:lnTo>
                <a:lnTo>
                  <a:pt x="9942" y="9941"/>
                </a:lnTo>
                <a:lnTo>
                  <a:pt x="10125" y="10198"/>
                </a:lnTo>
                <a:lnTo>
                  <a:pt x="10272" y="10344"/>
                </a:lnTo>
                <a:lnTo>
                  <a:pt x="10418" y="10491"/>
                </a:lnTo>
                <a:lnTo>
                  <a:pt x="10125" y="10858"/>
                </a:lnTo>
                <a:lnTo>
                  <a:pt x="9978" y="10638"/>
                </a:lnTo>
                <a:lnTo>
                  <a:pt x="9795" y="10455"/>
                </a:lnTo>
                <a:lnTo>
                  <a:pt x="9428" y="10161"/>
                </a:lnTo>
                <a:lnTo>
                  <a:pt x="8988" y="9904"/>
                </a:lnTo>
                <a:lnTo>
                  <a:pt x="8401" y="9501"/>
                </a:lnTo>
                <a:lnTo>
                  <a:pt x="8144" y="9171"/>
                </a:lnTo>
                <a:lnTo>
                  <a:pt x="7851" y="8877"/>
                </a:lnTo>
                <a:lnTo>
                  <a:pt x="7557" y="8657"/>
                </a:lnTo>
                <a:lnTo>
                  <a:pt x="7227" y="8437"/>
                </a:lnTo>
                <a:lnTo>
                  <a:pt x="7190" y="8437"/>
                </a:lnTo>
                <a:lnTo>
                  <a:pt x="7190" y="8400"/>
                </a:lnTo>
                <a:lnTo>
                  <a:pt x="7154" y="8400"/>
                </a:lnTo>
                <a:lnTo>
                  <a:pt x="7044" y="8364"/>
                </a:lnTo>
                <a:lnTo>
                  <a:pt x="6677" y="8327"/>
                </a:lnTo>
                <a:lnTo>
                  <a:pt x="6273" y="8290"/>
                </a:lnTo>
                <a:lnTo>
                  <a:pt x="5870" y="8327"/>
                </a:lnTo>
                <a:lnTo>
                  <a:pt x="5466" y="8364"/>
                </a:lnTo>
                <a:lnTo>
                  <a:pt x="5173" y="8437"/>
                </a:lnTo>
                <a:lnTo>
                  <a:pt x="4990" y="8510"/>
                </a:lnTo>
                <a:lnTo>
                  <a:pt x="4843" y="8620"/>
                </a:lnTo>
                <a:lnTo>
                  <a:pt x="4733" y="8731"/>
                </a:lnTo>
                <a:lnTo>
                  <a:pt x="4623" y="8841"/>
                </a:lnTo>
                <a:lnTo>
                  <a:pt x="4549" y="8987"/>
                </a:lnTo>
                <a:lnTo>
                  <a:pt x="4476" y="9171"/>
                </a:lnTo>
                <a:lnTo>
                  <a:pt x="4476" y="9317"/>
                </a:lnTo>
                <a:lnTo>
                  <a:pt x="4476" y="9464"/>
                </a:lnTo>
                <a:lnTo>
                  <a:pt x="4513" y="9611"/>
                </a:lnTo>
                <a:lnTo>
                  <a:pt x="4549" y="9721"/>
                </a:lnTo>
                <a:lnTo>
                  <a:pt x="4733" y="9978"/>
                </a:lnTo>
                <a:lnTo>
                  <a:pt x="4953" y="10161"/>
                </a:lnTo>
                <a:lnTo>
                  <a:pt x="5246" y="10344"/>
                </a:lnTo>
                <a:lnTo>
                  <a:pt x="5577" y="10491"/>
                </a:lnTo>
                <a:lnTo>
                  <a:pt x="5687" y="10491"/>
                </a:lnTo>
                <a:lnTo>
                  <a:pt x="5797" y="10418"/>
                </a:lnTo>
                <a:lnTo>
                  <a:pt x="6090" y="10308"/>
                </a:lnTo>
                <a:lnTo>
                  <a:pt x="6090" y="10418"/>
                </a:lnTo>
                <a:lnTo>
                  <a:pt x="6090" y="10528"/>
                </a:lnTo>
                <a:lnTo>
                  <a:pt x="6163" y="10785"/>
                </a:lnTo>
                <a:lnTo>
                  <a:pt x="6310" y="10968"/>
                </a:lnTo>
                <a:lnTo>
                  <a:pt x="6494" y="11188"/>
                </a:lnTo>
                <a:lnTo>
                  <a:pt x="6494" y="11592"/>
                </a:lnTo>
                <a:lnTo>
                  <a:pt x="6420" y="11958"/>
                </a:lnTo>
                <a:lnTo>
                  <a:pt x="6384" y="12105"/>
                </a:lnTo>
                <a:lnTo>
                  <a:pt x="6420" y="12142"/>
                </a:lnTo>
                <a:lnTo>
                  <a:pt x="6457" y="12179"/>
                </a:lnTo>
                <a:lnTo>
                  <a:pt x="6714" y="12289"/>
                </a:lnTo>
                <a:lnTo>
                  <a:pt x="6970" y="12325"/>
                </a:lnTo>
                <a:lnTo>
                  <a:pt x="7227" y="12252"/>
                </a:lnTo>
                <a:lnTo>
                  <a:pt x="7447" y="12142"/>
                </a:lnTo>
                <a:lnTo>
                  <a:pt x="7924" y="12509"/>
                </a:lnTo>
                <a:lnTo>
                  <a:pt x="7484" y="12655"/>
                </a:lnTo>
                <a:lnTo>
                  <a:pt x="7044" y="12802"/>
                </a:lnTo>
                <a:lnTo>
                  <a:pt x="6714" y="12876"/>
                </a:lnTo>
                <a:lnTo>
                  <a:pt x="6604" y="12765"/>
                </a:lnTo>
                <a:lnTo>
                  <a:pt x="6494" y="12582"/>
                </a:lnTo>
                <a:lnTo>
                  <a:pt x="6310" y="12289"/>
                </a:lnTo>
                <a:lnTo>
                  <a:pt x="6090" y="12032"/>
                </a:lnTo>
                <a:lnTo>
                  <a:pt x="5870" y="11812"/>
                </a:lnTo>
                <a:lnTo>
                  <a:pt x="5466" y="11372"/>
                </a:lnTo>
                <a:lnTo>
                  <a:pt x="5100" y="10895"/>
                </a:lnTo>
                <a:lnTo>
                  <a:pt x="5063" y="10858"/>
                </a:lnTo>
                <a:lnTo>
                  <a:pt x="4990" y="10858"/>
                </a:lnTo>
                <a:lnTo>
                  <a:pt x="4953" y="10895"/>
                </a:lnTo>
                <a:lnTo>
                  <a:pt x="4953" y="10931"/>
                </a:lnTo>
                <a:lnTo>
                  <a:pt x="4953" y="11151"/>
                </a:lnTo>
                <a:lnTo>
                  <a:pt x="5026" y="11335"/>
                </a:lnTo>
                <a:lnTo>
                  <a:pt x="5100" y="11518"/>
                </a:lnTo>
                <a:lnTo>
                  <a:pt x="5246" y="11702"/>
                </a:lnTo>
                <a:lnTo>
                  <a:pt x="5540" y="12032"/>
                </a:lnTo>
                <a:lnTo>
                  <a:pt x="5833" y="12325"/>
                </a:lnTo>
                <a:lnTo>
                  <a:pt x="6017" y="12582"/>
                </a:lnTo>
                <a:lnTo>
                  <a:pt x="6200" y="12912"/>
                </a:lnTo>
                <a:lnTo>
                  <a:pt x="5650" y="12949"/>
                </a:lnTo>
                <a:lnTo>
                  <a:pt x="5026" y="12362"/>
                </a:lnTo>
                <a:lnTo>
                  <a:pt x="4659" y="11995"/>
                </a:lnTo>
                <a:lnTo>
                  <a:pt x="4513" y="11812"/>
                </a:lnTo>
                <a:lnTo>
                  <a:pt x="4439" y="11555"/>
                </a:lnTo>
                <a:lnTo>
                  <a:pt x="4403" y="11518"/>
                </a:lnTo>
                <a:lnTo>
                  <a:pt x="4329" y="11482"/>
                </a:lnTo>
                <a:lnTo>
                  <a:pt x="4256" y="11482"/>
                </a:lnTo>
                <a:lnTo>
                  <a:pt x="4219" y="11555"/>
                </a:lnTo>
                <a:lnTo>
                  <a:pt x="4219" y="11665"/>
                </a:lnTo>
                <a:lnTo>
                  <a:pt x="4219" y="11812"/>
                </a:lnTo>
                <a:lnTo>
                  <a:pt x="4293" y="12032"/>
                </a:lnTo>
                <a:lnTo>
                  <a:pt x="4403" y="12252"/>
                </a:lnTo>
                <a:lnTo>
                  <a:pt x="4586" y="12435"/>
                </a:lnTo>
                <a:lnTo>
                  <a:pt x="4953" y="12876"/>
                </a:lnTo>
                <a:lnTo>
                  <a:pt x="4880" y="12876"/>
                </a:lnTo>
                <a:lnTo>
                  <a:pt x="4880" y="12839"/>
                </a:lnTo>
                <a:lnTo>
                  <a:pt x="4880" y="12802"/>
                </a:lnTo>
                <a:lnTo>
                  <a:pt x="4843" y="12765"/>
                </a:lnTo>
                <a:lnTo>
                  <a:pt x="4549" y="12692"/>
                </a:lnTo>
                <a:lnTo>
                  <a:pt x="4439" y="12655"/>
                </a:lnTo>
                <a:lnTo>
                  <a:pt x="4366" y="12545"/>
                </a:lnTo>
                <a:lnTo>
                  <a:pt x="4293" y="12362"/>
                </a:lnTo>
                <a:lnTo>
                  <a:pt x="4073" y="11995"/>
                </a:lnTo>
                <a:lnTo>
                  <a:pt x="3926" y="11848"/>
                </a:lnTo>
                <a:lnTo>
                  <a:pt x="3816" y="11738"/>
                </a:lnTo>
                <a:lnTo>
                  <a:pt x="3816" y="11665"/>
                </a:lnTo>
                <a:lnTo>
                  <a:pt x="3816" y="11592"/>
                </a:lnTo>
                <a:lnTo>
                  <a:pt x="3779" y="11555"/>
                </a:lnTo>
                <a:lnTo>
                  <a:pt x="3742" y="11518"/>
                </a:lnTo>
                <a:lnTo>
                  <a:pt x="3669" y="11555"/>
                </a:lnTo>
                <a:lnTo>
                  <a:pt x="3559" y="11628"/>
                </a:lnTo>
                <a:lnTo>
                  <a:pt x="3522" y="11702"/>
                </a:lnTo>
                <a:lnTo>
                  <a:pt x="3522" y="11848"/>
                </a:lnTo>
                <a:lnTo>
                  <a:pt x="3559" y="11958"/>
                </a:lnTo>
                <a:lnTo>
                  <a:pt x="3669" y="12105"/>
                </a:lnTo>
                <a:lnTo>
                  <a:pt x="3779" y="12252"/>
                </a:lnTo>
                <a:lnTo>
                  <a:pt x="3889" y="12435"/>
                </a:lnTo>
                <a:lnTo>
                  <a:pt x="3963" y="12655"/>
                </a:lnTo>
                <a:lnTo>
                  <a:pt x="3963" y="12655"/>
                </a:lnTo>
                <a:lnTo>
                  <a:pt x="3376" y="12435"/>
                </a:lnTo>
                <a:lnTo>
                  <a:pt x="2825" y="12105"/>
                </a:lnTo>
                <a:lnTo>
                  <a:pt x="2789" y="12069"/>
                </a:lnTo>
                <a:lnTo>
                  <a:pt x="2715" y="11958"/>
                </a:lnTo>
                <a:lnTo>
                  <a:pt x="2605" y="11885"/>
                </a:lnTo>
                <a:lnTo>
                  <a:pt x="2349" y="11812"/>
                </a:lnTo>
                <a:lnTo>
                  <a:pt x="2312" y="11738"/>
                </a:lnTo>
                <a:lnTo>
                  <a:pt x="2165" y="11115"/>
                </a:lnTo>
                <a:lnTo>
                  <a:pt x="2092" y="10748"/>
                </a:lnTo>
                <a:lnTo>
                  <a:pt x="2055" y="10381"/>
                </a:lnTo>
                <a:lnTo>
                  <a:pt x="2055" y="10051"/>
                </a:lnTo>
                <a:lnTo>
                  <a:pt x="2092" y="9868"/>
                </a:lnTo>
                <a:lnTo>
                  <a:pt x="2165" y="9758"/>
                </a:lnTo>
                <a:lnTo>
                  <a:pt x="2238" y="9611"/>
                </a:lnTo>
                <a:lnTo>
                  <a:pt x="2349" y="9538"/>
                </a:lnTo>
                <a:lnTo>
                  <a:pt x="2495" y="9464"/>
                </a:lnTo>
                <a:lnTo>
                  <a:pt x="2679" y="9391"/>
                </a:lnTo>
                <a:lnTo>
                  <a:pt x="2715" y="9391"/>
                </a:lnTo>
                <a:lnTo>
                  <a:pt x="2752" y="9354"/>
                </a:lnTo>
                <a:lnTo>
                  <a:pt x="2789" y="9281"/>
                </a:lnTo>
                <a:lnTo>
                  <a:pt x="2789" y="9207"/>
                </a:lnTo>
                <a:lnTo>
                  <a:pt x="2715" y="9024"/>
                </a:lnTo>
                <a:lnTo>
                  <a:pt x="2605" y="8841"/>
                </a:lnTo>
                <a:lnTo>
                  <a:pt x="2495" y="8694"/>
                </a:lnTo>
                <a:lnTo>
                  <a:pt x="2349" y="8510"/>
                </a:lnTo>
                <a:lnTo>
                  <a:pt x="2055" y="8254"/>
                </a:lnTo>
                <a:lnTo>
                  <a:pt x="1725" y="7960"/>
                </a:lnTo>
                <a:lnTo>
                  <a:pt x="1505" y="7813"/>
                </a:lnTo>
                <a:lnTo>
                  <a:pt x="1285" y="7630"/>
                </a:lnTo>
                <a:lnTo>
                  <a:pt x="1175" y="7447"/>
                </a:lnTo>
                <a:lnTo>
                  <a:pt x="991" y="7300"/>
                </a:lnTo>
                <a:lnTo>
                  <a:pt x="771" y="7153"/>
                </a:lnTo>
                <a:lnTo>
                  <a:pt x="551" y="7117"/>
                </a:lnTo>
                <a:lnTo>
                  <a:pt x="661" y="6566"/>
                </a:lnTo>
                <a:lnTo>
                  <a:pt x="771" y="6089"/>
                </a:lnTo>
                <a:lnTo>
                  <a:pt x="808" y="6016"/>
                </a:lnTo>
                <a:lnTo>
                  <a:pt x="955" y="5943"/>
                </a:lnTo>
                <a:lnTo>
                  <a:pt x="1101" y="5906"/>
                </a:lnTo>
                <a:lnTo>
                  <a:pt x="1248" y="5906"/>
                </a:lnTo>
                <a:lnTo>
                  <a:pt x="1395" y="5943"/>
                </a:lnTo>
                <a:lnTo>
                  <a:pt x="1505" y="6016"/>
                </a:lnTo>
                <a:lnTo>
                  <a:pt x="1615" y="6126"/>
                </a:lnTo>
                <a:lnTo>
                  <a:pt x="1652" y="6236"/>
                </a:lnTo>
                <a:lnTo>
                  <a:pt x="1652" y="6420"/>
                </a:lnTo>
                <a:lnTo>
                  <a:pt x="1652" y="6530"/>
                </a:lnTo>
                <a:lnTo>
                  <a:pt x="1688" y="6566"/>
                </a:lnTo>
                <a:lnTo>
                  <a:pt x="1725" y="6566"/>
                </a:lnTo>
                <a:lnTo>
                  <a:pt x="1945" y="6676"/>
                </a:lnTo>
                <a:lnTo>
                  <a:pt x="2128" y="6786"/>
                </a:lnTo>
                <a:lnTo>
                  <a:pt x="2275" y="6970"/>
                </a:lnTo>
                <a:lnTo>
                  <a:pt x="2385" y="7153"/>
                </a:lnTo>
                <a:lnTo>
                  <a:pt x="2459" y="7227"/>
                </a:lnTo>
                <a:lnTo>
                  <a:pt x="2532" y="7227"/>
                </a:lnTo>
                <a:lnTo>
                  <a:pt x="2605" y="7190"/>
                </a:lnTo>
                <a:lnTo>
                  <a:pt x="2642" y="7080"/>
                </a:lnTo>
                <a:lnTo>
                  <a:pt x="2532" y="5943"/>
                </a:lnTo>
                <a:lnTo>
                  <a:pt x="2752" y="5906"/>
                </a:lnTo>
                <a:lnTo>
                  <a:pt x="3009" y="5796"/>
                </a:lnTo>
                <a:lnTo>
                  <a:pt x="3229" y="5723"/>
                </a:lnTo>
                <a:lnTo>
                  <a:pt x="3449" y="5686"/>
                </a:lnTo>
                <a:lnTo>
                  <a:pt x="3669" y="5649"/>
                </a:lnTo>
                <a:lnTo>
                  <a:pt x="3889" y="5686"/>
                </a:lnTo>
                <a:lnTo>
                  <a:pt x="4293" y="5723"/>
                </a:lnTo>
                <a:lnTo>
                  <a:pt x="5100" y="5723"/>
                </a:lnTo>
                <a:lnTo>
                  <a:pt x="5283" y="5649"/>
                </a:lnTo>
                <a:lnTo>
                  <a:pt x="5503" y="5576"/>
                </a:lnTo>
                <a:lnTo>
                  <a:pt x="5577" y="5539"/>
                </a:lnTo>
                <a:lnTo>
                  <a:pt x="5613" y="5466"/>
                </a:lnTo>
                <a:lnTo>
                  <a:pt x="5613" y="5356"/>
                </a:lnTo>
                <a:lnTo>
                  <a:pt x="5577" y="5282"/>
                </a:lnTo>
                <a:lnTo>
                  <a:pt x="5246" y="4916"/>
                </a:lnTo>
                <a:lnTo>
                  <a:pt x="4880" y="4549"/>
                </a:lnTo>
                <a:lnTo>
                  <a:pt x="4696" y="4365"/>
                </a:lnTo>
                <a:lnTo>
                  <a:pt x="4513" y="4219"/>
                </a:lnTo>
                <a:lnTo>
                  <a:pt x="4293" y="4109"/>
                </a:lnTo>
                <a:lnTo>
                  <a:pt x="4036" y="3999"/>
                </a:lnTo>
                <a:lnTo>
                  <a:pt x="3999" y="3889"/>
                </a:lnTo>
                <a:lnTo>
                  <a:pt x="3963" y="3815"/>
                </a:lnTo>
                <a:lnTo>
                  <a:pt x="3852" y="3742"/>
                </a:lnTo>
                <a:lnTo>
                  <a:pt x="3742" y="3668"/>
                </a:lnTo>
                <a:lnTo>
                  <a:pt x="3376" y="3522"/>
                </a:lnTo>
                <a:lnTo>
                  <a:pt x="3192" y="3448"/>
                </a:lnTo>
                <a:lnTo>
                  <a:pt x="2972" y="3412"/>
                </a:lnTo>
                <a:lnTo>
                  <a:pt x="3412" y="3228"/>
                </a:lnTo>
                <a:lnTo>
                  <a:pt x="3816" y="3045"/>
                </a:lnTo>
                <a:lnTo>
                  <a:pt x="4256" y="2935"/>
                </a:lnTo>
                <a:lnTo>
                  <a:pt x="4696" y="2861"/>
                </a:lnTo>
                <a:lnTo>
                  <a:pt x="5136" y="2788"/>
                </a:lnTo>
                <a:lnTo>
                  <a:pt x="6494" y="2788"/>
                </a:lnTo>
                <a:lnTo>
                  <a:pt x="6567" y="2751"/>
                </a:lnTo>
                <a:lnTo>
                  <a:pt x="6567" y="2678"/>
                </a:lnTo>
                <a:close/>
                <a:moveTo>
                  <a:pt x="5100" y="15590"/>
                </a:moveTo>
                <a:lnTo>
                  <a:pt x="5246" y="15627"/>
                </a:lnTo>
                <a:lnTo>
                  <a:pt x="5503" y="15700"/>
                </a:lnTo>
                <a:lnTo>
                  <a:pt x="5393" y="15737"/>
                </a:lnTo>
                <a:lnTo>
                  <a:pt x="5320" y="15810"/>
                </a:lnTo>
                <a:lnTo>
                  <a:pt x="5246" y="15920"/>
                </a:lnTo>
                <a:lnTo>
                  <a:pt x="5246" y="16030"/>
                </a:lnTo>
                <a:lnTo>
                  <a:pt x="5210" y="16177"/>
                </a:lnTo>
                <a:lnTo>
                  <a:pt x="5246" y="16360"/>
                </a:lnTo>
                <a:lnTo>
                  <a:pt x="5246" y="16434"/>
                </a:lnTo>
                <a:lnTo>
                  <a:pt x="5283" y="16507"/>
                </a:lnTo>
                <a:lnTo>
                  <a:pt x="5356" y="16580"/>
                </a:lnTo>
                <a:lnTo>
                  <a:pt x="5430" y="16617"/>
                </a:lnTo>
                <a:lnTo>
                  <a:pt x="5540" y="16617"/>
                </a:lnTo>
                <a:lnTo>
                  <a:pt x="5870" y="16947"/>
                </a:lnTo>
                <a:lnTo>
                  <a:pt x="6237" y="17167"/>
                </a:lnTo>
                <a:lnTo>
                  <a:pt x="6567" y="17351"/>
                </a:lnTo>
                <a:lnTo>
                  <a:pt x="6750" y="17424"/>
                </a:lnTo>
                <a:lnTo>
                  <a:pt x="3449" y="17387"/>
                </a:lnTo>
                <a:lnTo>
                  <a:pt x="3596" y="17314"/>
                </a:lnTo>
                <a:lnTo>
                  <a:pt x="3926" y="17167"/>
                </a:lnTo>
                <a:lnTo>
                  <a:pt x="4256" y="16984"/>
                </a:lnTo>
                <a:lnTo>
                  <a:pt x="4476" y="16837"/>
                </a:lnTo>
                <a:lnTo>
                  <a:pt x="4696" y="16654"/>
                </a:lnTo>
                <a:lnTo>
                  <a:pt x="4770" y="16690"/>
                </a:lnTo>
                <a:lnTo>
                  <a:pt x="4880" y="16690"/>
                </a:lnTo>
                <a:lnTo>
                  <a:pt x="4953" y="16654"/>
                </a:lnTo>
                <a:lnTo>
                  <a:pt x="5026" y="16580"/>
                </a:lnTo>
                <a:lnTo>
                  <a:pt x="5136" y="16397"/>
                </a:lnTo>
                <a:lnTo>
                  <a:pt x="5210" y="16214"/>
                </a:lnTo>
                <a:lnTo>
                  <a:pt x="5173" y="16103"/>
                </a:lnTo>
                <a:lnTo>
                  <a:pt x="5100" y="16030"/>
                </a:lnTo>
                <a:lnTo>
                  <a:pt x="5063" y="15993"/>
                </a:lnTo>
                <a:lnTo>
                  <a:pt x="5100" y="15773"/>
                </a:lnTo>
                <a:lnTo>
                  <a:pt x="5100" y="15590"/>
                </a:lnTo>
                <a:close/>
                <a:moveTo>
                  <a:pt x="9795" y="0"/>
                </a:moveTo>
                <a:lnTo>
                  <a:pt x="9648" y="74"/>
                </a:lnTo>
                <a:lnTo>
                  <a:pt x="9391" y="110"/>
                </a:lnTo>
                <a:lnTo>
                  <a:pt x="9171" y="220"/>
                </a:lnTo>
                <a:lnTo>
                  <a:pt x="9061" y="294"/>
                </a:lnTo>
                <a:lnTo>
                  <a:pt x="8988" y="404"/>
                </a:lnTo>
                <a:lnTo>
                  <a:pt x="8951" y="514"/>
                </a:lnTo>
                <a:lnTo>
                  <a:pt x="8915" y="661"/>
                </a:lnTo>
                <a:lnTo>
                  <a:pt x="8915" y="771"/>
                </a:lnTo>
                <a:lnTo>
                  <a:pt x="8915" y="881"/>
                </a:lnTo>
                <a:lnTo>
                  <a:pt x="8988" y="1027"/>
                </a:lnTo>
                <a:lnTo>
                  <a:pt x="9025" y="1137"/>
                </a:lnTo>
                <a:lnTo>
                  <a:pt x="8254" y="2348"/>
                </a:lnTo>
                <a:lnTo>
                  <a:pt x="7631" y="2201"/>
                </a:lnTo>
                <a:lnTo>
                  <a:pt x="7007" y="2165"/>
                </a:lnTo>
                <a:lnTo>
                  <a:pt x="6384" y="2165"/>
                </a:lnTo>
                <a:lnTo>
                  <a:pt x="5797" y="2238"/>
                </a:lnTo>
                <a:lnTo>
                  <a:pt x="5650" y="2275"/>
                </a:lnTo>
                <a:lnTo>
                  <a:pt x="5577" y="2385"/>
                </a:lnTo>
                <a:lnTo>
                  <a:pt x="5100" y="2348"/>
                </a:lnTo>
                <a:lnTo>
                  <a:pt x="4623" y="2421"/>
                </a:lnTo>
                <a:lnTo>
                  <a:pt x="4109" y="2495"/>
                </a:lnTo>
                <a:lnTo>
                  <a:pt x="3632" y="2641"/>
                </a:lnTo>
                <a:lnTo>
                  <a:pt x="3192" y="2825"/>
                </a:lnTo>
                <a:lnTo>
                  <a:pt x="2715" y="3045"/>
                </a:lnTo>
                <a:lnTo>
                  <a:pt x="2312" y="3302"/>
                </a:lnTo>
                <a:lnTo>
                  <a:pt x="1945" y="3558"/>
                </a:lnTo>
                <a:lnTo>
                  <a:pt x="1505" y="3925"/>
                </a:lnTo>
                <a:lnTo>
                  <a:pt x="1138" y="4365"/>
                </a:lnTo>
                <a:lnTo>
                  <a:pt x="808" y="4806"/>
                </a:lnTo>
                <a:lnTo>
                  <a:pt x="551" y="5282"/>
                </a:lnTo>
                <a:lnTo>
                  <a:pt x="331" y="5796"/>
                </a:lnTo>
                <a:lnTo>
                  <a:pt x="184" y="6346"/>
                </a:lnTo>
                <a:lnTo>
                  <a:pt x="74" y="6896"/>
                </a:lnTo>
                <a:lnTo>
                  <a:pt x="1" y="7447"/>
                </a:lnTo>
                <a:lnTo>
                  <a:pt x="1" y="7997"/>
                </a:lnTo>
                <a:lnTo>
                  <a:pt x="38" y="8547"/>
                </a:lnTo>
                <a:lnTo>
                  <a:pt x="148" y="9097"/>
                </a:lnTo>
                <a:lnTo>
                  <a:pt x="294" y="9648"/>
                </a:lnTo>
                <a:lnTo>
                  <a:pt x="478" y="10161"/>
                </a:lnTo>
                <a:lnTo>
                  <a:pt x="698" y="10638"/>
                </a:lnTo>
                <a:lnTo>
                  <a:pt x="991" y="11115"/>
                </a:lnTo>
                <a:lnTo>
                  <a:pt x="1358" y="11555"/>
                </a:lnTo>
                <a:lnTo>
                  <a:pt x="1725" y="11958"/>
                </a:lnTo>
                <a:lnTo>
                  <a:pt x="2165" y="12325"/>
                </a:lnTo>
                <a:lnTo>
                  <a:pt x="2679" y="12655"/>
                </a:lnTo>
                <a:lnTo>
                  <a:pt x="3156" y="12912"/>
                </a:lnTo>
                <a:lnTo>
                  <a:pt x="3706" y="13132"/>
                </a:lnTo>
                <a:lnTo>
                  <a:pt x="4256" y="13279"/>
                </a:lnTo>
                <a:lnTo>
                  <a:pt x="4806" y="13389"/>
                </a:lnTo>
                <a:lnTo>
                  <a:pt x="5393" y="13462"/>
                </a:lnTo>
                <a:lnTo>
                  <a:pt x="5943" y="13462"/>
                </a:lnTo>
                <a:lnTo>
                  <a:pt x="6494" y="13426"/>
                </a:lnTo>
                <a:lnTo>
                  <a:pt x="7044" y="13352"/>
                </a:lnTo>
                <a:lnTo>
                  <a:pt x="7594" y="13206"/>
                </a:lnTo>
                <a:lnTo>
                  <a:pt x="8108" y="13022"/>
                </a:lnTo>
                <a:lnTo>
                  <a:pt x="8621" y="12802"/>
                </a:lnTo>
                <a:lnTo>
                  <a:pt x="9098" y="12509"/>
                </a:lnTo>
                <a:lnTo>
                  <a:pt x="9538" y="12215"/>
                </a:lnTo>
                <a:lnTo>
                  <a:pt x="10052" y="11775"/>
                </a:lnTo>
                <a:lnTo>
                  <a:pt x="10492" y="11262"/>
                </a:lnTo>
                <a:lnTo>
                  <a:pt x="10932" y="10711"/>
                </a:lnTo>
                <a:lnTo>
                  <a:pt x="11299" y="10161"/>
                </a:lnTo>
                <a:lnTo>
                  <a:pt x="11629" y="9538"/>
                </a:lnTo>
                <a:lnTo>
                  <a:pt x="11886" y="8914"/>
                </a:lnTo>
                <a:lnTo>
                  <a:pt x="12106" y="8290"/>
                </a:lnTo>
                <a:lnTo>
                  <a:pt x="12179" y="7924"/>
                </a:lnTo>
                <a:lnTo>
                  <a:pt x="12216" y="7593"/>
                </a:lnTo>
                <a:lnTo>
                  <a:pt x="12253" y="7080"/>
                </a:lnTo>
                <a:lnTo>
                  <a:pt x="12216" y="6603"/>
                </a:lnTo>
                <a:lnTo>
                  <a:pt x="12106" y="6126"/>
                </a:lnTo>
                <a:lnTo>
                  <a:pt x="11922" y="5649"/>
                </a:lnTo>
                <a:lnTo>
                  <a:pt x="11739" y="5172"/>
                </a:lnTo>
                <a:lnTo>
                  <a:pt x="11482" y="4732"/>
                </a:lnTo>
                <a:lnTo>
                  <a:pt x="11189" y="4329"/>
                </a:lnTo>
                <a:lnTo>
                  <a:pt x="10859" y="3962"/>
                </a:lnTo>
                <a:lnTo>
                  <a:pt x="10822" y="3852"/>
                </a:lnTo>
                <a:lnTo>
                  <a:pt x="10712" y="3815"/>
                </a:lnTo>
                <a:lnTo>
                  <a:pt x="10272" y="3375"/>
                </a:lnTo>
                <a:lnTo>
                  <a:pt x="10162" y="3302"/>
                </a:lnTo>
                <a:lnTo>
                  <a:pt x="9832" y="3082"/>
                </a:lnTo>
                <a:lnTo>
                  <a:pt x="9501" y="2861"/>
                </a:lnTo>
                <a:lnTo>
                  <a:pt x="9135" y="2678"/>
                </a:lnTo>
                <a:lnTo>
                  <a:pt x="8768" y="2531"/>
                </a:lnTo>
                <a:lnTo>
                  <a:pt x="8804" y="2458"/>
                </a:lnTo>
                <a:lnTo>
                  <a:pt x="8841" y="2421"/>
                </a:lnTo>
                <a:lnTo>
                  <a:pt x="8804" y="2348"/>
                </a:lnTo>
                <a:lnTo>
                  <a:pt x="9171" y="1871"/>
                </a:lnTo>
                <a:lnTo>
                  <a:pt x="9501" y="1394"/>
                </a:lnTo>
                <a:lnTo>
                  <a:pt x="9758" y="1394"/>
                </a:lnTo>
                <a:lnTo>
                  <a:pt x="9868" y="1358"/>
                </a:lnTo>
                <a:lnTo>
                  <a:pt x="9978" y="1284"/>
                </a:lnTo>
                <a:lnTo>
                  <a:pt x="10052" y="1211"/>
                </a:lnTo>
                <a:lnTo>
                  <a:pt x="10602" y="1468"/>
                </a:lnTo>
                <a:lnTo>
                  <a:pt x="11079" y="1798"/>
                </a:lnTo>
                <a:lnTo>
                  <a:pt x="11556" y="2128"/>
                </a:lnTo>
                <a:lnTo>
                  <a:pt x="11996" y="2531"/>
                </a:lnTo>
                <a:lnTo>
                  <a:pt x="12399" y="2972"/>
                </a:lnTo>
                <a:lnTo>
                  <a:pt x="12766" y="3412"/>
                </a:lnTo>
                <a:lnTo>
                  <a:pt x="13060" y="3925"/>
                </a:lnTo>
                <a:lnTo>
                  <a:pt x="13353" y="4439"/>
                </a:lnTo>
                <a:lnTo>
                  <a:pt x="13573" y="4989"/>
                </a:lnTo>
                <a:lnTo>
                  <a:pt x="13757" y="5539"/>
                </a:lnTo>
                <a:lnTo>
                  <a:pt x="13903" y="6126"/>
                </a:lnTo>
                <a:lnTo>
                  <a:pt x="14013" y="6713"/>
                </a:lnTo>
                <a:lnTo>
                  <a:pt x="14087" y="7300"/>
                </a:lnTo>
                <a:lnTo>
                  <a:pt x="14087" y="7887"/>
                </a:lnTo>
                <a:lnTo>
                  <a:pt x="14087" y="8510"/>
                </a:lnTo>
                <a:lnTo>
                  <a:pt x="14013" y="9097"/>
                </a:lnTo>
                <a:lnTo>
                  <a:pt x="13867" y="9758"/>
                </a:lnTo>
                <a:lnTo>
                  <a:pt x="13720" y="10381"/>
                </a:lnTo>
                <a:lnTo>
                  <a:pt x="13463" y="11005"/>
                </a:lnTo>
                <a:lnTo>
                  <a:pt x="13206" y="11592"/>
                </a:lnTo>
                <a:lnTo>
                  <a:pt x="12876" y="12179"/>
                </a:lnTo>
                <a:lnTo>
                  <a:pt x="12473" y="12692"/>
                </a:lnTo>
                <a:lnTo>
                  <a:pt x="12069" y="13206"/>
                </a:lnTo>
                <a:lnTo>
                  <a:pt x="11592" y="13683"/>
                </a:lnTo>
                <a:lnTo>
                  <a:pt x="11079" y="14049"/>
                </a:lnTo>
                <a:lnTo>
                  <a:pt x="10565" y="14416"/>
                </a:lnTo>
                <a:lnTo>
                  <a:pt x="9978" y="14710"/>
                </a:lnTo>
                <a:lnTo>
                  <a:pt x="9391" y="14966"/>
                </a:lnTo>
                <a:lnTo>
                  <a:pt x="8804" y="15150"/>
                </a:lnTo>
                <a:lnTo>
                  <a:pt x="8181" y="15260"/>
                </a:lnTo>
                <a:lnTo>
                  <a:pt x="7557" y="15333"/>
                </a:lnTo>
                <a:lnTo>
                  <a:pt x="6897" y="15370"/>
                </a:lnTo>
                <a:lnTo>
                  <a:pt x="6420" y="15333"/>
                </a:lnTo>
                <a:lnTo>
                  <a:pt x="5943" y="15296"/>
                </a:lnTo>
                <a:lnTo>
                  <a:pt x="5466" y="15186"/>
                </a:lnTo>
                <a:lnTo>
                  <a:pt x="5026" y="15076"/>
                </a:lnTo>
                <a:lnTo>
                  <a:pt x="4549" y="14893"/>
                </a:lnTo>
                <a:lnTo>
                  <a:pt x="4109" y="14673"/>
                </a:lnTo>
                <a:lnTo>
                  <a:pt x="3632" y="14453"/>
                </a:lnTo>
                <a:lnTo>
                  <a:pt x="3669" y="14416"/>
                </a:lnTo>
                <a:lnTo>
                  <a:pt x="3706" y="14343"/>
                </a:lnTo>
                <a:lnTo>
                  <a:pt x="3706" y="14269"/>
                </a:lnTo>
                <a:lnTo>
                  <a:pt x="3706" y="14196"/>
                </a:lnTo>
                <a:lnTo>
                  <a:pt x="3669" y="14123"/>
                </a:lnTo>
                <a:lnTo>
                  <a:pt x="3522" y="14013"/>
                </a:lnTo>
                <a:lnTo>
                  <a:pt x="3376" y="13939"/>
                </a:lnTo>
                <a:lnTo>
                  <a:pt x="3229" y="13903"/>
                </a:lnTo>
                <a:lnTo>
                  <a:pt x="3009" y="13903"/>
                </a:lnTo>
                <a:lnTo>
                  <a:pt x="2899" y="13939"/>
                </a:lnTo>
                <a:lnTo>
                  <a:pt x="2752" y="14013"/>
                </a:lnTo>
                <a:lnTo>
                  <a:pt x="2642" y="14123"/>
                </a:lnTo>
                <a:lnTo>
                  <a:pt x="2605" y="14269"/>
                </a:lnTo>
                <a:lnTo>
                  <a:pt x="2605" y="14416"/>
                </a:lnTo>
                <a:lnTo>
                  <a:pt x="2642" y="14563"/>
                </a:lnTo>
                <a:lnTo>
                  <a:pt x="2715" y="14710"/>
                </a:lnTo>
                <a:lnTo>
                  <a:pt x="2825" y="14820"/>
                </a:lnTo>
                <a:lnTo>
                  <a:pt x="2972" y="14856"/>
                </a:lnTo>
                <a:lnTo>
                  <a:pt x="3119" y="14893"/>
                </a:lnTo>
                <a:lnTo>
                  <a:pt x="3266" y="14856"/>
                </a:lnTo>
                <a:lnTo>
                  <a:pt x="3376" y="14746"/>
                </a:lnTo>
                <a:lnTo>
                  <a:pt x="3522" y="14856"/>
                </a:lnTo>
                <a:lnTo>
                  <a:pt x="4036" y="15150"/>
                </a:lnTo>
                <a:lnTo>
                  <a:pt x="4439" y="15333"/>
                </a:lnTo>
                <a:lnTo>
                  <a:pt x="4806" y="15480"/>
                </a:lnTo>
                <a:lnTo>
                  <a:pt x="4770" y="15553"/>
                </a:lnTo>
                <a:lnTo>
                  <a:pt x="4733" y="15590"/>
                </a:lnTo>
                <a:lnTo>
                  <a:pt x="4659" y="15810"/>
                </a:lnTo>
                <a:lnTo>
                  <a:pt x="4623" y="16030"/>
                </a:lnTo>
                <a:lnTo>
                  <a:pt x="4586" y="16470"/>
                </a:lnTo>
                <a:lnTo>
                  <a:pt x="3963" y="16654"/>
                </a:lnTo>
                <a:lnTo>
                  <a:pt x="3376" y="16910"/>
                </a:lnTo>
                <a:lnTo>
                  <a:pt x="2752" y="17167"/>
                </a:lnTo>
                <a:lnTo>
                  <a:pt x="2128" y="17387"/>
                </a:lnTo>
                <a:lnTo>
                  <a:pt x="2055" y="17424"/>
                </a:lnTo>
                <a:lnTo>
                  <a:pt x="2018" y="17497"/>
                </a:lnTo>
                <a:lnTo>
                  <a:pt x="1982" y="17571"/>
                </a:lnTo>
                <a:lnTo>
                  <a:pt x="1982" y="17644"/>
                </a:lnTo>
                <a:lnTo>
                  <a:pt x="2018" y="17717"/>
                </a:lnTo>
                <a:lnTo>
                  <a:pt x="2055" y="17791"/>
                </a:lnTo>
                <a:lnTo>
                  <a:pt x="2128" y="17828"/>
                </a:lnTo>
                <a:lnTo>
                  <a:pt x="2202" y="17864"/>
                </a:lnTo>
                <a:lnTo>
                  <a:pt x="8401" y="17901"/>
                </a:lnTo>
                <a:lnTo>
                  <a:pt x="8474" y="17901"/>
                </a:lnTo>
                <a:lnTo>
                  <a:pt x="8548" y="17864"/>
                </a:lnTo>
                <a:lnTo>
                  <a:pt x="8621" y="17791"/>
                </a:lnTo>
                <a:lnTo>
                  <a:pt x="8621" y="17717"/>
                </a:lnTo>
                <a:lnTo>
                  <a:pt x="8621" y="17644"/>
                </a:lnTo>
                <a:lnTo>
                  <a:pt x="8621" y="17571"/>
                </a:lnTo>
                <a:lnTo>
                  <a:pt x="8584" y="17497"/>
                </a:lnTo>
                <a:lnTo>
                  <a:pt x="8474" y="17424"/>
                </a:lnTo>
                <a:lnTo>
                  <a:pt x="8108" y="17277"/>
                </a:lnTo>
                <a:lnTo>
                  <a:pt x="7667" y="17167"/>
                </a:lnTo>
                <a:lnTo>
                  <a:pt x="7264" y="17057"/>
                </a:lnTo>
                <a:lnTo>
                  <a:pt x="6860" y="16947"/>
                </a:lnTo>
                <a:lnTo>
                  <a:pt x="6494" y="16764"/>
                </a:lnTo>
                <a:lnTo>
                  <a:pt x="6163" y="16544"/>
                </a:lnTo>
                <a:lnTo>
                  <a:pt x="5907" y="16324"/>
                </a:lnTo>
                <a:lnTo>
                  <a:pt x="5797" y="16214"/>
                </a:lnTo>
                <a:lnTo>
                  <a:pt x="5650" y="16140"/>
                </a:lnTo>
                <a:lnTo>
                  <a:pt x="5650" y="16103"/>
                </a:lnTo>
                <a:lnTo>
                  <a:pt x="5687" y="15920"/>
                </a:lnTo>
                <a:lnTo>
                  <a:pt x="5650" y="15737"/>
                </a:lnTo>
                <a:lnTo>
                  <a:pt x="6127" y="15810"/>
                </a:lnTo>
                <a:lnTo>
                  <a:pt x="6640" y="15847"/>
                </a:lnTo>
                <a:lnTo>
                  <a:pt x="7631" y="15847"/>
                </a:lnTo>
                <a:lnTo>
                  <a:pt x="8218" y="15773"/>
                </a:lnTo>
                <a:lnTo>
                  <a:pt x="8841" y="15627"/>
                </a:lnTo>
                <a:lnTo>
                  <a:pt x="9428" y="15480"/>
                </a:lnTo>
                <a:lnTo>
                  <a:pt x="10015" y="15260"/>
                </a:lnTo>
                <a:lnTo>
                  <a:pt x="10565" y="14966"/>
                </a:lnTo>
                <a:lnTo>
                  <a:pt x="11079" y="14673"/>
                </a:lnTo>
                <a:lnTo>
                  <a:pt x="11592" y="14306"/>
                </a:lnTo>
                <a:lnTo>
                  <a:pt x="12069" y="13903"/>
                </a:lnTo>
                <a:lnTo>
                  <a:pt x="12509" y="13462"/>
                </a:lnTo>
                <a:lnTo>
                  <a:pt x="12913" y="12986"/>
                </a:lnTo>
                <a:lnTo>
                  <a:pt x="13280" y="12472"/>
                </a:lnTo>
                <a:lnTo>
                  <a:pt x="13573" y="11922"/>
                </a:lnTo>
                <a:lnTo>
                  <a:pt x="13867" y="11372"/>
                </a:lnTo>
                <a:lnTo>
                  <a:pt x="14087" y="10785"/>
                </a:lnTo>
                <a:lnTo>
                  <a:pt x="14307" y="10198"/>
                </a:lnTo>
                <a:lnTo>
                  <a:pt x="14417" y="9574"/>
                </a:lnTo>
                <a:lnTo>
                  <a:pt x="14527" y="8951"/>
                </a:lnTo>
                <a:lnTo>
                  <a:pt x="14600" y="8327"/>
                </a:lnTo>
                <a:lnTo>
                  <a:pt x="14600" y="7703"/>
                </a:lnTo>
                <a:lnTo>
                  <a:pt x="14564" y="7080"/>
                </a:lnTo>
                <a:lnTo>
                  <a:pt x="14490" y="6456"/>
                </a:lnTo>
                <a:lnTo>
                  <a:pt x="14380" y="5833"/>
                </a:lnTo>
                <a:lnTo>
                  <a:pt x="14197" y="5209"/>
                </a:lnTo>
                <a:lnTo>
                  <a:pt x="13977" y="4622"/>
                </a:lnTo>
                <a:lnTo>
                  <a:pt x="13720" y="3999"/>
                </a:lnTo>
                <a:lnTo>
                  <a:pt x="13353" y="3412"/>
                </a:lnTo>
                <a:lnTo>
                  <a:pt x="12986" y="2861"/>
                </a:lnTo>
                <a:lnTo>
                  <a:pt x="12509" y="2311"/>
                </a:lnTo>
                <a:lnTo>
                  <a:pt x="12032" y="1834"/>
                </a:lnTo>
                <a:lnTo>
                  <a:pt x="11482" y="1394"/>
                </a:lnTo>
                <a:lnTo>
                  <a:pt x="10895" y="1027"/>
                </a:lnTo>
                <a:lnTo>
                  <a:pt x="10602" y="881"/>
                </a:lnTo>
                <a:lnTo>
                  <a:pt x="10272" y="734"/>
                </a:lnTo>
                <a:lnTo>
                  <a:pt x="10308" y="587"/>
                </a:lnTo>
                <a:lnTo>
                  <a:pt x="10308" y="441"/>
                </a:lnTo>
                <a:lnTo>
                  <a:pt x="10272" y="294"/>
                </a:lnTo>
                <a:lnTo>
                  <a:pt x="10198" y="147"/>
                </a:lnTo>
                <a:lnTo>
                  <a:pt x="10088" y="74"/>
                </a:lnTo>
                <a:lnTo>
                  <a:pt x="9942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6" name="Shape 166"/>
          <p:cNvSpPr/>
          <p:nvPr/>
        </p:nvSpPr>
        <p:spPr>
          <a:xfrm>
            <a:off x="5401648" y="3285713"/>
            <a:ext cx="805934" cy="750838"/>
          </a:xfrm>
          <a:custGeom>
            <a:avLst/>
            <a:gdLst/>
            <a:ahLst/>
            <a:cxnLst/>
            <a:rect l="0" t="0" r="0" b="0"/>
            <a:pathLst>
              <a:path w="16105" h="15004" extrusionOk="0">
                <a:moveTo>
                  <a:pt x="13170" y="587"/>
                </a:moveTo>
                <a:lnTo>
                  <a:pt x="13206" y="624"/>
                </a:lnTo>
                <a:lnTo>
                  <a:pt x="13280" y="661"/>
                </a:lnTo>
                <a:lnTo>
                  <a:pt x="13353" y="697"/>
                </a:lnTo>
                <a:lnTo>
                  <a:pt x="13610" y="771"/>
                </a:lnTo>
                <a:lnTo>
                  <a:pt x="13830" y="844"/>
                </a:lnTo>
                <a:lnTo>
                  <a:pt x="14013" y="954"/>
                </a:lnTo>
                <a:lnTo>
                  <a:pt x="14160" y="1174"/>
                </a:lnTo>
                <a:lnTo>
                  <a:pt x="14307" y="1394"/>
                </a:lnTo>
                <a:lnTo>
                  <a:pt x="14343" y="1651"/>
                </a:lnTo>
                <a:lnTo>
                  <a:pt x="14307" y="1908"/>
                </a:lnTo>
                <a:lnTo>
                  <a:pt x="14233" y="2128"/>
                </a:lnTo>
                <a:lnTo>
                  <a:pt x="14087" y="2348"/>
                </a:lnTo>
                <a:lnTo>
                  <a:pt x="13903" y="2531"/>
                </a:lnTo>
                <a:lnTo>
                  <a:pt x="13683" y="2678"/>
                </a:lnTo>
                <a:lnTo>
                  <a:pt x="13463" y="2788"/>
                </a:lnTo>
                <a:lnTo>
                  <a:pt x="13170" y="2825"/>
                </a:lnTo>
                <a:lnTo>
                  <a:pt x="12840" y="2788"/>
                </a:lnTo>
                <a:lnTo>
                  <a:pt x="12656" y="2751"/>
                </a:lnTo>
                <a:lnTo>
                  <a:pt x="12546" y="2715"/>
                </a:lnTo>
                <a:lnTo>
                  <a:pt x="12436" y="2641"/>
                </a:lnTo>
                <a:lnTo>
                  <a:pt x="12363" y="2495"/>
                </a:lnTo>
                <a:lnTo>
                  <a:pt x="12289" y="2495"/>
                </a:lnTo>
                <a:lnTo>
                  <a:pt x="12253" y="2275"/>
                </a:lnTo>
                <a:lnTo>
                  <a:pt x="12253" y="2054"/>
                </a:lnTo>
                <a:lnTo>
                  <a:pt x="12253" y="1871"/>
                </a:lnTo>
                <a:lnTo>
                  <a:pt x="12289" y="1724"/>
                </a:lnTo>
                <a:lnTo>
                  <a:pt x="12399" y="1394"/>
                </a:lnTo>
                <a:lnTo>
                  <a:pt x="12583" y="1064"/>
                </a:lnTo>
                <a:lnTo>
                  <a:pt x="12840" y="807"/>
                </a:lnTo>
                <a:lnTo>
                  <a:pt x="12986" y="697"/>
                </a:lnTo>
                <a:lnTo>
                  <a:pt x="13170" y="587"/>
                </a:lnTo>
                <a:close/>
                <a:moveTo>
                  <a:pt x="9061" y="3338"/>
                </a:moveTo>
                <a:lnTo>
                  <a:pt x="9245" y="3412"/>
                </a:lnTo>
                <a:lnTo>
                  <a:pt x="9245" y="3448"/>
                </a:lnTo>
                <a:lnTo>
                  <a:pt x="9171" y="3632"/>
                </a:lnTo>
                <a:lnTo>
                  <a:pt x="9171" y="3668"/>
                </a:lnTo>
                <a:lnTo>
                  <a:pt x="9135" y="3632"/>
                </a:lnTo>
                <a:lnTo>
                  <a:pt x="9061" y="3522"/>
                </a:lnTo>
                <a:lnTo>
                  <a:pt x="8988" y="3448"/>
                </a:lnTo>
                <a:lnTo>
                  <a:pt x="8988" y="3412"/>
                </a:lnTo>
                <a:lnTo>
                  <a:pt x="8988" y="3375"/>
                </a:lnTo>
                <a:lnTo>
                  <a:pt x="9061" y="3338"/>
                </a:lnTo>
                <a:close/>
                <a:moveTo>
                  <a:pt x="14123" y="440"/>
                </a:moveTo>
                <a:lnTo>
                  <a:pt x="14233" y="477"/>
                </a:lnTo>
                <a:lnTo>
                  <a:pt x="14307" y="587"/>
                </a:lnTo>
                <a:lnTo>
                  <a:pt x="14417" y="661"/>
                </a:lnTo>
                <a:lnTo>
                  <a:pt x="14454" y="807"/>
                </a:lnTo>
                <a:lnTo>
                  <a:pt x="14527" y="807"/>
                </a:lnTo>
                <a:lnTo>
                  <a:pt x="14490" y="624"/>
                </a:lnTo>
                <a:lnTo>
                  <a:pt x="14454" y="477"/>
                </a:lnTo>
                <a:lnTo>
                  <a:pt x="14600" y="551"/>
                </a:lnTo>
                <a:lnTo>
                  <a:pt x="14784" y="624"/>
                </a:lnTo>
                <a:lnTo>
                  <a:pt x="14967" y="771"/>
                </a:lnTo>
                <a:lnTo>
                  <a:pt x="15114" y="881"/>
                </a:lnTo>
                <a:lnTo>
                  <a:pt x="15224" y="1064"/>
                </a:lnTo>
                <a:lnTo>
                  <a:pt x="15334" y="1211"/>
                </a:lnTo>
                <a:lnTo>
                  <a:pt x="15444" y="1578"/>
                </a:lnTo>
                <a:lnTo>
                  <a:pt x="15554" y="1944"/>
                </a:lnTo>
                <a:lnTo>
                  <a:pt x="15627" y="2385"/>
                </a:lnTo>
                <a:lnTo>
                  <a:pt x="15664" y="2568"/>
                </a:lnTo>
                <a:lnTo>
                  <a:pt x="15627" y="2788"/>
                </a:lnTo>
                <a:lnTo>
                  <a:pt x="15591" y="2972"/>
                </a:lnTo>
                <a:lnTo>
                  <a:pt x="15481" y="3118"/>
                </a:lnTo>
                <a:lnTo>
                  <a:pt x="15187" y="3412"/>
                </a:lnTo>
                <a:lnTo>
                  <a:pt x="14930" y="3595"/>
                </a:lnTo>
                <a:lnTo>
                  <a:pt x="14600" y="3705"/>
                </a:lnTo>
                <a:lnTo>
                  <a:pt x="14270" y="3779"/>
                </a:lnTo>
                <a:lnTo>
                  <a:pt x="13940" y="3815"/>
                </a:lnTo>
                <a:lnTo>
                  <a:pt x="13720" y="3779"/>
                </a:lnTo>
                <a:lnTo>
                  <a:pt x="13500" y="3742"/>
                </a:lnTo>
                <a:lnTo>
                  <a:pt x="13316" y="3668"/>
                </a:lnTo>
                <a:lnTo>
                  <a:pt x="13133" y="3595"/>
                </a:lnTo>
                <a:lnTo>
                  <a:pt x="12950" y="3485"/>
                </a:lnTo>
                <a:lnTo>
                  <a:pt x="12803" y="3338"/>
                </a:lnTo>
                <a:lnTo>
                  <a:pt x="12656" y="3192"/>
                </a:lnTo>
                <a:lnTo>
                  <a:pt x="12546" y="3045"/>
                </a:lnTo>
                <a:lnTo>
                  <a:pt x="12840" y="3118"/>
                </a:lnTo>
                <a:lnTo>
                  <a:pt x="13133" y="3155"/>
                </a:lnTo>
                <a:lnTo>
                  <a:pt x="13426" y="3118"/>
                </a:lnTo>
                <a:lnTo>
                  <a:pt x="13720" y="3045"/>
                </a:lnTo>
                <a:lnTo>
                  <a:pt x="13977" y="2935"/>
                </a:lnTo>
                <a:lnTo>
                  <a:pt x="14233" y="2751"/>
                </a:lnTo>
                <a:lnTo>
                  <a:pt x="14417" y="2495"/>
                </a:lnTo>
                <a:lnTo>
                  <a:pt x="14600" y="2238"/>
                </a:lnTo>
                <a:lnTo>
                  <a:pt x="14674" y="1981"/>
                </a:lnTo>
                <a:lnTo>
                  <a:pt x="14710" y="1724"/>
                </a:lnTo>
                <a:lnTo>
                  <a:pt x="14674" y="1468"/>
                </a:lnTo>
                <a:lnTo>
                  <a:pt x="14600" y="1211"/>
                </a:lnTo>
                <a:lnTo>
                  <a:pt x="14490" y="991"/>
                </a:lnTo>
                <a:lnTo>
                  <a:pt x="14343" y="771"/>
                </a:lnTo>
                <a:lnTo>
                  <a:pt x="14160" y="587"/>
                </a:lnTo>
                <a:lnTo>
                  <a:pt x="13940" y="440"/>
                </a:lnTo>
                <a:close/>
                <a:moveTo>
                  <a:pt x="13757" y="0"/>
                </a:moveTo>
                <a:lnTo>
                  <a:pt x="13610" y="74"/>
                </a:lnTo>
                <a:lnTo>
                  <a:pt x="13353" y="110"/>
                </a:lnTo>
                <a:lnTo>
                  <a:pt x="13133" y="147"/>
                </a:lnTo>
                <a:lnTo>
                  <a:pt x="12913" y="257"/>
                </a:lnTo>
                <a:lnTo>
                  <a:pt x="12729" y="404"/>
                </a:lnTo>
                <a:lnTo>
                  <a:pt x="12509" y="551"/>
                </a:lnTo>
                <a:lnTo>
                  <a:pt x="12363" y="734"/>
                </a:lnTo>
                <a:lnTo>
                  <a:pt x="12216" y="917"/>
                </a:lnTo>
                <a:lnTo>
                  <a:pt x="12069" y="1137"/>
                </a:lnTo>
                <a:lnTo>
                  <a:pt x="11996" y="1321"/>
                </a:lnTo>
                <a:lnTo>
                  <a:pt x="11922" y="1578"/>
                </a:lnTo>
                <a:lnTo>
                  <a:pt x="11849" y="1798"/>
                </a:lnTo>
                <a:lnTo>
                  <a:pt x="11849" y="2054"/>
                </a:lnTo>
                <a:lnTo>
                  <a:pt x="11849" y="2275"/>
                </a:lnTo>
                <a:lnTo>
                  <a:pt x="11886" y="2531"/>
                </a:lnTo>
                <a:lnTo>
                  <a:pt x="11959" y="2751"/>
                </a:lnTo>
                <a:lnTo>
                  <a:pt x="12033" y="2972"/>
                </a:lnTo>
                <a:lnTo>
                  <a:pt x="12143" y="3192"/>
                </a:lnTo>
                <a:lnTo>
                  <a:pt x="12253" y="3375"/>
                </a:lnTo>
                <a:lnTo>
                  <a:pt x="12399" y="3558"/>
                </a:lnTo>
                <a:lnTo>
                  <a:pt x="12583" y="3705"/>
                </a:lnTo>
                <a:lnTo>
                  <a:pt x="12766" y="3852"/>
                </a:lnTo>
                <a:lnTo>
                  <a:pt x="12986" y="3999"/>
                </a:lnTo>
                <a:lnTo>
                  <a:pt x="13206" y="4072"/>
                </a:lnTo>
                <a:lnTo>
                  <a:pt x="13426" y="4145"/>
                </a:lnTo>
                <a:lnTo>
                  <a:pt x="13683" y="4219"/>
                </a:lnTo>
                <a:lnTo>
                  <a:pt x="14123" y="4219"/>
                </a:lnTo>
                <a:lnTo>
                  <a:pt x="14564" y="4145"/>
                </a:lnTo>
                <a:lnTo>
                  <a:pt x="15004" y="3999"/>
                </a:lnTo>
                <a:lnTo>
                  <a:pt x="15371" y="3779"/>
                </a:lnTo>
                <a:lnTo>
                  <a:pt x="15591" y="3632"/>
                </a:lnTo>
                <a:lnTo>
                  <a:pt x="15737" y="3448"/>
                </a:lnTo>
                <a:lnTo>
                  <a:pt x="15884" y="3265"/>
                </a:lnTo>
                <a:lnTo>
                  <a:pt x="15994" y="3045"/>
                </a:lnTo>
                <a:lnTo>
                  <a:pt x="16067" y="2788"/>
                </a:lnTo>
                <a:lnTo>
                  <a:pt x="16104" y="2495"/>
                </a:lnTo>
                <a:lnTo>
                  <a:pt x="16067" y="2238"/>
                </a:lnTo>
                <a:lnTo>
                  <a:pt x="15994" y="1981"/>
                </a:lnTo>
                <a:lnTo>
                  <a:pt x="15884" y="1431"/>
                </a:lnTo>
                <a:lnTo>
                  <a:pt x="15774" y="1174"/>
                </a:lnTo>
                <a:lnTo>
                  <a:pt x="15664" y="954"/>
                </a:lnTo>
                <a:lnTo>
                  <a:pt x="15517" y="734"/>
                </a:lnTo>
                <a:lnTo>
                  <a:pt x="15371" y="551"/>
                </a:lnTo>
                <a:lnTo>
                  <a:pt x="15150" y="367"/>
                </a:lnTo>
                <a:lnTo>
                  <a:pt x="14930" y="220"/>
                </a:lnTo>
                <a:lnTo>
                  <a:pt x="14637" y="74"/>
                </a:lnTo>
                <a:lnTo>
                  <a:pt x="14270" y="0"/>
                </a:lnTo>
                <a:close/>
                <a:moveTo>
                  <a:pt x="11115" y="4549"/>
                </a:moveTo>
                <a:lnTo>
                  <a:pt x="11446" y="4842"/>
                </a:lnTo>
                <a:lnTo>
                  <a:pt x="11299" y="4952"/>
                </a:lnTo>
                <a:lnTo>
                  <a:pt x="11115" y="4916"/>
                </a:lnTo>
                <a:lnTo>
                  <a:pt x="10932" y="4916"/>
                </a:lnTo>
                <a:lnTo>
                  <a:pt x="10639" y="4952"/>
                </a:lnTo>
                <a:lnTo>
                  <a:pt x="10859" y="4732"/>
                </a:lnTo>
                <a:lnTo>
                  <a:pt x="11115" y="4549"/>
                </a:lnTo>
                <a:close/>
                <a:moveTo>
                  <a:pt x="6860" y="3632"/>
                </a:moveTo>
                <a:lnTo>
                  <a:pt x="7007" y="3668"/>
                </a:lnTo>
                <a:lnTo>
                  <a:pt x="7044" y="3705"/>
                </a:lnTo>
                <a:lnTo>
                  <a:pt x="7044" y="3742"/>
                </a:lnTo>
                <a:lnTo>
                  <a:pt x="7044" y="3779"/>
                </a:lnTo>
                <a:lnTo>
                  <a:pt x="7080" y="3852"/>
                </a:lnTo>
                <a:lnTo>
                  <a:pt x="7191" y="3889"/>
                </a:lnTo>
                <a:lnTo>
                  <a:pt x="7374" y="3889"/>
                </a:lnTo>
                <a:lnTo>
                  <a:pt x="7411" y="3925"/>
                </a:lnTo>
                <a:lnTo>
                  <a:pt x="7447" y="4035"/>
                </a:lnTo>
                <a:lnTo>
                  <a:pt x="7484" y="4145"/>
                </a:lnTo>
                <a:lnTo>
                  <a:pt x="7484" y="4255"/>
                </a:lnTo>
                <a:lnTo>
                  <a:pt x="7447" y="4512"/>
                </a:lnTo>
                <a:lnTo>
                  <a:pt x="7374" y="4769"/>
                </a:lnTo>
                <a:lnTo>
                  <a:pt x="7227" y="5026"/>
                </a:lnTo>
                <a:lnTo>
                  <a:pt x="7154" y="5136"/>
                </a:lnTo>
                <a:lnTo>
                  <a:pt x="7044" y="5209"/>
                </a:lnTo>
                <a:lnTo>
                  <a:pt x="6934" y="5246"/>
                </a:lnTo>
                <a:lnTo>
                  <a:pt x="6787" y="5246"/>
                </a:lnTo>
                <a:lnTo>
                  <a:pt x="6787" y="4989"/>
                </a:lnTo>
                <a:lnTo>
                  <a:pt x="6750" y="4769"/>
                </a:lnTo>
                <a:lnTo>
                  <a:pt x="6640" y="4549"/>
                </a:lnTo>
                <a:lnTo>
                  <a:pt x="6494" y="4329"/>
                </a:lnTo>
                <a:lnTo>
                  <a:pt x="6310" y="4145"/>
                </a:lnTo>
                <a:lnTo>
                  <a:pt x="6090" y="4035"/>
                </a:lnTo>
                <a:lnTo>
                  <a:pt x="6090" y="3925"/>
                </a:lnTo>
                <a:lnTo>
                  <a:pt x="6163" y="3852"/>
                </a:lnTo>
                <a:lnTo>
                  <a:pt x="6237" y="3779"/>
                </a:lnTo>
                <a:lnTo>
                  <a:pt x="6347" y="3742"/>
                </a:lnTo>
                <a:lnTo>
                  <a:pt x="6567" y="3705"/>
                </a:lnTo>
                <a:lnTo>
                  <a:pt x="6860" y="3632"/>
                </a:lnTo>
                <a:close/>
                <a:moveTo>
                  <a:pt x="6530" y="3192"/>
                </a:moveTo>
                <a:lnTo>
                  <a:pt x="6494" y="3228"/>
                </a:lnTo>
                <a:lnTo>
                  <a:pt x="6457" y="3302"/>
                </a:lnTo>
                <a:lnTo>
                  <a:pt x="6457" y="3338"/>
                </a:lnTo>
                <a:lnTo>
                  <a:pt x="6457" y="3412"/>
                </a:lnTo>
                <a:lnTo>
                  <a:pt x="6200" y="3485"/>
                </a:lnTo>
                <a:lnTo>
                  <a:pt x="5980" y="3558"/>
                </a:lnTo>
                <a:lnTo>
                  <a:pt x="5797" y="3742"/>
                </a:lnTo>
                <a:lnTo>
                  <a:pt x="5760" y="3815"/>
                </a:lnTo>
                <a:lnTo>
                  <a:pt x="5687" y="3925"/>
                </a:lnTo>
                <a:lnTo>
                  <a:pt x="5687" y="4035"/>
                </a:lnTo>
                <a:lnTo>
                  <a:pt x="5687" y="4072"/>
                </a:lnTo>
                <a:lnTo>
                  <a:pt x="5797" y="4219"/>
                </a:lnTo>
                <a:lnTo>
                  <a:pt x="5907" y="4292"/>
                </a:lnTo>
                <a:lnTo>
                  <a:pt x="6053" y="4365"/>
                </a:lnTo>
                <a:lnTo>
                  <a:pt x="6163" y="4439"/>
                </a:lnTo>
                <a:lnTo>
                  <a:pt x="6274" y="4512"/>
                </a:lnTo>
                <a:lnTo>
                  <a:pt x="6347" y="4622"/>
                </a:lnTo>
                <a:lnTo>
                  <a:pt x="6420" y="4769"/>
                </a:lnTo>
                <a:lnTo>
                  <a:pt x="6494" y="5026"/>
                </a:lnTo>
                <a:lnTo>
                  <a:pt x="6457" y="5282"/>
                </a:lnTo>
                <a:lnTo>
                  <a:pt x="6494" y="5392"/>
                </a:lnTo>
                <a:lnTo>
                  <a:pt x="6530" y="5466"/>
                </a:lnTo>
                <a:lnTo>
                  <a:pt x="6750" y="5539"/>
                </a:lnTo>
                <a:lnTo>
                  <a:pt x="6934" y="5539"/>
                </a:lnTo>
                <a:lnTo>
                  <a:pt x="7117" y="5503"/>
                </a:lnTo>
                <a:lnTo>
                  <a:pt x="7264" y="5429"/>
                </a:lnTo>
                <a:lnTo>
                  <a:pt x="7411" y="5282"/>
                </a:lnTo>
                <a:lnTo>
                  <a:pt x="7521" y="5136"/>
                </a:lnTo>
                <a:lnTo>
                  <a:pt x="7631" y="4952"/>
                </a:lnTo>
                <a:lnTo>
                  <a:pt x="7704" y="4769"/>
                </a:lnTo>
                <a:lnTo>
                  <a:pt x="7741" y="4585"/>
                </a:lnTo>
                <a:lnTo>
                  <a:pt x="7777" y="4365"/>
                </a:lnTo>
                <a:lnTo>
                  <a:pt x="7777" y="4145"/>
                </a:lnTo>
                <a:lnTo>
                  <a:pt x="7777" y="3925"/>
                </a:lnTo>
                <a:lnTo>
                  <a:pt x="7704" y="3779"/>
                </a:lnTo>
                <a:lnTo>
                  <a:pt x="7631" y="3668"/>
                </a:lnTo>
                <a:lnTo>
                  <a:pt x="7484" y="3595"/>
                </a:lnTo>
                <a:lnTo>
                  <a:pt x="7337" y="3595"/>
                </a:lnTo>
                <a:lnTo>
                  <a:pt x="7301" y="3485"/>
                </a:lnTo>
                <a:lnTo>
                  <a:pt x="7227" y="3448"/>
                </a:lnTo>
                <a:lnTo>
                  <a:pt x="7044" y="3375"/>
                </a:lnTo>
                <a:lnTo>
                  <a:pt x="6824" y="3302"/>
                </a:lnTo>
                <a:lnTo>
                  <a:pt x="6677" y="3228"/>
                </a:lnTo>
                <a:lnTo>
                  <a:pt x="6567" y="3192"/>
                </a:lnTo>
                <a:close/>
                <a:moveTo>
                  <a:pt x="11739" y="5136"/>
                </a:moveTo>
                <a:lnTo>
                  <a:pt x="12179" y="5686"/>
                </a:lnTo>
                <a:lnTo>
                  <a:pt x="11776" y="5796"/>
                </a:lnTo>
                <a:lnTo>
                  <a:pt x="11409" y="6016"/>
                </a:lnTo>
                <a:lnTo>
                  <a:pt x="11042" y="6236"/>
                </a:lnTo>
                <a:lnTo>
                  <a:pt x="10895" y="6383"/>
                </a:lnTo>
                <a:lnTo>
                  <a:pt x="10785" y="6566"/>
                </a:lnTo>
                <a:lnTo>
                  <a:pt x="10749" y="6640"/>
                </a:lnTo>
                <a:lnTo>
                  <a:pt x="10785" y="6676"/>
                </a:lnTo>
                <a:lnTo>
                  <a:pt x="10859" y="6713"/>
                </a:lnTo>
                <a:lnTo>
                  <a:pt x="10932" y="6713"/>
                </a:lnTo>
                <a:lnTo>
                  <a:pt x="11262" y="6493"/>
                </a:lnTo>
                <a:lnTo>
                  <a:pt x="11556" y="6310"/>
                </a:lnTo>
                <a:lnTo>
                  <a:pt x="11849" y="6199"/>
                </a:lnTo>
                <a:lnTo>
                  <a:pt x="12143" y="6089"/>
                </a:lnTo>
                <a:lnTo>
                  <a:pt x="12253" y="6053"/>
                </a:lnTo>
                <a:lnTo>
                  <a:pt x="12363" y="6016"/>
                </a:lnTo>
                <a:lnTo>
                  <a:pt x="12399" y="5979"/>
                </a:lnTo>
                <a:lnTo>
                  <a:pt x="12619" y="6456"/>
                </a:lnTo>
                <a:lnTo>
                  <a:pt x="12840" y="6896"/>
                </a:lnTo>
                <a:lnTo>
                  <a:pt x="12803" y="6933"/>
                </a:lnTo>
                <a:lnTo>
                  <a:pt x="12326" y="7043"/>
                </a:lnTo>
                <a:lnTo>
                  <a:pt x="11812" y="7117"/>
                </a:lnTo>
                <a:lnTo>
                  <a:pt x="11299" y="7117"/>
                </a:lnTo>
                <a:lnTo>
                  <a:pt x="10749" y="7080"/>
                </a:lnTo>
                <a:lnTo>
                  <a:pt x="10675" y="7117"/>
                </a:lnTo>
                <a:lnTo>
                  <a:pt x="10639" y="7153"/>
                </a:lnTo>
                <a:lnTo>
                  <a:pt x="10639" y="7227"/>
                </a:lnTo>
                <a:lnTo>
                  <a:pt x="10712" y="7300"/>
                </a:lnTo>
                <a:lnTo>
                  <a:pt x="10932" y="7373"/>
                </a:lnTo>
                <a:lnTo>
                  <a:pt x="11189" y="7447"/>
                </a:lnTo>
                <a:lnTo>
                  <a:pt x="11702" y="7483"/>
                </a:lnTo>
                <a:lnTo>
                  <a:pt x="11959" y="7483"/>
                </a:lnTo>
                <a:lnTo>
                  <a:pt x="12216" y="7447"/>
                </a:lnTo>
                <a:lnTo>
                  <a:pt x="12583" y="7373"/>
                </a:lnTo>
                <a:lnTo>
                  <a:pt x="12693" y="7373"/>
                </a:lnTo>
                <a:lnTo>
                  <a:pt x="12766" y="7337"/>
                </a:lnTo>
                <a:lnTo>
                  <a:pt x="12803" y="7410"/>
                </a:lnTo>
                <a:lnTo>
                  <a:pt x="12840" y="7447"/>
                </a:lnTo>
                <a:lnTo>
                  <a:pt x="12876" y="7483"/>
                </a:lnTo>
                <a:lnTo>
                  <a:pt x="12986" y="7520"/>
                </a:lnTo>
                <a:lnTo>
                  <a:pt x="13023" y="7777"/>
                </a:lnTo>
                <a:lnTo>
                  <a:pt x="13060" y="8070"/>
                </a:lnTo>
                <a:lnTo>
                  <a:pt x="12986" y="8107"/>
                </a:lnTo>
                <a:lnTo>
                  <a:pt x="12693" y="7997"/>
                </a:lnTo>
                <a:lnTo>
                  <a:pt x="12473" y="7887"/>
                </a:lnTo>
                <a:lnTo>
                  <a:pt x="12253" y="7777"/>
                </a:lnTo>
                <a:lnTo>
                  <a:pt x="11886" y="7777"/>
                </a:lnTo>
                <a:lnTo>
                  <a:pt x="11776" y="7813"/>
                </a:lnTo>
                <a:lnTo>
                  <a:pt x="11226" y="7777"/>
                </a:lnTo>
                <a:lnTo>
                  <a:pt x="10895" y="7740"/>
                </a:lnTo>
                <a:lnTo>
                  <a:pt x="10749" y="7740"/>
                </a:lnTo>
                <a:lnTo>
                  <a:pt x="10675" y="7703"/>
                </a:lnTo>
                <a:lnTo>
                  <a:pt x="10565" y="7483"/>
                </a:lnTo>
                <a:lnTo>
                  <a:pt x="10529" y="7483"/>
                </a:lnTo>
                <a:lnTo>
                  <a:pt x="10529" y="7520"/>
                </a:lnTo>
                <a:lnTo>
                  <a:pt x="10529" y="7887"/>
                </a:lnTo>
                <a:lnTo>
                  <a:pt x="10529" y="7960"/>
                </a:lnTo>
                <a:lnTo>
                  <a:pt x="10602" y="7997"/>
                </a:lnTo>
                <a:lnTo>
                  <a:pt x="11042" y="8107"/>
                </a:lnTo>
                <a:lnTo>
                  <a:pt x="11482" y="8144"/>
                </a:lnTo>
                <a:lnTo>
                  <a:pt x="11482" y="8327"/>
                </a:lnTo>
                <a:lnTo>
                  <a:pt x="11519" y="8474"/>
                </a:lnTo>
                <a:lnTo>
                  <a:pt x="11592" y="8547"/>
                </a:lnTo>
                <a:lnTo>
                  <a:pt x="11629" y="8584"/>
                </a:lnTo>
                <a:lnTo>
                  <a:pt x="11776" y="8657"/>
                </a:lnTo>
                <a:lnTo>
                  <a:pt x="11959" y="8767"/>
                </a:lnTo>
                <a:lnTo>
                  <a:pt x="11409" y="8657"/>
                </a:lnTo>
                <a:lnTo>
                  <a:pt x="10969" y="8474"/>
                </a:lnTo>
                <a:lnTo>
                  <a:pt x="10712" y="8437"/>
                </a:lnTo>
                <a:lnTo>
                  <a:pt x="10455" y="8400"/>
                </a:lnTo>
                <a:lnTo>
                  <a:pt x="10198" y="8217"/>
                </a:lnTo>
                <a:lnTo>
                  <a:pt x="10052" y="8180"/>
                </a:lnTo>
                <a:lnTo>
                  <a:pt x="9942" y="8144"/>
                </a:lnTo>
                <a:lnTo>
                  <a:pt x="9722" y="8180"/>
                </a:lnTo>
                <a:lnTo>
                  <a:pt x="9575" y="8254"/>
                </a:lnTo>
                <a:lnTo>
                  <a:pt x="9465" y="8364"/>
                </a:lnTo>
                <a:lnTo>
                  <a:pt x="9355" y="8510"/>
                </a:lnTo>
                <a:lnTo>
                  <a:pt x="9245" y="8584"/>
                </a:lnTo>
                <a:lnTo>
                  <a:pt x="9098" y="8620"/>
                </a:lnTo>
                <a:lnTo>
                  <a:pt x="8841" y="8584"/>
                </a:lnTo>
                <a:lnTo>
                  <a:pt x="8621" y="8620"/>
                </a:lnTo>
                <a:lnTo>
                  <a:pt x="8401" y="8694"/>
                </a:lnTo>
                <a:lnTo>
                  <a:pt x="8181" y="8804"/>
                </a:lnTo>
                <a:lnTo>
                  <a:pt x="7924" y="8804"/>
                </a:lnTo>
                <a:lnTo>
                  <a:pt x="7851" y="8767"/>
                </a:lnTo>
                <a:lnTo>
                  <a:pt x="7814" y="8730"/>
                </a:lnTo>
                <a:lnTo>
                  <a:pt x="7814" y="8694"/>
                </a:lnTo>
                <a:lnTo>
                  <a:pt x="7887" y="8620"/>
                </a:lnTo>
                <a:lnTo>
                  <a:pt x="7998" y="8510"/>
                </a:lnTo>
                <a:lnTo>
                  <a:pt x="8144" y="8437"/>
                </a:lnTo>
                <a:lnTo>
                  <a:pt x="8401" y="8327"/>
                </a:lnTo>
                <a:lnTo>
                  <a:pt x="8731" y="8180"/>
                </a:lnTo>
                <a:lnTo>
                  <a:pt x="8915" y="8070"/>
                </a:lnTo>
                <a:lnTo>
                  <a:pt x="9025" y="7924"/>
                </a:lnTo>
                <a:lnTo>
                  <a:pt x="9135" y="7777"/>
                </a:lnTo>
                <a:lnTo>
                  <a:pt x="9208" y="7630"/>
                </a:lnTo>
                <a:lnTo>
                  <a:pt x="9208" y="7447"/>
                </a:lnTo>
                <a:lnTo>
                  <a:pt x="9171" y="7227"/>
                </a:lnTo>
                <a:lnTo>
                  <a:pt x="9098" y="7117"/>
                </a:lnTo>
                <a:lnTo>
                  <a:pt x="8988" y="7006"/>
                </a:lnTo>
                <a:lnTo>
                  <a:pt x="8841" y="6896"/>
                </a:lnTo>
                <a:lnTo>
                  <a:pt x="8694" y="6860"/>
                </a:lnTo>
                <a:lnTo>
                  <a:pt x="8548" y="6823"/>
                </a:lnTo>
                <a:lnTo>
                  <a:pt x="8401" y="6823"/>
                </a:lnTo>
                <a:lnTo>
                  <a:pt x="8254" y="6860"/>
                </a:lnTo>
                <a:lnTo>
                  <a:pt x="8108" y="6933"/>
                </a:lnTo>
                <a:lnTo>
                  <a:pt x="7924" y="7117"/>
                </a:lnTo>
                <a:lnTo>
                  <a:pt x="7924" y="7117"/>
                </a:lnTo>
                <a:lnTo>
                  <a:pt x="7998" y="6970"/>
                </a:lnTo>
                <a:lnTo>
                  <a:pt x="8108" y="6860"/>
                </a:lnTo>
                <a:lnTo>
                  <a:pt x="8291" y="6603"/>
                </a:lnTo>
                <a:lnTo>
                  <a:pt x="8511" y="6383"/>
                </a:lnTo>
                <a:lnTo>
                  <a:pt x="8768" y="6126"/>
                </a:lnTo>
                <a:lnTo>
                  <a:pt x="8951" y="5943"/>
                </a:lnTo>
                <a:lnTo>
                  <a:pt x="9135" y="5796"/>
                </a:lnTo>
                <a:lnTo>
                  <a:pt x="9171" y="5796"/>
                </a:lnTo>
                <a:lnTo>
                  <a:pt x="9391" y="5759"/>
                </a:lnTo>
                <a:lnTo>
                  <a:pt x="9612" y="5686"/>
                </a:lnTo>
                <a:lnTo>
                  <a:pt x="10052" y="5539"/>
                </a:lnTo>
                <a:lnTo>
                  <a:pt x="10455" y="5356"/>
                </a:lnTo>
                <a:lnTo>
                  <a:pt x="10639" y="5282"/>
                </a:lnTo>
                <a:lnTo>
                  <a:pt x="10895" y="5246"/>
                </a:lnTo>
                <a:lnTo>
                  <a:pt x="10895" y="5246"/>
                </a:lnTo>
                <a:lnTo>
                  <a:pt x="10602" y="5503"/>
                </a:lnTo>
                <a:lnTo>
                  <a:pt x="10492" y="5649"/>
                </a:lnTo>
                <a:lnTo>
                  <a:pt x="10419" y="5833"/>
                </a:lnTo>
                <a:lnTo>
                  <a:pt x="10455" y="5869"/>
                </a:lnTo>
                <a:lnTo>
                  <a:pt x="10639" y="5796"/>
                </a:lnTo>
                <a:lnTo>
                  <a:pt x="10822" y="5723"/>
                </a:lnTo>
                <a:lnTo>
                  <a:pt x="11152" y="5503"/>
                </a:lnTo>
                <a:lnTo>
                  <a:pt x="11739" y="5136"/>
                </a:lnTo>
                <a:close/>
                <a:moveTo>
                  <a:pt x="11996" y="8254"/>
                </a:moveTo>
                <a:lnTo>
                  <a:pt x="12546" y="8400"/>
                </a:lnTo>
                <a:lnTo>
                  <a:pt x="12729" y="8584"/>
                </a:lnTo>
                <a:lnTo>
                  <a:pt x="12803" y="8620"/>
                </a:lnTo>
                <a:lnTo>
                  <a:pt x="12876" y="8657"/>
                </a:lnTo>
                <a:lnTo>
                  <a:pt x="12950" y="8620"/>
                </a:lnTo>
                <a:lnTo>
                  <a:pt x="13023" y="8584"/>
                </a:lnTo>
                <a:lnTo>
                  <a:pt x="12950" y="9024"/>
                </a:lnTo>
                <a:lnTo>
                  <a:pt x="12509" y="8914"/>
                </a:lnTo>
                <a:lnTo>
                  <a:pt x="12399" y="8657"/>
                </a:lnTo>
                <a:lnTo>
                  <a:pt x="12216" y="8474"/>
                </a:lnTo>
                <a:lnTo>
                  <a:pt x="12033" y="8327"/>
                </a:lnTo>
                <a:lnTo>
                  <a:pt x="11959" y="8290"/>
                </a:lnTo>
                <a:lnTo>
                  <a:pt x="11996" y="8254"/>
                </a:lnTo>
                <a:close/>
                <a:moveTo>
                  <a:pt x="10932" y="8841"/>
                </a:moveTo>
                <a:lnTo>
                  <a:pt x="11519" y="9097"/>
                </a:lnTo>
                <a:lnTo>
                  <a:pt x="12106" y="9244"/>
                </a:lnTo>
                <a:lnTo>
                  <a:pt x="12033" y="9391"/>
                </a:lnTo>
                <a:lnTo>
                  <a:pt x="11922" y="9537"/>
                </a:lnTo>
                <a:lnTo>
                  <a:pt x="11776" y="9611"/>
                </a:lnTo>
                <a:lnTo>
                  <a:pt x="11702" y="9611"/>
                </a:lnTo>
                <a:lnTo>
                  <a:pt x="11629" y="9574"/>
                </a:lnTo>
                <a:lnTo>
                  <a:pt x="11519" y="9537"/>
                </a:lnTo>
                <a:lnTo>
                  <a:pt x="11409" y="9427"/>
                </a:lnTo>
                <a:lnTo>
                  <a:pt x="11226" y="9244"/>
                </a:lnTo>
                <a:lnTo>
                  <a:pt x="10932" y="8841"/>
                </a:lnTo>
                <a:close/>
                <a:moveTo>
                  <a:pt x="12509" y="9354"/>
                </a:moveTo>
                <a:lnTo>
                  <a:pt x="12876" y="9391"/>
                </a:lnTo>
                <a:lnTo>
                  <a:pt x="12656" y="10161"/>
                </a:lnTo>
                <a:lnTo>
                  <a:pt x="12583" y="10088"/>
                </a:lnTo>
                <a:lnTo>
                  <a:pt x="12363" y="10088"/>
                </a:lnTo>
                <a:lnTo>
                  <a:pt x="12216" y="10051"/>
                </a:lnTo>
                <a:lnTo>
                  <a:pt x="11886" y="9978"/>
                </a:lnTo>
                <a:lnTo>
                  <a:pt x="12106" y="9868"/>
                </a:lnTo>
                <a:lnTo>
                  <a:pt x="12289" y="9758"/>
                </a:lnTo>
                <a:lnTo>
                  <a:pt x="12399" y="9574"/>
                </a:lnTo>
                <a:lnTo>
                  <a:pt x="12509" y="9354"/>
                </a:lnTo>
                <a:close/>
                <a:moveTo>
                  <a:pt x="10382" y="9721"/>
                </a:moveTo>
                <a:lnTo>
                  <a:pt x="11409" y="10161"/>
                </a:lnTo>
                <a:lnTo>
                  <a:pt x="11922" y="10381"/>
                </a:lnTo>
                <a:lnTo>
                  <a:pt x="12253" y="10491"/>
                </a:lnTo>
                <a:lnTo>
                  <a:pt x="12399" y="10491"/>
                </a:lnTo>
                <a:lnTo>
                  <a:pt x="12509" y="10455"/>
                </a:lnTo>
                <a:lnTo>
                  <a:pt x="12326" y="10968"/>
                </a:lnTo>
                <a:lnTo>
                  <a:pt x="12033" y="10858"/>
                </a:lnTo>
                <a:lnTo>
                  <a:pt x="11886" y="10785"/>
                </a:lnTo>
                <a:lnTo>
                  <a:pt x="11776" y="10711"/>
                </a:lnTo>
                <a:lnTo>
                  <a:pt x="11519" y="10528"/>
                </a:lnTo>
                <a:lnTo>
                  <a:pt x="11409" y="10418"/>
                </a:lnTo>
                <a:lnTo>
                  <a:pt x="11262" y="10344"/>
                </a:lnTo>
                <a:lnTo>
                  <a:pt x="11079" y="10308"/>
                </a:lnTo>
                <a:lnTo>
                  <a:pt x="10895" y="10271"/>
                </a:lnTo>
                <a:lnTo>
                  <a:pt x="10492" y="10234"/>
                </a:lnTo>
                <a:lnTo>
                  <a:pt x="10455" y="9978"/>
                </a:lnTo>
                <a:lnTo>
                  <a:pt x="10382" y="9721"/>
                </a:lnTo>
                <a:close/>
                <a:moveTo>
                  <a:pt x="10455" y="10528"/>
                </a:moveTo>
                <a:lnTo>
                  <a:pt x="10785" y="10601"/>
                </a:lnTo>
                <a:lnTo>
                  <a:pt x="10969" y="10638"/>
                </a:lnTo>
                <a:lnTo>
                  <a:pt x="11115" y="10711"/>
                </a:lnTo>
                <a:lnTo>
                  <a:pt x="11336" y="10821"/>
                </a:lnTo>
                <a:lnTo>
                  <a:pt x="11519" y="10968"/>
                </a:lnTo>
                <a:lnTo>
                  <a:pt x="11702" y="11115"/>
                </a:lnTo>
                <a:lnTo>
                  <a:pt x="11886" y="11262"/>
                </a:lnTo>
                <a:lnTo>
                  <a:pt x="12106" y="11335"/>
                </a:lnTo>
                <a:lnTo>
                  <a:pt x="11739" y="11922"/>
                </a:lnTo>
                <a:lnTo>
                  <a:pt x="11629" y="11922"/>
                </a:lnTo>
                <a:lnTo>
                  <a:pt x="11482" y="11885"/>
                </a:lnTo>
                <a:lnTo>
                  <a:pt x="11226" y="11738"/>
                </a:lnTo>
                <a:lnTo>
                  <a:pt x="10565" y="11482"/>
                </a:lnTo>
                <a:lnTo>
                  <a:pt x="10272" y="11335"/>
                </a:lnTo>
                <a:lnTo>
                  <a:pt x="10382" y="10968"/>
                </a:lnTo>
                <a:lnTo>
                  <a:pt x="10455" y="10601"/>
                </a:lnTo>
                <a:lnTo>
                  <a:pt x="10455" y="10528"/>
                </a:lnTo>
                <a:close/>
                <a:moveTo>
                  <a:pt x="10125" y="11665"/>
                </a:moveTo>
                <a:lnTo>
                  <a:pt x="10785" y="11958"/>
                </a:lnTo>
                <a:lnTo>
                  <a:pt x="11115" y="12142"/>
                </a:lnTo>
                <a:lnTo>
                  <a:pt x="11299" y="12215"/>
                </a:lnTo>
                <a:lnTo>
                  <a:pt x="11482" y="12289"/>
                </a:lnTo>
                <a:lnTo>
                  <a:pt x="11226" y="12655"/>
                </a:lnTo>
                <a:lnTo>
                  <a:pt x="10895" y="12545"/>
                </a:lnTo>
                <a:lnTo>
                  <a:pt x="10455" y="12399"/>
                </a:lnTo>
                <a:lnTo>
                  <a:pt x="10052" y="12252"/>
                </a:lnTo>
                <a:lnTo>
                  <a:pt x="9868" y="12142"/>
                </a:lnTo>
                <a:lnTo>
                  <a:pt x="10125" y="11665"/>
                </a:lnTo>
                <a:close/>
                <a:moveTo>
                  <a:pt x="9355" y="9574"/>
                </a:moveTo>
                <a:lnTo>
                  <a:pt x="9575" y="9611"/>
                </a:lnTo>
                <a:lnTo>
                  <a:pt x="9795" y="9648"/>
                </a:lnTo>
                <a:lnTo>
                  <a:pt x="9978" y="9758"/>
                </a:lnTo>
                <a:lnTo>
                  <a:pt x="10052" y="9868"/>
                </a:lnTo>
                <a:lnTo>
                  <a:pt x="10088" y="9941"/>
                </a:lnTo>
                <a:lnTo>
                  <a:pt x="10125" y="10088"/>
                </a:lnTo>
                <a:lnTo>
                  <a:pt x="10125" y="10198"/>
                </a:lnTo>
                <a:lnTo>
                  <a:pt x="9832" y="10161"/>
                </a:lnTo>
                <a:lnTo>
                  <a:pt x="9795" y="10198"/>
                </a:lnTo>
                <a:lnTo>
                  <a:pt x="9795" y="10234"/>
                </a:lnTo>
                <a:lnTo>
                  <a:pt x="9942" y="10344"/>
                </a:lnTo>
                <a:lnTo>
                  <a:pt x="10088" y="10455"/>
                </a:lnTo>
                <a:lnTo>
                  <a:pt x="10015" y="10785"/>
                </a:lnTo>
                <a:lnTo>
                  <a:pt x="9942" y="11078"/>
                </a:lnTo>
                <a:lnTo>
                  <a:pt x="9905" y="11188"/>
                </a:lnTo>
                <a:lnTo>
                  <a:pt x="9648" y="11115"/>
                </a:lnTo>
                <a:lnTo>
                  <a:pt x="9391" y="11078"/>
                </a:lnTo>
                <a:lnTo>
                  <a:pt x="9355" y="11078"/>
                </a:lnTo>
                <a:lnTo>
                  <a:pt x="9318" y="11115"/>
                </a:lnTo>
                <a:lnTo>
                  <a:pt x="9318" y="11151"/>
                </a:lnTo>
                <a:lnTo>
                  <a:pt x="9355" y="11188"/>
                </a:lnTo>
                <a:lnTo>
                  <a:pt x="9538" y="11372"/>
                </a:lnTo>
                <a:lnTo>
                  <a:pt x="9795" y="11518"/>
                </a:lnTo>
                <a:lnTo>
                  <a:pt x="9501" y="11995"/>
                </a:lnTo>
                <a:lnTo>
                  <a:pt x="9061" y="11812"/>
                </a:lnTo>
                <a:lnTo>
                  <a:pt x="8584" y="11628"/>
                </a:lnTo>
                <a:lnTo>
                  <a:pt x="8548" y="11628"/>
                </a:lnTo>
                <a:lnTo>
                  <a:pt x="8548" y="11702"/>
                </a:lnTo>
                <a:lnTo>
                  <a:pt x="8731" y="11848"/>
                </a:lnTo>
                <a:lnTo>
                  <a:pt x="8915" y="12032"/>
                </a:lnTo>
                <a:lnTo>
                  <a:pt x="9318" y="12289"/>
                </a:lnTo>
                <a:lnTo>
                  <a:pt x="9061" y="12582"/>
                </a:lnTo>
                <a:lnTo>
                  <a:pt x="8805" y="12802"/>
                </a:lnTo>
                <a:lnTo>
                  <a:pt x="8548" y="12692"/>
                </a:lnTo>
                <a:lnTo>
                  <a:pt x="8401" y="12069"/>
                </a:lnTo>
                <a:lnTo>
                  <a:pt x="8291" y="11445"/>
                </a:lnTo>
                <a:lnTo>
                  <a:pt x="8218" y="11298"/>
                </a:lnTo>
                <a:lnTo>
                  <a:pt x="8144" y="11188"/>
                </a:lnTo>
                <a:lnTo>
                  <a:pt x="8034" y="11115"/>
                </a:lnTo>
                <a:lnTo>
                  <a:pt x="7374" y="11115"/>
                </a:lnTo>
                <a:lnTo>
                  <a:pt x="7264" y="11078"/>
                </a:lnTo>
                <a:lnTo>
                  <a:pt x="7154" y="11041"/>
                </a:lnTo>
                <a:lnTo>
                  <a:pt x="7007" y="10895"/>
                </a:lnTo>
                <a:lnTo>
                  <a:pt x="6897" y="10675"/>
                </a:lnTo>
                <a:lnTo>
                  <a:pt x="6860" y="10455"/>
                </a:lnTo>
                <a:lnTo>
                  <a:pt x="6860" y="10344"/>
                </a:lnTo>
                <a:lnTo>
                  <a:pt x="6897" y="10234"/>
                </a:lnTo>
                <a:lnTo>
                  <a:pt x="6934" y="10124"/>
                </a:lnTo>
                <a:lnTo>
                  <a:pt x="7007" y="10051"/>
                </a:lnTo>
                <a:lnTo>
                  <a:pt x="7227" y="9978"/>
                </a:lnTo>
                <a:lnTo>
                  <a:pt x="7447" y="9904"/>
                </a:lnTo>
                <a:lnTo>
                  <a:pt x="8328" y="9721"/>
                </a:lnTo>
                <a:lnTo>
                  <a:pt x="8401" y="9758"/>
                </a:lnTo>
                <a:lnTo>
                  <a:pt x="8548" y="9758"/>
                </a:lnTo>
                <a:lnTo>
                  <a:pt x="8841" y="9648"/>
                </a:lnTo>
                <a:lnTo>
                  <a:pt x="9135" y="9574"/>
                </a:lnTo>
                <a:close/>
                <a:moveTo>
                  <a:pt x="1028" y="7373"/>
                </a:moveTo>
                <a:lnTo>
                  <a:pt x="1028" y="7887"/>
                </a:lnTo>
                <a:lnTo>
                  <a:pt x="1101" y="8437"/>
                </a:lnTo>
                <a:lnTo>
                  <a:pt x="1138" y="8474"/>
                </a:lnTo>
                <a:lnTo>
                  <a:pt x="1211" y="8510"/>
                </a:lnTo>
                <a:lnTo>
                  <a:pt x="1285" y="8510"/>
                </a:lnTo>
                <a:lnTo>
                  <a:pt x="1358" y="8474"/>
                </a:lnTo>
                <a:lnTo>
                  <a:pt x="1872" y="8070"/>
                </a:lnTo>
                <a:lnTo>
                  <a:pt x="1945" y="8951"/>
                </a:lnTo>
                <a:lnTo>
                  <a:pt x="1982" y="9611"/>
                </a:lnTo>
                <a:lnTo>
                  <a:pt x="1982" y="9758"/>
                </a:lnTo>
                <a:lnTo>
                  <a:pt x="1982" y="9904"/>
                </a:lnTo>
                <a:lnTo>
                  <a:pt x="1872" y="10014"/>
                </a:lnTo>
                <a:lnTo>
                  <a:pt x="1762" y="10088"/>
                </a:lnTo>
                <a:lnTo>
                  <a:pt x="1615" y="10271"/>
                </a:lnTo>
                <a:lnTo>
                  <a:pt x="1505" y="10455"/>
                </a:lnTo>
                <a:lnTo>
                  <a:pt x="1468" y="10638"/>
                </a:lnTo>
                <a:lnTo>
                  <a:pt x="1468" y="10858"/>
                </a:lnTo>
                <a:lnTo>
                  <a:pt x="1505" y="11078"/>
                </a:lnTo>
                <a:lnTo>
                  <a:pt x="1578" y="11298"/>
                </a:lnTo>
                <a:lnTo>
                  <a:pt x="1688" y="11702"/>
                </a:lnTo>
                <a:lnTo>
                  <a:pt x="2165" y="12876"/>
                </a:lnTo>
                <a:lnTo>
                  <a:pt x="1835" y="12509"/>
                </a:lnTo>
                <a:lnTo>
                  <a:pt x="1505" y="12142"/>
                </a:lnTo>
                <a:lnTo>
                  <a:pt x="1211" y="11665"/>
                </a:lnTo>
                <a:lnTo>
                  <a:pt x="918" y="11188"/>
                </a:lnTo>
                <a:lnTo>
                  <a:pt x="735" y="10675"/>
                </a:lnTo>
                <a:lnTo>
                  <a:pt x="588" y="10161"/>
                </a:lnTo>
                <a:lnTo>
                  <a:pt x="551" y="9831"/>
                </a:lnTo>
                <a:lnTo>
                  <a:pt x="514" y="9501"/>
                </a:lnTo>
                <a:lnTo>
                  <a:pt x="551" y="9171"/>
                </a:lnTo>
                <a:lnTo>
                  <a:pt x="588" y="8841"/>
                </a:lnTo>
                <a:lnTo>
                  <a:pt x="771" y="8180"/>
                </a:lnTo>
                <a:lnTo>
                  <a:pt x="955" y="7557"/>
                </a:lnTo>
                <a:lnTo>
                  <a:pt x="1028" y="7373"/>
                </a:lnTo>
                <a:close/>
                <a:moveTo>
                  <a:pt x="9612" y="12472"/>
                </a:moveTo>
                <a:lnTo>
                  <a:pt x="9942" y="12619"/>
                </a:lnTo>
                <a:lnTo>
                  <a:pt x="10675" y="12912"/>
                </a:lnTo>
                <a:lnTo>
                  <a:pt x="10895" y="12986"/>
                </a:lnTo>
                <a:lnTo>
                  <a:pt x="10529" y="13316"/>
                </a:lnTo>
                <a:lnTo>
                  <a:pt x="10162" y="13609"/>
                </a:lnTo>
                <a:lnTo>
                  <a:pt x="9685" y="13279"/>
                </a:lnTo>
                <a:lnTo>
                  <a:pt x="9171" y="12986"/>
                </a:lnTo>
                <a:lnTo>
                  <a:pt x="9391" y="12729"/>
                </a:lnTo>
                <a:lnTo>
                  <a:pt x="9612" y="12472"/>
                </a:lnTo>
                <a:close/>
                <a:moveTo>
                  <a:pt x="2569" y="5209"/>
                </a:moveTo>
                <a:lnTo>
                  <a:pt x="2899" y="5319"/>
                </a:lnTo>
                <a:lnTo>
                  <a:pt x="3266" y="5356"/>
                </a:lnTo>
                <a:lnTo>
                  <a:pt x="3999" y="5356"/>
                </a:lnTo>
                <a:lnTo>
                  <a:pt x="4733" y="5429"/>
                </a:lnTo>
                <a:lnTo>
                  <a:pt x="5467" y="5539"/>
                </a:lnTo>
                <a:lnTo>
                  <a:pt x="5320" y="5649"/>
                </a:lnTo>
                <a:lnTo>
                  <a:pt x="5173" y="5723"/>
                </a:lnTo>
                <a:lnTo>
                  <a:pt x="4880" y="5833"/>
                </a:lnTo>
                <a:lnTo>
                  <a:pt x="4696" y="5943"/>
                </a:lnTo>
                <a:lnTo>
                  <a:pt x="4513" y="6053"/>
                </a:lnTo>
                <a:lnTo>
                  <a:pt x="4366" y="6236"/>
                </a:lnTo>
                <a:lnTo>
                  <a:pt x="4293" y="6420"/>
                </a:lnTo>
                <a:lnTo>
                  <a:pt x="4256" y="6493"/>
                </a:lnTo>
                <a:lnTo>
                  <a:pt x="4293" y="6603"/>
                </a:lnTo>
                <a:lnTo>
                  <a:pt x="4329" y="6676"/>
                </a:lnTo>
                <a:lnTo>
                  <a:pt x="4366" y="6750"/>
                </a:lnTo>
                <a:lnTo>
                  <a:pt x="4439" y="6823"/>
                </a:lnTo>
                <a:lnTo>
                  <a:pt x="4549" y="6823"/>
                </a:lnTo>
                <a:lnTo>
                  <a:pt x="4660" y="6860"/>
                </a:lnTo>
                <a:lnTo>
                  <a:pt x="4696" y="6933"/>
                </a:lnTo>
                <a:lnTo>
                  <a:pt x="4733" y="7117"/>
                </a:lnTo>
                <a:lnTo>
                  <a:pt x="4770" y="7300"/>
                </a:lnTo>
                <a:lnTo>
                  <a:pt x="4770" y="7667"/>
                </a:lnTo>
                <a:lnTo>
                  <a:pt x="4806" y="7813"/>
                </a:lnTo>
                <a:lnTo>
                  <a:pt x="4586" y="7520"/>
                </a:lnTo>
                <a:lnTo>
                  <a:pt x="4366" y="7263"/>
                </a:lnTo>
                <a:lnTo>
                  <a:pt x="4256" y="7190"/>
                </a:lnTo>
                <a:lnTo>
                  <a:pt x="4146" y="7153"/>
                </a:lnTo>
                <a:lnTo>
                  <a:pt x="3999" y="7117"/>
                </a:lnTo>
                <a:lnTo>
                  <a:pt x="3889" y="7153"/>
                </a:lnTo>
                <a:lnTo>
                  <a:pt x="3632" y="7227"/>
                </a:lnTo>
                <a:lnTo>
                  <a:pt x="3412" y="7373"/>
                </a:lnTo>
                <a:lnTo>
                  <a:pt x="3192" y="7593"/>
                </a:lnTo>
                <a:lnTo>
                  <a:pt x="2972" y="7813"/>
                </a:lnTo>
                <a:lnTo>
                  <a:pt x="2825" y="8070"/>
                </a:lnTo>
                <a:lnTo>
                  <a:pt x="2715" y="8364"/>
                </a:lnTo>
                <a:lnTo>
                  <a:pt x="2642" y="8657"/>
                </a:lnTo>
                <a:lnTo>
                  <a:pt x="2605" y="8951"/>
                </a:lnTo>
                <a:lnTo>
                  <a:pt x="2605" y="9244"/>
                </a:lnTo>
                <a:lnTo>
                  <a:pt x="2679" y="9537"/>
                </a:lnTo>
                <a:lnTo>
                  <a:pt x="2679" y="9611"/>
                </a:lnTo>
                <a:lnTo>
                  <a:pt x="2752" y="9648"/>
                </a:lnTo>
                <a:lnTo>
                  <a:pt x="2789" y="9684"/>
                </a:lnTo>
                <a:lnTo>
                  <a:pt x="3156" y="9684"/>
                </a:lnTo>
                <a:lnTo>
                  <a:pt x="3449" y="9758"/>
                </a:lnTo>
                <a:lnTo>
                  <a:pt x="3706" y="9868"/>
                </a:lnTo>
                <a:lnTo>
                  <a:pt x="3963" y="10014"/>
                </a:lnTo>
                <a:lnTo>
                  <a:pt x="4183" y="10198"/>
                </a:lnTo>
                <a:lnTo>
                  <a:pt x="4403" y="10418"/>
                </a:lnTo>
                <a:lnTo>
                  <a:pt x="4770" y="10858"/>
                </a:lnTo>
                <a:lnTo>
                  <a:pt x="4403" y="11151"/>
                </a:lnTo>
                <a:lnTo>
                  <a:pt x="4109" y="11445"/>
                </a:lnTo>
                <a:lnTo>
                  <a:pt x="3816" y="11775"/>
                </a:lnTo>
                <a:lnTo>
                  <a:pt x="3596" y="12142"/>
                </a:lnTo>
                <a:lnTo>
                  <a:pt x="3412" y="12545"/>
                </a:lnTo>
                <a:lnTo>
                  <a:pt x="3266" y="12986"/>
                </a:lnTo>
                <a:lnTo>
                  <a:pt x="3192" y="13426"/>
                </a:lnTo>
                <a:lnTo>
                  <a:pt x="3156" y="13866"/>
                </a:lnTo>
                <a:lnTo>
                  <a:pt x="3082" y="13829"/>
                </a:lnTo>
                <a:lnTo>
                  <a:pt x="2972" y="13719"/>
                </a:lnTo>
                <a:lnTo>
                  <a:pt x="2899" y="13572"/>
                </a:lnTo>
                <a:lnTo>
                  <a:pt x="2459" y="12582"/>
                </a:lnTo>
                <a:lnTo>
                  <a:pt x="2092" y="11702"/>
                </a:lnTo>
                <a:lnTo>
                  <a:pt x="1945" y="11262"/>
                </a:lnTo>
                <a:lnTo>
                  <a:pt x="1872" y="10821"/>
                </a:lnTo>
                <a:lnTo>
                  <a:pt x="1872" y="10638"/>
                </a:lnTo>
                <a:lnTo>
                  <a:pt x="1945" y="10491"/>
                </a:lnTo>
                <a:lnTo>
                  <a:pt x="2055" y="10381"/>
                </a:lnTo>
                <a:lnTo>
                  <a:pt x="2202" y="10271"/>
                </a:lnTo>
                <a:lnTo>
                  <a:pt x="2312" y="10161"/>
                </a:lnTo>
                <a:lnTo>
                  <a:pt x="2385" y="10051"/>
                </a:lnTo>
                <a:lnTo>
                  <a:pt x="2385" y="9904"/>
                </a:lnTo>
                <a:lnTo>
                  <a:pt x="2385" y="9721"/>
                </a:lnTo>
                <a:lnTo>
                  <a:pt x="2312" y="8730"/>
                </a:lnTo>
                <a:lnTo>
                  <a:pt x="2165" y="7740"/>
                </a:lnTo>
                <a:lnTo>
                  <a:pt x="2165" y="7667"/>
                </a:lnTo>
                <a:lnTo>
                  <a:pt x="2092" y="7593"/>
                </a:lnTo>
                <a:lnTo>
                  <a:pt x="1945" y="7593"/>
                </a:lnTo>
                <a:lnTo>
                  <a:pt x="1358" y="8070"/>
                </a:lnTo>
                <a:lnTo>
                  <a:pt x="1321" y="7667"/>
                </a:lnTo>
                <a:lnTo>
                  <a:pt x="1358" y="7263"/>
                </a:lnTo>
                <a:lnTo>
                  <a:pt x="1395" y="6860"/>
                </a:lnTo>
                <a:lnTo>
                  <a:pt x="1505" y="6456"/>
                </a:lnTo>
                <a:lnTo>
                  <a:pt x="1505" y="6383"/>
                </a:lnTo>
                <a:lnTo>
                  <a:pt x="1468" y="6310"/>
                </a:lnTo>
                <a:lnTo>
                  <a:pt x="1725" y="5796"/>
                </a:lnTo>
                <a:lnTo>
                  <a:pt x="1982" y="5319"/>
                </a:lnTo>
                <a:lnTo>
                  <a:pt x="2239" y="5356"/>
                </a:lnTo>
                <a:lnTo>
                  <a:pt x="2495" y="5392"/>
                </a:lnTo>
                <a:lnTo>
                  <a:pt x="2569" y="5356"/>
                </a:lnTo>
                <a:lnTo>
                  <a:pt x="2605" y="5319"/>
                </a:lnTo>
                <a:lnTo>
                  <a:pt x="2605" y="5282"/>
                </a:lnTo>
                <a:lnTo>
                  <a:pt x="2569" y="5209"/>
                </a:lnTo>
                <a:close/>
                <a:moveTo>
                  <a:pt x="8805" y="13939"/>
                </a:moveTo>
                <a:lnTo>
                  <a:pt x="9098" y="13976"/>
                </a:lnTo>
                <a:lnTo>
                  <a:pt x="9391" y="14049"/>
                </a:lnTo>
                <a:lnTo>
                  <a:pt x="9208" y="14086"/>
                </a:lnTo>
                <a:lnTo>
                  <a:pt x="9171" y="14049"/>
                </a:lnTo>
                <a:lnTo>
                  <a:pt x="9061" y="14049"/>
                </a:lnTo>
                <a:lnTo>
                  <a:pt x="8988" y="13976"/>
                </a:lnTo>
                <a:lnTo>
                  <a:pt x="8805" y="13939"/>
                </a:lnTo>
                <a:close/>
                <a:moveTo>
                  <a:pt x="5815" y="14178"/>
                </a:moveTo>
                <a:lnTo>
                  <a:pt x="5797" y="14196"/>
                </a:lnTo>
                <a:lnTo>
                  <a:pt x="5760" y="14196"/>
                </a:lnTo>
                <a:lnTo>
                  <a:pt x="5815" y="14178"/>
                </a:lnTo>
                <a:close/>
                <a:moveTo>
                  <a:pt x="7154" y="2935"/>
                </a:moveTo>
                <a:lnTo>
                  <a:pt x="7594" y="3008"/>
                </a:lnTo>
                <a:lnTo>
                  <a:pt x="8034" y="3082"/>
                </a:lnTo>
                <a:lnTo>
                  <a:pt x="8438" y="3155"/>
                </a:lnTo>
                <a:lnTo>
                  <a:pt x="8401" y="3192"/>
                </a:lnTo>
                <a:lnTo>
                  <a:pt x="8401" y="3228"/>
                </a:lnTo>
                <a:lnTo>
                  <a:pt x="8401" y="3265"/>
                </a:lnTo>
                <a:lnTo>
                  <a:pt x="8438" y="3265"/>
                </a:lnTo>
                <a:lnTo>
                  <a:pt x="8621" y="3228"/>
                </a:lnTo>
                <a:lnTo>
                  <a:pt x="8768" y="3265"/>
                </a:lnTo>
                <a:lnTo>
                  <a:pt x="8805" y="3265"/>
                </a:lnTo>
                <a:lnTo>
                  <a:pt x="8768" y="3338"/>
                </a:lnTo>
                <a:lnTo>
                  <a:pt x="8768" y="3412"/>
                </a:lnTo>
                <a:lnTo>
                  <a:pt x="8768" y="3448"/>
                </a:lnTo>
                <a:lnTo>
                  <a:pt x="8805" y="3485"/>
                </a:lnTo>
                <a:lnTo>
                  <a:pt x="8841" y="3485"/>
                </a:lnTo>
                <a:lnTo>
                  <a:pt x="8915" y="3522"/>
                </a:lnTo>
                <a:lnTo>
                  <a:pt x="8988" y="3558"/>
                </a:lnTo>
                <a:lnTo>
                  <a:pt x="9098" y="3668"/>
                </a:lnTo>
                <a:lnTo>
                  <a:pt x="9208" y="3815"/>
                </a:lnTo>
                <a:lnTo>
                  <a:pt x="9245" y="3852"/>
                </a:lnTo>
                <a:lnTo>
                  <a:pt x="9281" y="3889"/>
                </a:lnTo>
                <a:lnTo>
                  <a:pt x="9318" y="3852"/>
                </a:lnTo>
                <a:lnTo>
                  <a:pt x="9391" y="3742"/>
                </a:lnTo>
                <a:lnTo>
                  <a:pt x="9465" y="3632"/>
                </a:lnTo>
                <a:lnTo>
                  <a:pt x="9538" y="3558"/>
                </a:lnTo>
                <a:lnTo>
                  <a:pt x="9758" y="3632"/>
                </a:lnTo>
                <a:lnTo>
                  <a:pt x="9612" y="3815"/>
                </a:lnTo>
                <a:lnTo>
                  <a:pt x="9501" y="3999"/>
                </a:lnTo>
                <a:lnTo>
                  <a:pt x="9465" y="4072"/>
                </a:lnTo>
                <a:lnTo>
                  <a:pt x="9465" y="4182"/>
                </a:lnTo>
                <a:lnTo>
                  <a:pt x="9575" y="4182"/>
                </a:lnTo>
                <a:lnTo>
                  <a:pt x="9648" y="4145"/>
                </a:lnTo>
                <a:lnTo>
                  <a:pt x="9795" y="4035"/>
                </a:lnTo>
                <a:lnTo>
                  <a:pt x="10052" y="3815"/>
                </a:lnTo>
                <a:lnTo>
                  <a:pt x="10308" y="3962"/>
                </a:lnTo>
                <a:lnTo>
                  <a:pt x="10235" y="4035"/>
                </a:lnTo>
                <a:lnTo>
                  <a:pt x="9978" y="4365"/>
                </a:lnTo>
                <a:lnTo>
                  <a:pt x="9868" y="4512"/>
                </a:lnTo>
                <a:lnTo>
                  <a:pt x="9795" y="4696"/>
                </a:lnTo>
                <a:lnTo>
                  <a:pt x="9795" y="4732"/>
                </a:lnTo>
                <a:lnTo>
                  <a:pt x="9832" y="4732"/>
                </a:lnTo>
                <a:lnTo>
                  <a:pt x="10015" y="4659"/>
                </a:lnTo>
                <a:lnTo>
                  <a:pt x="10198" y="4549"/>
                </a:lnTo>
                <a:lnTo>
                  <a:pt x="10492" y="4329"/>
                </a:lnTo>
                <a:lnTo>
                  <a:pt x="10639" y="4182"/>
                </a:lnTo>
                <a:lnTo>
                  <a:pt x="10822" y="4292"/>
                </a:lnTo>
                <a:lnTo>
                  <a:pt x="10565" y="4549"/>
                </a:lnTo>
                <a:lnTo>
                  <a:pt x="10272" y="4879"/>
                </a:lnTo>
                <a:lnTo>
                  <a:pt x="10052" y="5209"/>
                </a:lnTo>
                <a:lnTo>
                  <a:pt x="9942" y="5246"/>
                </a:lnTo>
                <a:lnTo>
                  <a:pt x="9648" y="5392"/>
                </a:lnTo>
                <a:lnTo>
                  <a:pt x="9391" y="5539"/>
                </a:lnTo>
                <a:lnTo>
                  <a:pt x="9281" y="5539"/>
                </a:lnTo>
                <a:lnTo>
                  <a:pt x="9135" y="5576"/>
                </a:lnTo>
                <a:lnTo>
                  <a:pt x="8805" y="5759"/>
                </a:lnTo>
                <a:lnTo>
                  <a:pt x="8548" y="5979"/>
                </a:lnTo>
                <a:lnTo>
                  <a:pt x="8364" y="6089"/>
                </a:lnTo>
                <a:lnTo>
                  <a:pt x="8071" y="6346"/>
                </a:lnTo>
                <a:lnTo>
                  <a:pt x="7924" y="6566"/>
                </a:lnTo>
                <a:lnTo>
                  <a:pt x="7741" y="6750"/>
                </a:lnTo>
                <a:lnTo>
                  <a:pt x="7631" y="6970"/>
                </a:lnTo>
                <a:lnTo>
                  <a:pt x="7594" y="7153"/>
                </a:lnTo>
                <a:lnTo>
                  <a:pt x="7631" y="7227"/>
                </a:lnTo>
                <a:lnTo>
                  <a:pt x="7667" y="7300"/>
                </a:lnTo>
                <a:lnTo>
                  <a:pt x="7741" y="7373"/>
                </a:lnTo>
                <a:lnTo>
                  <a:pt x="7851" y="7410"/>
                </a:lnTo>
                <a:lnTo>
                  <a:pt x="7998" y="7410"/>
                </a:lnTo>
                <a:lnTo>
                  <a:pt x="8144" y="7337"/>
                </a:lnTo>
                <a:lnTo>
                  <a:pt x="8401" y="7190"/>
                </a:lnTo>
                <a:lnTo>
                  <a:pt x="8548" y="7153"/>
                </a:lnTo>
                <a:lnTo>
                  <a:pt x="8731" y="7227"/>
                </a:lnTo>
                <a:lnTo>
                  <a:pt x="8805" y="7263"/>
                </a:lnTo>
                <a:lnTo>
                  <a:pt x="8878" y="7337"/>
                </a:lnTo>
                <a:lnTo>
                  <a:pt x="8915" y="7410"/>
                </a:lnTo>
                <a:lnTo>
                  <a:pt x="8915" y="7483"/>
                </a:lnTo>
                <a:lnTo>
                  <a:pt x="8841" y="7593"/>
                </a:lnTo>
                <a:lnTo>
                  <a:pt x="8731" y="7740"/>
                </a:lnTo>
                <a:lnTo>
                  <a:pt x="8584" y="7850"/>
                </a:lnTo>
                <a:lnTo>
                  <a:pt x="8401" y="7960"/>
                </a:lnTo>
                <a:lnTo>
                  <a:pt x="8144" y="8070"/>
                </a:lnTo>
                <a:lnTo>
                  <a:pt x="7961" y="8144"/>
                </a:lnTo>
                <a:lnTo>
                  <a:pt x="7741" y="8254"/>
                </a:lnTo>
                <a:lnTo>
                  <a:pt x="7557" y="8400"/>
                </a:lnTo>
                <a:lnTo>
                  <a:pt x="7521" y="8474"/>
                </a:lnTo>
                <a:lnTo>
                  <a:pt x="7484" y="8584"/>
                </a:lnTo>
                <a:lnTo>
                  <a:pt x="7447" y="8767"/>
                </a:lnTo>
                <a:lnTo>
                  <a:pt x="7521" y="8914"/>
                </a:lnTo>
                <a:lnTo>
                  <a:pt x="7631" y="9061"/>
                </a:lnTo>
                <a:lnTo>
                  <a:pt x="7777" y="9134"/>
                </a:lnTo>
                <a:lnTo>
                  <a:pt x="7887" y="9171"/>
                </a:lnTo>
                <a:lnTo>
                  <a:pt x="8034" y="9207"/>
                </a:lnTo>
                <a:lnTo>
                  <a:pt x="8254" y="9134"/>
                </a:lnTo>
                <a:lnTo>
                  <a:pt x="8694" y="8951"/>
                </a:lnTo>
                <a:lnTo>
                  <a:pt x="9208" y="8951"/>
                </a:lnTo>
                <a:lnTo>
                  <a:pt x="9391" y="8877"/>
                </a:lnTo>
                <a:lnTo>
                  <a:pt x="9575" y="8767"/>
                </a:lnTo>
                <a:lnTo>
                  <a:pt x="9685" y="8657"/>
                </a:lnTo>
                <a:lnTo>
                  <a:pt x="9795" y="8547"/>
                </a:lnTo>
                <a:lnTo>
                  <a:pt x="9905" y="8547"/>
                </a:lnTo>
                <a:lnTo>
                  <a:pt x="10052" y="8584"/>
                </a:lnTo>
                <a:lnTo>
                  <a:pt x="10088" y="8620"/>
                </a:lnTo>
                <a:lnTo>
                  <a:pt x="10125" y="8620"/>
                </a:lnTo>
                <a:lnTo>
                  <a:pt x="10198" y="8657"/>
                </a:lnTo>
                <a:lnTo>
                  <a:pt x="10382" y="8804"/>
                </a:lnTo>
                <a:lnTo>
                  <a:pt x="10565" y="8987"/>
                </a:lnTo>
                <a:lnTo>
                  <a:pt x="11115" y="9648"/>
                </a:lnTo>
                <a:lnTo>
                  <a:pt x="10382" y="9391"/>
                </a:lnTo>
                <a:lnTo>
                  <a:pt x="10015" y="9281"/>
                </a:lnTo>
                <a:lnTo>
                  <a:pt x="9648" y="9171"/>
                </a:lnTo>
                <a:lnTo>
                  <a:pt x="9612" y="9207"/>
                </a:lnTo>
                <a:lnTo>
                  <a:pt x="9281" y="9171"/>
                </a:lnTo>
                <a:lnTo>
                  <a:pt x="8951" y="9207"/>
                </a:lnTo>
                <a:lnTo>
                  <a:pt x="8621" y="9281"/>
                </a:lnTo>
                <a:lnTo>
                  <a:pt x="8328" y="9391"/>
                </a:lnTo>
                <a:lnTo>
                  <a:pt x="8291" y="9427"/>
                </a:lnTo>
                <a:lnTo>
                  <a:pt x="8144" y="9427"/>
                </a:lnTo>
                <a:lnTo>
                  <a:pt x="7631" y="9537"/>
                </a:lnTo>
                <a:lnTo>
                  <a:pt x="7117" y="9648"/>
                </a:lnTo>
                <a:lnTo>
                  <a:pt x="6934" y="9684"/>
                </a:lnTo>
                <a:lnTo>
                  <a:pt x="6787" y="9794"/>
                </a:lnTo>
                <a:lnTo>
                  <a:pt x="6677" y="9904"/>
                </a:lnTo>
                <a:lnTo>
                  <a:pt x="6567" y="10088"/>
                </a:lnTo>
                <a:lnTo>
                  <a:pt x="6494" y="10271"/>
                </a:lnTo>
                <a:lnTo>
                  <a:pt x="6494" y="10455"/>
                </a:lnTo>
                <a:lnTo>
                  <a:pt x="6494" y="10601"/>
                </a:lnTo>
                <a:lnTo>
                  <a:pt x="6530" y="10785"/>
                </a:lnTo>
                <a:lnTo>
                  <a:pt x="6604" y="10968"/>
                </a:lnTo>
                <a:lnTo>
                  <a:pt x="6714" y="11115"/>
                </a:lnTo>
                <a:lnTo>
                  <a:pt x="6824" y="11225"/>
                </a:lnTo>
                <a:lnTo>
                  <a:pt x="6970" y="11335"/>
                </a:lnTo>
                <a:lnTo>
                  <a:pt x="7117" y="11408"/>
                </a:lnTo>
                <a:lnTo>
                  <a:pt x="7301" y="11445"/>
                </a:lnTo>
                <a:lnTo>
                  <a:pt x="7484" y="11482"/>
                </a:lnTo>
                <a:lnTo>
                  <a:pt x="7777" y="11482"/>
                </a:lnTo>
                <a:lnTo>
                  <a:pt x="7851" y="11555"/>
                </a:lnTo>
                <a:lnTo>
                  <a:pt x="7924" y="11665"/>
                </a:lnTo>
                <a:lnTo>
                  <a:pt x="7961" y="11812"/>
                </a:lnTo>
                <a:lnTo>
                  <a:pt x="8034" y="12105"/>
                </a:lnTo>
                <a:lnTo>
                  <a:pt x="8071" y="12362"/>
                </a:lnTo>
                <a:lnTo>
                  <a:pt x="8108" y="12509"/>
                </a:lnTo>
                <a:lnTo>
                  <a:pt x="7851" y="12435"/>
                </a:lnTo>
                <a:lnTo>
                  <a:pt x="7631" y="12399"/>
                </a:lnTo>
                <a:lnTo>
                  <a:pt x="7557" y="12362"/>
                </a:lnTo>
                <a:lnTo>
                  <a:pt x="7521" y="12215"/>
                </a:lnTo>
                <a:lnTo>
                  <a:pt x="7521" y="12179"/>
                </a:lnTo>
                <a:lnTo>
                  <a:pt x="7447" y="12179"/>
                </a:lnTo>
                <a:lnTo>
                  <a:pt x="7447" y="12215"/>
                </a:lnTo>
                <a:lnTo>
                  <a:pt x="7411" y="12472"/>
                </a:lnTo>
                <a:lnTo>
                  <a:pt x="7411" y="12509"/>
                </a:lnTo>
                <a:lnTo>
                  <a:pt x="7447" y="12545"/>
                </a:lnTo>
                <a:lnTo>
                  <a:pt x="7851" y="12729"/>
                </a:lnTo>
                <a:lnTo>
                  <a:pt x="8254" y="12949"/>
                </a:lnTo>
                <a:lnTo>
                  <a:pt x="8438" y="13316"/>
                </a:lnTo>
                <a:lnTo>
                  <a:pt x="8474" y="13389"/>
                </a:lnTo>
                <a:lnTo>
                  <a:pt x="8548" y="13426"/>
                </a:lnTo>
                <a:lnTo>
                  <a:pt x="8621" y="13426"/>
                </a:lnTo>
                <a:lnTo>
                  <a:pt x="8694" y="13389"/>
                </a:lnTo>
                <a:lnTo>
                  <a:pt x="8841" y="13279"/>
                </a:lnTo>
                <a:lnTo>
                  <a:pt x="9428" y="13609"/>
                </a:lnTo>
                <a:lnTo>
                  <a:pt x="9281" y="13609"/>
                </a:lnTo>
                <a:lnTo>
                  <a:pt x="8548" y="13536"/>
                </a:lnTo>
                <a:lnTo>
                  <a:pt x="7851" y="13536"/>
                </a:lnTo>
                <a:lnTo>
                  <a:pt x="7374" y="13206"/>
                </a:lnTo>
                <a:lnTo>
                  <a:pt x="6860" y="12912"/>
                </a:lnTo>
                <a:lnTo>
                  <a:pt x="6824" y="12876"/>
                </a:lnTo>
                <a:lnTo>
                  <a:pt x="6750" y="12912"/>
                </a:lnTo>
                <a:lnTo>
                  <a:pt x="6750" y="12949"/>
                </a:lnTo>
                <a:lnTo>
                  <a:pt x="6750" y="13022"/>
                </a:lnTo>
                <a:lnTo>
                  <a:pt x="6970" y="13316"/>
                </a:lnTo>
                <a:lnTo>
                  <a:pt x="7227" y="13572"/>
                </a:lnTo>
                <a:lnTo>
                  <a:pt x="6897" y="13609"/>
                </a:lnTo>
                <a:lnTo>
                  <a:pt x="6567" y="13646"/>
                </a:lnTo>
                <a:lnTo>
                  <a:pt x="6310" y="13426"/>
                </a:lnTo>
                <a:lnTo>
                  <a:pt x="6090" y="13169"/>
                </a:lnTo>
                <a:lnTo>
                  <a:pt x="6017" y="13169"/>
                </a:lnTo>
                <a:lnTo>
                  <a:pt x="5943" y="13242"/>
                </a:lnTo>
                <a:lnTo>
                  <a:pt x="5907" y="13389"/>
                </a:lnTo>
                <a:lnTo>
                  <a:pt x="5943" y="13499"/>
                </a:lnTo>
                <a:lnTo>
                  <a:pt x="5980" y="13646"/>
                </a:lnTo>
                <a:lnTo>
                  <a:pt x="6090" y="13756"/>
                </a:lnTo>
                <a:lnTo>
                  <a:pt x="5760" y="13829"/>
                </a:lnTo>
                <a:lnTo>
                  <a:pt x="5430" y="13939"/>
                </a:lnTo>
                <a:lnTo>
                  <a:pt x="5393" y="13903"/>
                </a:lnTo>
                <a:lnTo>
                  <a:pt x="5173" y="13682"/>
                </a:lnTo>
                <a:lnTo>
                  <a:pt x="5026" y="13609"/>
                </a:lnTo>
                <a:lnTo>
                  <a:pt x="4916" y="13572"/>
                </a:lnTo>
                <a:lnTo>
                  <a:pt x="4880" y="13572"/>
                </a:lnTo>
                <a:lnTo>
                  <a:pt x="4880" y="13609"/>
                </a:lnTo>
                <a:lnTo>
                  <a:pt x="4880" y="13682"/>
                </a:lnTo>
                <a:lnTo>
                  <a:pt x="4916" y="13793"/>
                </a:lnTo>
                <a:lnTo>
                  <a:pt x="4990" y="13939"/>
                </a:lnTo>
                <a:lnTo>
                  <a:pt x="5100" y="14086"/>
                </a:lnTo>
                <a:lnTo>
                  <a:pt x="5136" y="14086"/>
                </a:lnTo>
                <a:lnTo>
                  <a:pt x="4843" y="14306"/>
                </a:lnTo>
                <a:lnTo>
                  <a:pt x="4623" y="14269"/>
                </a:lnTo>
                <a:lnTo>
                  <a:pt x="4109" y="14196"/>
                </a:lnTo>
                <a:lnTo>
                  <a:pt x="3853" y="14159"/>
                </a:lnTo>
                <a:lnTo>
                  <a:pt x="3596" y="14086"/>
                </a:lnTo>
                <a:lnTo>
                  <a:pt x="3669" y="14013"/>
                </a:lnTo>
                <a:lnTo>
                  <a:pt x="3706" y="13903"/>
                </a:lnTo>
                <a:lnTo>
                  <a:pt x="3706" y="13829"/>
                </a:lnTo>
                <a:lnTo>
                  <a:pt x="3669" y="13719"/>
                </a:lnTo>
                <a:lnTo>
                  <a:pt x="3632" y="13646"/>
                </a:lnTo>
                <a:lnTo>
                  <a:pt x="3559" y="13609"/>
                </a:lnTo>
                <a:lnTo>
                  <a:pt x="3632" y="13242"/>
                </a:lnTo>
                <a:lnTo>
                  <a:pt x="3742" y="12876"/>
                </a:lnTo>
                <a:lnTo>
                  <a:pt x="3889" y="12509"/>
                </a:lnTo>
                <a:lnTo>
                  <a:pt x="4073" y="12179"/>
                </a:lnTo>
                <a:lnTo>
                  <a:pt x="4293" y="11848"/>
                </a:lnTo>
                <a:lnTo>
                  <a:pt x="4549" y="11555"/>
                </a:lnTo>
                <a:lnTo>
                  <a:pt x="4843" y="11298"/>
                </a:lnTo>
                <a:lnTo>
                  <a:pt x="5173" y="11115"/>
                </a:lnTo>
                <a:lnTo>
                  <a:pt x="5246" y="11041"/>
                </a:lnTo>
                <a:lnTo>
                  <a:pt x="5283" y="10931"/>
                </a:lnTo>
                <a:lnTo>
                  <a:pt x="5283" y="10858"/>
                </a:lnTo>
                <a:lnTo>
                  <a:pt x="5210" y="10785"/>
                </a:lnTo>
                <a:lnTo>
                  <a:pt x="4770" y="10234"/>
                </a:lnTo>
                <a:lnTo>
                  <a:pt x="4549" y="9978"/>
                </a:lnTo>
                <a:lnTo>
                  <a:pt x="4293" y="9758"/>
                </a:lnTo>
                <a:lnTo>
                  <a:pt x="3999" y="9574"/>
                </a:lnTo>
                <a:lnTo>
                  <a:pt x="3706" y="9427"/>
                </a:lnTo>
                <a:lnTo>
                  <a:pt x="3376" y="9317"/>
                </a:lnTo>
                <a:lnTo>
                  <a:pt x="3046" y="9281"/>
                </a:lnTo>
                <a:lnTo>
                  <a:pt x="3046" y="8877"/>
                </a:lnTo>
                <a:lnTo>
                  <a:pt x="3119" y="8510"/>
                </a:lnTo>
                <a:lnTo>
                  <a:pt x="3266" y="8180"/>
                </a:lnTo>
                <a:lnTo>
                  <a:pt x="3486" y="7887"/>
                </a:lnTo>
                <a:lnTo>
                  <a:pt x="3632" y="7740"/>
                </a:lnTo>
                <a:lnTo>
                  <a:pt x="3816" y="7593"/>
                </a:lnTo>
                <a:lnTo>
                  <a:pt x="3889" y="7557"/>
                </a:lnTo>
                <a:lnTo>
                  <a:pt x="3963" y="7557"/>
                </a:lnTo>
                <a:lnTo>
                  <a:pt x="4036" y="7593"/>
                </a:lnTo>
                <a:lnTo>
                  <a:pt x="4109" y="7630"/>
                </a:lnTo>
                <a:lnTo>
                  <a:pt x="4219" y="7740"/>
                </a:lnTo>
                <a:lnTo>
                  <a:pt x="4329" y="7887"/>
                </a:lnTo>
                <a:lnTo>
                  <a:pt x="4916" y="8657"/>
                </a:lnTo>
                <a:lnTo>
                  <a:pt x="5026" y="8730"/>
                </a:lnTo>
                <a:lnTo>
                  <a:pt x="5136" y="8767"/>
                </a:lnTo>
                <a:lnTo>
                  <a:pt x="5210" y="8730"/>
                </a:lnTo>
                <a:lnTo>
                  <a:pt x="5246" y="8694"/>
                </a:lnTo>
                <a:lnTo>
                  <a:pt x="5283" y="8620"/>
                </a:lnTo>
                <a:lnTo>
                  <a:pt x="5283" y="8547"/>
                </a:lnTo>
                <a:lnTo>
                  <a:pt x="5136" y="7006"/>
                </a:lnTo>
                <a:lnTo>
                  <a:pt x="5100" y="6823"/>
                </a:lnTo>
                <a:lnTo>
                  <a:pt x="4990" y="6640"/>
                </a:lnTo>
                <a:lnTo>
                  <a:pt x="4880" y="6493"/>
                </a:lnTo>
                <a:lnTo>
                  <a:pt x="4660" y="6456"/>
                </a:lnTo>
                <a:lnTo>
                  <a:pt x="4733" y="6420"/>
                </a:lnTo>
                <a:lnTo>
                  <a:pt x="4843" y="6346"/>
                </a:lnTo>
                <a:lnTo>
                  <a:pt x="5026" y="6199"/>
                </a:lnTo>
                <a:lnTo>
                  <a:pt x="5430" y="6016"/>
                </a:lnTo>
                <a:lnTo>
                  <a:pt x="5613" y="5943"/>
                </a:lnTo>
                <a:lnTo>
                  <a:pt x="5760" y="5796"/>
                </a:lnTo>
                <a:lnTo>
                  <a:pt x="5870" y="5649"/>
                </a:lnTo>
                <a:lnTo>
                  <a:pt x="5980" y="5466"/>
                </a:lnTo>
                <a:lnTo>
                  <a:pt x="5980" y="5392"/>
                </a:lnTo>
                <a:lnTo>
                  <a:pt x="5943" y="5319"/>
                </a:lnTo>
                <a:lnTo>
                  <a:pt x="5907" y="5246"/>
                </a:lnTo>
                <a:lnTo>
                  <a:pt x="5833" y="5209"/>
                </a:lnTo>
                <a:lnTo>
                  <a:pt x="4990" y="5099"/>
                </a:lnTo>
                <a:lnTo>
                  <a:pt x="4109" y="4989"/>
                </a:lnTo>
                <a:lnTo>
                  <a:pt x="3742" y="4989"/>
                </a:lnTo>
                <a:lnTo>
                  <a:pt x="3302" y="4952"/>
                </a:lnTo>
                <a:lnTo>
                  <a:pt x="2899" y="4989"/>
                </a:lnTo>
                <a:lnTo>
                  <a:pt x="2715" y="5026"/>
                </a:lnTo>
                <a:lnTo>
                  <a:pt x="2532" y="5099"/>
                </a:lnTo>
                <a:lnTo>
                  <a:pt x="2495" y="5136"/>
                </a:lnTo>
                <a:lnTo>
                  <a:pt x="2532" y="5209"/>
                </a:lnTo>
                <a:lnTo>
                  <a:pt x="2165" y="5062"/>
                </a:lnTo>
                <a:lnTo>
                  <a:pt x="2459" y="4732"/>
                </a:lnTo>
                <a:lnTo>
                  <a:pt x="2752" y="4402"/>
                </a:lnTo>
                <a:lnTo>
                  <a:pt x="3082" y="4145"/>
                </a:lnTo>
                <a:lnTo>
                  <a:pt x="3449" y="3889"/>
                </a:lnTo>
                <a:lnTo>
                  <a:pt x="3816" y="3668"/>
                </a:lnTo>
                <a:lnTo>
                  <a:pt x="4219" y="3448"/>
                </a:lnTo>
                <a:lnTo>
                  <a:pt x="4623" y="3302"/>
                </a:lnTo>
                <a:lnTo>
                  <a:pt x="5026" y="3155"/>
                </a:lnTo>
                <a:lnTo>
                  <a:pt x="5467" y="3045"/>
                </a:lnTo>
                <a:lnTo>
                  <a:pt x="5907" y="2972"/>
                </a:lnTo>
                <a:lnTo>
                  <a:pt x="6310" y="2935"/>
                </a:lnTo>
                <a:close/>
                <a:moveTo>
                  <a:pt x="5393" y="14343"/>
                </a:moveTo>
                <a:lnTo>
                  <a:pt x="5430" y="14379"/>
                </a:lnTo>
                <a:lnTo>
                  <a:pt x="5356" y="14379"/>
                </a:lnTo>
                <a:lnTo>
                  <a:pt x="5393" y="14343"/>
                </a:lnTo>
                <a:close/>
                <a:moveTo>
                  <a:pt x="7704" y="13903"/>
                </a:moveTo>
                <a:lnTo>
                  <a:pt x="7961" y="14049"/>
                </a:lnTo>
                <a:lnTo>
                  <a:pt x="8291" y="14196"/>
                </a:lnTo>
                <a:lnTo>
                  <a:pt x="8584" y="14306"/>
                </a:lnTo>
                <a:lnTo>
                  <a:pt x="8181" y="14379"/>
                </a:lnTo>
                <a:lnTo>
                  <a:pt x="7741" y="14416"/>
                </a:lnTo>
                <a:lnTo>
                  <a:pt x="7704" y="14306"/>
                </a:lnTo>
                <a:lnTo>
                  <a:pt x="7631" y="14233"/>
                </a:lnTo>
                <a:lnTo>
                  <a:pt x="7264" y="14123"/>
                </a:lnTo>
                <a:lnTo>
                  <a:pt x="6970" y="13939"/>
                </a:lnTo>
                <a:lnTo>
                  <a:pt x="7521" y="13903"/>
                </a:lnTo>
                <a:close/>
                <a:moveTo>
                  <a:pt x="6420" y="14013"/>
                </a:moveTo>
                <a:lnTo>
                  <a:pt x="6567" y="14123"/>
                </a:lnTo>
                <a:lnTo>
                  <a:pt x="6787" y="14306"/>
                </a:lnTo>
                <a:lnTo>
                  <a:pt x="7007" y="14453"/>
                </a:lnTo>
                <a:lnTo>
                  <a:pt x="6053" y="14416"/>
                </a:lnTo>
                <a:lnTo>
                  <a:pt x="6053" y="14343"/>
                </a:lnTo>
                <a:lnTo>
                  <a:pt x="6053" y="14269"/>
                </a:lnTo>
                <a:lnTo>
                  <a:pt x="5980" y="14196"/>
                </a:lnTo>
                <a:lnTo>
                  <a:pt x="5907" y="14159"/>
                </a:lnTo>
                <a:lnTo>
                  <a:pt x="5870" y="14159"/>
                </a:lnTo>
                <a:lnTo>
                  <a:pt x="5980" y="14123"/>
                </a:lnTo>
                <a:lnTo>
                  <a:pt x="6420" y="14013"/>
                </a:lnTo>
                <a:close/>
                <a:moveTo>
                  <a:pt x="6824" y="2385"/>
                </a:moveTo>
                <a:lnTo>
                  <a:pt x="6750" y="2421"/>
                </a:lnTo>
                <a:lnTo>
                  <a:pt x="6677" y="2495"/>
                </a:lnTo>
                <a:lnTo>
                  <a:pt x="6127" y="2531"/>
                </a:lnTo>
                <a:lnTo>
                  <a:pt x="5540" y="2605"/>
                </a:lnTo>
                <a:lnTo>
                  <a:pt x="5026" y="2715"/>
                </a:lnTo>
                <a:lnTo>
                  <a:pt x="4476" y="2861"/>
                </a:lnTo>
                <a:lnTo>
                  <a:pt x="3926" y="3082"/>
                </a:lnTo>
                <a:lnTo>
                  <a:pt x="3376" y="3375"/>
                </a:lnTo>
                <a:lnTo>
                  <a:pt x="2899" y="3705"/>
                </a:lnTo>
                <a:lnTo>
                  <a:pt x="2459" y="4109"/>
                </a:lnTo>
                <a:lnTo>
                  <a:pt x="2018" y="4512"/>
                </a:lnTo>
                <a:lnTo>
                  <a:pt x="1652" y="4989"/>
                </a:lnTo>
                <a:lnTo>
                  <a:pt x="1321" y="5466"/>
                </a:lnTo>
                <a:lnTo>
                  <a:pt x="1065" y="6016"/>
                </a:lnTo>
                <a:lnTo>
                  <a:pt x="735" y="6713"/>
                </a:lnTo>
                <a:lnTo>
                  <a:pt x="478" y="7447"/>
                </a:lnTo>
                <a:lnTo>
                  <a:pt x="221" y="8180"/>
                </a:lnTo>
                <a:lnTo>
                  <a:pt x="74" y="8914"/>
                </a:lnTo>
                <a:lnTo>
                  <a:pt x="38" y="9244"/>
                </a:lnTo>
                <a:lnTo>
                  <a:pt x="1" y="9611"/>
                </a:lnTo>
                <a:lnTo>
                  <a:pt x="38" y="9941"/>
                </a:lnTo>
                <a:lnTo>
                  <a:pt x="74" y="10271"/>
                </a:lnTo>
                <a:lnTo>
                  <a:pt x="148" y="10601"/>
                </a:lnTo>
                <a:lnTo>
                  <a:pt x="258" y="10931"/>
                </a:lnTo>
                <a:lnTo>
                  <a:pt x="368" y="11262"/>
                </a:lnTo>
                <a:lnTo>
                  <a:pt x="514" y="11555"/>
                </a:lnTo>
                <a:lnTo>
                  <a:pt x="881" y="12142"/>
                </a:lnTo>
                <a:lnTo>
                  <a:pt x="1285" y="12692"/>
                </a:lnTo>
                <a:lnTo>
                  <a:pt x="1725" y="13206"/>
                </a:lnTo>
                <a:lnTo>
                  <a:pt x="2202" y="13719"/>
                </a:lnTo>
                <a:lnTo>
                  <a:pt x="2459" y="13976"/>
                </a:lnTo>
                <a:lnTo>
                  <a:pt x="2752" y="14233"/>
                </a:lnTo>
                <a:lnTo>
                  <a:pt x="2825" y="14343"/>
                </a:lnTo>
                <a:lnTo>
                  <a:pt x="2899" y="14416"/>
                </a:lnTo>
                <a:lnTo>
                  <a:pt x="3009" y="14453"/>
                </a:lnTo>
                <a:lnTo>
                  <a:pt x="3119" y="14453"/>
                </a:lnTo>
                <a:lnTo>
                  <a:pt x="3192" y="14526"/>
                </a:lnTo>
                <a:lnTo>
                  <a:pt x="3559" y="14636"/>
                </a:lnTo>
                <a:lnTo>
                  <a:pt x="3889" y="14746"/>
                </a:lnTo>
                <a:lnTo>
                  <a:pt x="4623" y="14820"/>
                </a:lnTo>
                <a:lnTo>
                  <a:pt x="6017" y="14966"/>
                </a:lnTo>
                <a:lnTo>
                  <a:pt x="6714" y="15003"/>
                </a:lnTo>
                <a:lnTo>
                  <a:pt x="7411" y="15003"/>
                </a:lnTo>
                <a:lnTo>
                  <a:pt x="8108" y="14930"/>
                </a:lnTo>
                <a:lnTo>
                  <a:pt x="8768" y="14783"/>
                </a:lnTo>
                <a:lnTo>
                  <a:pt x="9465" y="14600"/>
                </a:lnTo>
                <a:lnTo>
                  <a:pt x="9758" y="14453"/>
                </a:lnTo>
                <a:lnTo>
                  <a:pt x="10088" y="14306"/>
                </a:lnTo>
                <a:lnTo>
                  <a:pt x="10382" y="14159"/>
                </a:lnTo>
                <a:lnTo>
                  <a:pt x="10675" y="13976"/>
                </a:lnTo>
                <a:lnTo>
                  <a:pt x="11152" y="13536"/>
                </a:lnTo>
                <a:lnTo>
                  <a:pt x="11629" y="13059"/>
                </a:lnTo>
                <a:lnTo>
                  <a:pt x="12033" y="12509"/>
                </a:lnTo>
                <a:lnTo>
                  <a:pt x="12399" y="11958"/>
                </a:lnTo>
                <a:lnTo>
                  <a:pt x="12729" y="11372"/>
                </a:lnTo>
                <a:lnTo>
                  <a:pt x="12986" y="10748"/>
                </a:lnTo>
                <a:lnTo>
                  <a:pt x="13243" y="10161"/>
                </a:lnTo>
                <a:lnTo>
                  <a:pt x="13426" y="9464"/>
                </a:lnTo>
                <a:lnTo>
                  <a:pt x="13500" y="9097"/>
                </a:lnTo>
                <a:lnTo>
                  <a:pt x="13573" y="8730"/>
                </a:lnTo>
                <a:lnTo>
                  <a:pt x="13573" y="8400"/>
                </a:lnTo>
                <a:lnTo>
                  <a:pt x="13573" y="8034"/>
                </a:lnTo>
                <a:lnTo>
                  <a:pt x="13573" y="7667"/>
                </a:lnTo>
                <a:lnTo>
                  <a:pt x="13500" y="7300"/>
                </a:lnTo>
                <a:lnTo>
                  <a:pt x="13426" y="6970"/>
                </a:lnTo>
                <a:lnTo>
                  <a:pt x="13353" y="6640"/>
                </a:lnTo>
                <a:lnTo>
                  <a:pt x="13206" y="6346"/>
                </a:lnTo>
                <a:lnTo>
                  <a:pt x="13060" y="6053"/>
                </a:lnTo>
                <a:lnTo>
                  <a:pt x="12693" y="5466"/>
                </a:lnTo>
                <a:lnTo>
                  <a:pt x="12289" y="4916"/>
                </a:lnTo>
                <a:lnTo>
                  <a:pt x="11849" y="4475"/>
                </a:lnTo>
                <a:lnTo>
                  <a:pt x="11372" y="4035"/>
                </a:lnTo>
                <a:lnTo>
                  <a:pt x="10895" y="3668"/>
                </a:lnTo>
                <a:lnTo>
                  <a:pt x="10345" y="3338"/>
                </a:lnTo>
                <a:lnTo>
                  <a:pt x="9795" y="3045"/>
                </a:lnTo>
                <a:lnTo>
                  <a:pt x="9208" y="2788"/>
                </a:lnTo>
                <a:lnTo>
                  <a:pt x="8584" y="2605"/>
                </a:lnTo>
                <a:lnTo>
                  <a:pt x="7998" y="2458"/>
                </a:lnTo>
                <a:lnTo>
                  <a:pt x="7447" y="2385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7" name="Shape 167"/>
          <p:cNvSpPr/>
          <p:nvPr/>
        </p:nvSpPr>
        <p:spPr>
          <a:xfrm>
            <a:off x="8364459" y="3346843"/>
            <a:ext cx="873792" cy="600260"/>
          </a:xfrm>
          <a:custGeom>
            <a:avLst/>
            <a:gdLst/>
            <a:ahLst/>
            <a:cxnLst/>
            <a:rect l="0" t="0" r="0" b="0"/>
            <a:pathLst>
              <a:path w="17461" h="11995" extrusionOk="0">
                <a:moveTo>
                  <a:pt x="9758" y="2238"/>
                </a:moveTo>
                <a:lnTo>
                  <a:pt x="9721" y="2274"/>
                </a:lnTo>
                <a:lnTo>
                  <a:pt x="9648" y="2311"/>
                </a:lnTo>
                <a:lnTo>
                  <a:pt x="9611" y="2458"/>
                </a:lnTo>
                <a:lnTo>
                  <a:pt x="9648" y="2568"/>
                </a:lnTo>
                <a:lnTo>
                  <a:pt x="9721" y="2605"/>
                </a:lnTo>
                <a:lnTo>
                  <a:pt x="9758" y="2641"/>
                </a:lnTo>
                <a:lnTo>
                  <a:pt x="9941" y="2641"/>
                </a:lnTo>
                <a:lnTo>
                  <a:pt x="9978" y="2605"/>
                </a:lnTo>
                <a:lnTo>
                  <a:pt x="10051" y="2531"/>
                </a:lnTo>
                <a:lnTo>
                  <a:pt x="10051" y="2458"/>
                </a:lnTo>
                <a:lnTo>
                  <a:pt x="10051" y="2348"/>
                </a:lnTo>
                <a:lnTo>
                  <a:pt x="9978" y="2274"/>
                </a:lnTo>
                <a:lnTo>
                  <a:pt x="9941" y="2238"/>
                </a:lnTo>
                <a:close/>
                <a:moveTo>
                  <a:pt x="9795" y="3191"/>
                </a:moveTo>
                <a:lnTo>
                  <a:pt x="9721" y="3265"/>
                </a:lnTo>
                <a:lnTo>
                  <a:pt x="9684" y="3301"/>
                </a:lnTo>
                <a:lnTo>
                  <a:pt x="9684" y="3375"/>
                </a:lnTo>
                <a:lnTo>
                  <a:pt x="9684" y="3485"/>
                </a:lnTo>
                <a:lnTo>
                  <a:pt x="9758" y="3522"/>
                </a:lnTo>
                <a:lnTo>
                  <a:pt x="9795" y="3558"/>
                </a:lnTo>
                <a:lnTo>
                  <a:pt x="9941" y="3558"/>
                </a:lnTo>
                <a:lnTo>
                  <a:pt x="9978" y="3522"/>
                </a:lnTo>
                <a:lnTo>
                  <a:pt x="10015" y="3485"/>
                </a:lnTo>
                <a:lnTo>
                  <a:pt x="10051" y="3375"/>
                </a:lnTo>
                <a:lnTo>
                  <a:pt x="10015" y="3301"/>
                </a:lnTo>
                <a:lnTo>
                  <a:pt x="9978" y="3228"/>
                </a:lnTo>
                <a:lnTo>
                  <a:pt x="9941" y="3191"/>
                </a:lnTo>
                <a:close/>
                <a:moveTo>
                  <a:pt x="11519" y="3045"/>
                </a:moveTo>
                <a:lnTo>
                  <a:pt x="11409" y="3081"/>
                </a:lnTo>
                <a:lnTo>
                  <a:pt x="11335" y="3118"/>
                </a:lnTo>
                <a:lnTo>
                  <a:pt x="11298" y="3191"/>
                </a:lnTo>
                <a:lnTo>
                  <a:pt x="11262" y="3265"/>
                </a:lnTo>
                <a:lnTo>
                  <a:pt x="11262" y="3338"/>
                </a:lnTo>
                <a:lnTo>
                  <a:pt x="11262" y="3412"/>
                </a:lnTo>
                <a:lnTo>
                  <a:pt x="11298" y="3485"/>
                </a:lnTo>
                <a:lnTo>
                  <a:pt x="11372" y="3522"/>
                </a:lnTo>
                <a:lnTo>
                  <a:pt x="11445" y="3595"/>
                </a:lnTo>
                <a:lnTo>
                  <a:pt x="11592" y="3595"/>
                </a:lnTo>
                <a:lnTo>
                  <a:pt x="11665" y="3522"/>
                </a:lnTo>
                <a:lnTo>
                  <a:pt x="11702" y="3485"/>
                </a:lnTo>
                <a:lnTo>
                  <a:pt x="11739" y="3412"/>
                </a:lnTo>
                <a:lnTo>
                  <a:pt x="11702" y="3265"/>
                </a:lnTo>
                <a:lnTo>
                  <a:pt x="11702" y="3155"/>
                </a:lnTo>
                <a:lnTo>
                  <a:pt x="11629" y="3081"/>
                </a:lnTo>
                <a:lnTo>
                  <a:pt x="11519" y="3045"/>
                </a:lnTo>
                <a:close/>
                <a:moveTo>
                  <a:pt x="15554" y="1541"/>
                </a:moveTo>
                <a:lnTo>
                  <a:pt x="15407" y="1871"/>
                </a:lnTo>
                <a:lnTo>
                  <a:pt x="15187" y="2164"/>
                </a:lnTo>
                <a:lnTo>
                  <a:pt x="14967" y="2458"/>
                </a:lnTo>
                <a:lnTo>
                  <a:pt x="14710" y="2715"/>
                </a:lnTo>
                <a:lnTo>
                  <a:pt x="14416" y="2935"/>
                </a:lnTo>
                <a:lnTo>
                  <a:pt x="14123" y="3155"/>
                </a:lnTo>
                <a:lnTo>
                  <a:pt x="13536" y="3595"/>
                </a:lnTo>
                <a:lnTo>
                  <a:pt x="13279" y="3265"/>
                </a:lnTo>
                <a:lnTo>
                  <a:pt x="12986" y="2971"/>
                </a:lnTo>
                <a:lnTo>
                  <a:pt x="13096" y="2935"/>
                </a:lnTo>
                <a:lnTo>
                  <a:pt x="13683" y="2531"/>
                </a:lnTo>
                <a:lnTo>
                  <a:pt x="14306" y="2164"/>
                </a:lnTo>
                <a:lnTo>
                  <a:pt x="14930" y="1834"/>
                </a:lnTo>
                <a:lnTo>
                  <a:pt x="15554" y="1541"/>
                </a:lnTo>
                <a:close/>
                <a:moveTo>
                  <a:pt x="8914" y="3228"/>
                </a:moveTo>
                <a:lnTo>
                  <a:pt x="8841" y="3301"/>
                </a:lnTo>
                <a:lnTo>
                  <a:pt x="8804" y="3375"/>
                </a:lnTo>
                <a:lnTo>
                  <a:pt x="8804" y="3485"/>
                </a:lnTo>
                <a:lnTo>
                  <a:pt x="8804" y="3558"/>
                </a:lnTo>
                <a:lnTo>
                  <a:pt x="8877" y="3632"/>
                </a:lnTo>
                <a:lnTo>
                  <a:pt x="8951" y="3668"/>
                </a:lnTo>
                <a:lnTo>
                  <a:pt x="9098" y="3668"/>
                </a:lnTo>
                <a:lnTo>
                  <a:pt x="9134" y="3632"/>
                </a:lnTo>
                <a:lnTo>
                  <a:pt x="9208" y="3558"/>
                </a:lnTo>
                <a:lnTo>
                  <a:pt x="9208" y="3485"/>
                </a:lnTo>
                <a:lnTo>
                  <a:pt x="9208" y="3375"/>
                </a:lnTo>
                <a:lnTo>
                  <a:pt x="9171" y="3338"/>
                </a:lnTo>
                <a:lnTo>
                  <a:pt x="9134" y="3265"/>
                </a:lnTo>
                <a:lnTo>
                  <a:pt x="9061" y="3228"/>
                </a:lnTo>
                <a:close/>
                <a:moveTo>
                  <a:pt x="16324" y="1101"/>
                </a:moveTo>
                <a:lnTo>
                  <a:pt x="16140" y="1541"/>
                </a:lnTo>
                <a:lnTo>
                  <a:pt x="15884" y="1944"/>
                </a:lnTo>
                <a:lnTo>
                  <a:pt x="15590" y="2348"/>
                </a:lnTo>
                <a:lnTo>
                  <a:pt x="15297" y="2751"/>
                </a:lnTo>
                <a:lnTo>
                  <a:pt x="14967" y="3081"/>
                </a:lnTo>
                <a:lnTo>
                  <a:pt x="14600" y="3412"/>
                </a:lnTo>
                <a:lnTo>
                  <a:pt x="13829" y="4072"/>
                </a:lnTo>
                <a:lnTo>
                  <a:pt x="13756" y="3925"/>
                </a:lnTo>
                <a:lnTo>
                  <a:pt x="13976" y="3778"/>
                </a:lnTo>
                <a:lnTo>
                  <a:pt x="14343" y="3558"/>
                </a:lnTo>
                <a:lnTo>
                  <a:pt x="14673" y="3301"/>
                </a:lnTo>
                <a:lnTo>
                  <a:pt x="15003" y="3008"/>
                </a:lnTo>
                <a:lnTo>
                  <a:pt x="15297" y="2715"/>
                </a:lnTo>
                <a:lnTo>
                  <a:pt x="15554" y="2384"/>
                </a:lnTo>
                <a:lnTo>
                  <a:pt x="15774" y="2018"/>
                </a:lnTo>
                <a:lnTo>
                  <a:pt x="15957" y="1651"/>
                </a:lnTo>
                <a:lnTo>
                  <a:pt x="16104" y="1211"/>
                </a:lnTo>
                <a:lnTo>
                  <a:pt x="16104" y="1137"/>
                </a:lnTo>
                <a:lnTo>
                  <a:pt x="16324" y="1101"/>
                </a:lnTo>
                <a:close/>
                <a:moveTo>
                  <a:pt x="10528" y="3962"/>
                </a:moveTo>
                <a:lnTo>
                  <a:pt x="10455" y="3998"/>
                </a:lnTo>
                <a:lnTo>
                  <a:pt x="10381" y="4072"/>
                </a:lnTo>
                <a:lnTo>
                  <a:pt x="10381" y="4108"/>
                </a:lnTo>
                <a:lnTo>
                  <a:pt x="10345" y="4219"/>
                </a:lnTo>
                <a:lnTo>
                  <a:pt x="10381" y="4329"/>
                </a:lnTo>
                <a:lnTo>
                  <a:pt x="10455" y="4402"/>
                </a:lnTo>
                <a:lnTo>
                  <a:pt x="10491" y="4439"/>
                </a:lnTo>
                <a:lnTo>
                  <a:pt x="10638" y="4439"/>
                </a:lnTo>
                <a:lnTo>
                  <a:pt x="10748" y="4365"/>
                </a:lnTo>
                <a:lnTo>
                  <a:pt x="10785" y="4292"/>
                </a:lnTo>
                <a:lnTo>
                  <a:pt x="10822" y="4219"/>
                </a:lnTo>
                <a:lnTo>
                  <a:pt x="10785" y="4108"/>
                </a:lnTo>
                <a:lnTo>
                  <a:pt x="10748" y="4072"/>
                </a:lnTo>
                <a:lnTo>
                  <a:pt x="10712" y="3998"/>
                </a:lnTo>
                <a:lnTo>
                  <a:pt x="10675" y="3962"/>
                </a:lnTo>
                <a:close/>
                <a:moveTo>
                  <a:pt x="16434" y="477"/>
                </a:moveTo>
                <a:lnTo>
                  <a:pt x="16617" y="514"/>
                </a:lnTo>
                <a:lnTo>
                  <a:pt x="16764" y="587"/>
                </a:lnTo>
                <a:lnTo>
                  <a:pt x="16837" y="734"/>
                </a:lnTo>
                <a:lnTo>
                  <a:pt x="16911" y="880"/>
                </a:lnTo>
                <a:lnTo>
                  <a:pt x="16947" y="1064"/>
                </a:lnTo>
                <a:lnTo>
                  <a:pt x="16947" y="1247"/>
                </a:lnTo>
                <a:lnTo>
                  <a:pt x="16911" y="1541"/>
                </a:lnTo>
                <a:lnTo>
                  <a:pt x="16764" y="1871"/>
                </a:lnTo>
                <a:lnTo>
                  <a:pt x="16544" y="2128"/>
                </a:lnTo>
                <a:lnTo>
                  <a:pt x="16104" y="2641"/>
                </a:lnTo>
                <a:lnTo>
                  <a:pt x="15077" y="3668"/>
                </a:lnTo>
                <a:lnTo>
                  <a:pt x="14086" y="4549"/>
                </a:lnTo>
                <a:lnTo>
                  <a:pt x="14013" y="4402"/>
                </a:lnTo>
                <a:lnTo>
                  <a:pt x="14123" y="4329"/>
                </a:lnTo>
                <a:lnTo>
                  <a:pt x="14967" y="3632"/>
                </a:lnTo>
                <a:lnTo>
                  <a:pt x="15370" y="3228"/>
                </a:lnTo>
                <a:lnTo>
                  <a:pt x="15737" y="2825"/>
                </a:lnTo>
                <a:lnTo>
                  <a:pt x="16067" y="2384"/>
                </a:lnTo>
                <a:lnTo>
                  <a:pt x="16361" y="1908"/>
                </a:lnTo>
                <a:lnTo>
                  <a:pt x="16617" y="1431"/>
                </a:lnTo>
                <a:lnTo>
                  <a:pt x="16764" y="880"/>
                </a:lnTo>
                <a:lnTo>
                  <a:pt x="16764" y="770"/>
                </a:lnTo>
                <a:lnTo>
                  <a:pt x="16727" y="697"/>
                </a:lnTo>
                <a:lnTo>
                  <a:pt x="16654" y="660"/>
                </a:lnTo>
                <a:lnTo>
                  <a:pt x="16544" y="660"/>
                </a:lnTo>
                <a:lnTo>
                  <a:pt x="15920" y="770"/>
                </a:lnTo>
                <a:lnTo>
                  <a:pt x="15333" y="954"/>
                </a:lnTo>
                <a:lnTo>
                  <a:pt x="15333" y="954"/>
                </a:lnTo>
                <a:lnTo>
                  <a:pt x="15590" y="807"/>
                </a:lnTo>
                <a:lnTo>
                  <a:pt x="15884" y="660"/>
                </a:lnTo>
                <a:lnTo>
                  <a:pt x="16177" y="550"/>
                </a:lnTo>
                <a:lnTo>
                  <a:pt x="16434" y="477"/>
                </a:lnTo>
                <a:close/>
                <a:moveTo>
                  <a:pt x="9354" y="4182"/>
                </a:moveTo>
                <a:lnTo>
                  <a:pt x="9208" y="4255"/>
                </a:lnTo>
                <a:lnTo>
                  <a:pt x="9134" y="4365"/>
                </a:lnTo>
                <a:lnTo>
                  <a:pt x="9134" y="4439"/>
                </a:lnTo>
                <a:lnTo>
                  <a:pt x="9171" y="4512"/>
                </a:lnTo>
                <a:lnTo>
                  <a:pt x="9208" y="4585"/>
                </a:lnTo>
                <a:lnTo>
                  <a:pt x="9281" y="4622"/>
                </a:lnTo>
                <a:lnTo>
                  <a:pt x="9428" y="4622"/>
                </a:lnTo>
                <a:lnTo>
                  <a:pt x="9538" y="4585"/>
                </a:lnTo>
                <a:lnTo>
                  <a:pt x="9611" y="4475"/>
                </a:lnTo>
                <a:lnTo>
                  <a:pt x="9648" y="4402"/>
                </a:lnTo>
                <a:lnTo>
                  <a:pt x="9648" y="4292"/>
                </a:lnTo>
                <a:lnTo>
                  <a:pt x="9611" y="4255"/>
                </a:lnTo>
                <a:lnTo>
                  <a:pt x="9538" y="4182"/>
                </a:lnTo>
                <a:close/>
                <a:moveTo>
                  <a:pt x="13243" y="6566"/>
                </a:moveTo>
                <a:lnTo>
                  <a:pt x="13169" y="6639"/>
                </a:lnTo>
                <a:lnTo>
                  <a:pt x="13133" y="6713"/>
                </a:lnTo>
                <a:lnTo>
                  <a:pt x="13133" y="6860"/>
                </a:lnTo>
                <a:lnTo>
                  <a:pt x="13133" y="6933"/>
                </a:lnTo>
                <a:lnTo>
                  <a:pt x="13206" y="6970"/>
                </a:lnTo>
                <a:lnTo>
                  <a:pt x="13316" y="7006"/>
                </a:lnTo>
                <a:lnTo>
                  <a:pt x="13463" y="6970"/>
                </a:lnTo>
                <a:lnTo>
                  <a:pt x="13536" y="6933"/>
                </a:lnTo>
                <a:lnTo>
                  <a:pt x="13536" y="6860"/>
                </a:lnTo>
                <a:lnTo>
                  <a:pt x="13573" y="6750"/>
                </a:lnTo>
                <a:lnTo>
                  <a:pt x="13536" y="6676"/>
                </a:lnTo>
                <a:lnTo>
                  <a:pt x="13463" y="6603"/>
                </a:lnTo>
                <a:lnTo>
                  <a:pt x="13316" y="6566"/>
                </a:lnTo>
                <a:close/>
                <a:moveTo>
                  <a:pt x="12216" y="7300"/>
                </a:moveTo>
                <a:lnTo>
                  <a:pt x="12105" y="7336"/>
                </a:lnTo>
                <a:lnTo>
                  <a:pt x="12032" y="7410"/>
                </a:lnTo>
                <a:lnTo>
                  <a:pt x="11995" y="7520"/>
                </a:lnTo>
                <a:lnTo>
                  <a:pt x="11995" y="7630"/>
                </a:lnTo>
                <a:lnTo>
                  <a:pt x="12032" y="7703"/>
                </a:lnTo>
                <a:lnTo>
                  <a:pt x="12105" y="7777"/>
                </a:lnTo>
                <a:lnTo>
                  <a:pt x="12216" y="7777"/>
                </a:lnTo>
                <a:lnTo>
                  <a:pt x="12289" y="7740"/>
                </a:lnTo>
                <a:lnTo>
                  <a:pt x="12362" y="7703"/>
                </a:lnTo>
                <a:lnTo>
                  <a:pt x="12436" y="7630"/>
                </a:lnTo>
                <a:lnTo>
                  <a:pt x="12436" y="7520"/>
                </a:lnTo>
                <a:lnTo>
                  <a:pt x="12436" y="7410"/>
                </a:lnTo>
                <a:lnTo>
                  <a:pt x="12326" y="7336"/>
                </a:lnTo>
                <a:lnTo>
                  <a:pt x="12216" y="7300"/>
                </a:lnTo>
                <a:close/>
                <a:moveTo>
                  <a:pt x="12729" y="8033"/>
                </a:moveTo>
                <a:lnTo>
                  <a:pt x="12656" y="8107"/>
                </a:lnTo>
                <a:lnTo>
                  <a:pt x="12656" y="8143"/>
                </a:lnTo>
                <a:lnTo>
                  <a:pt x="12619" y="8253"/>
                </a:lnTo>
                <a:lnTo>
                  <a:pt x="12619" y="8400"/>
                </a:lnTo>
                <a:lnTo>
                  <a:pt x="12656" y="8437"/>
                </a:lnTo>
                <a:lnTo>
                  <a:pt x="12692" y="8474"/>
                </a:lnTo>
                <a:lnTo>
                  <a:pt x="12729" y="8474"/>
                </a:lnTo>
                <a:lnTo>
                  <a:pt x="12802" y="8510"/>
                </a:lnTo>
                <a:lnTo>
                  <a:pt x="12912" y="8474"/>
                </a:lnTo>
                <a:lnTo>
                  <a:pt x="12986" y="8437"/>
                </a:lnTo>
                <a:lnTo>
                  <a:pt x="13022" y="8400"/>
                </a:lnTo>
                <a:lnTo>
                  <a:pt x="13022" y="8253"/>
                </a:lnTo>
                <a:lnTo>
                  <a:pt x="13022" y="8180"/>
                </a:lnTo>
                <a:lnTo>
                  <a:pt x="12949" y="8107"/>
                </a:lnTo>
                <a:lnTo>
                  <a:pt x="12912" y="8033"/>
                </a:lnTo>
                <a:close/>
                <a:moveTo>
                  <a:pt x="10051" y="2128"/>
                </a:moveTo>
                <a:lnTo>
                  <a:pt x="10455" y="2164"/>
                </a:lnTo>
                <a:lnTo>
                  <a:pt x="10858" y="2238"/>
                </a:lnTo>
                <a:lnTo>
                  <a:pt x="11262" y="2348"/>
                </a:lnTo>
                <a:lnTo>
                  <a:pt x="11225" y="2458"/>
                </a:lnTo>
                <a:lnTo>
                  <a:pt x="11262" y="2568"/>
                </a:lnTo>
                <a:lnTo>
                  <a:pt x="11335" y="2641"/>
                </a:lnTo>
                <a:lnTo>
                  <a:pt x="11445" y="2715"/>
                </a:lnTo>
                <a:lnTo>
                  <a:pt x="11629" y="2715"/>
                </a:lnTo>
                <a:lnTo>
                  <a:pt x="11775" y="2788"/>
                </a:lnTo>
                <a:lnTo>
                  <a:pt x="12105" y="2935"/>
                </a:lnTo>
                <a:lnTo>
                  <a:pt x="12179" y="2971"/>
                </a:lnTo>
                <a:lnTo>
                  <a:pt x="12252" y="3008"/>
                </a:lnTo>
                <a:lnTo>
                  <a:pt x="12472" y="3191"/>
                </a:lnTo>
                <a:lnTo>
                  <a:pt x="12692" y="3412"/>
                </a:lnTo>
                <a:lnTo>
                  <a:pt x="13096" y="3852"/>
                </a:lnTo>
                <a:lnTo>
                  <a:pt x="11482" y="4842"/>
                </a:lnTo>
                <a:lnTo>
                  <a:pt x="9868" y="5796"/>
                </a:lnTo>
                <a:lnTo>
                  <a:pt x="6090" y="8070"/>
                </a:lnTo>
                <a:lnTo>
                  <a:pt x="5209" y="8620"/>
                </a:lnTo>
                <a:lnTo>
                  <a:pt x="5356" y="8327"/>
                </a:lnTo>
                <a:lnTo>
                  <a:pt x="5649" y="7960"/>
                </a:lnTo>
                <a:lnTo>
                  <a:pt x="5943" y="7557"/>
                </a:lnTo>
                <a:lnTo>
                  <a:pt x="5906" y="7483"/>
                </a:lnTo>
                <a:lnTo>
                  <a:pt x="5870" y="7483"/>
                </a:lnTo>
                <a:lnTo>
                  <a:pt x="5686" y="7593"/>
                </a:lnTo>
                <a:lnTo>
                  <a:pt x="5539" y="7740"/>
                </a:lnTo>
                <a:lnTo>
                  <a:pt x="5209" y="8070"/>
                </a:lnTo>
                <a:lnTo>
                  <a:pt x="4989" y="8437"/>
                </a:lnTo>
                <a:lnTo>
                  <a:pt x="4769" y="8840"/>
                </a:lnTo>
                <a:lnTo>
                  <a:pt x="4732" y="8877"/>
                </a:lnTo>
                <a:lnTo>
                  <a:pt x="4622" y="8584"/>
                </a:lnTo>
                <a:lnTo>
                  <a:pt x="4916" y="8107"/>
                </a:lnTo>
                <a:lnTo>
                  <a:pt x="5283" y="7630"/>
                </a:lnTo>
                <a:lnTo>
                  <a:pt x="5649" y="7190"/>
                </a:lnTo>
                <a:lnTo>
                  <a:pt x="6016" y="6786"/>
                </a:lnTo>
                <a:lnTo>
                  <a:pt x="6016" y="6750"/>
                </a:lnTo>
                <a:lnTo>
                  <a:pt x="6016" y="6713"/>
                </a:lnTo>
                <a:lnTo>
                  <a:pt x="5943" y="6713"/>
                </a:lnTo>
                <a:lnTo>
                  <a:pt x="5539" y="7043"/>
                </a:lnTo>
                <a:lnTo>
                  <a:pt x="5173" y="7410"/>
                </a:lnTo>
                <a:lnTo>
                  <a:pt x="4842" y="7777"/>
                </a:lnTo>
                <a:lnTo>
                  <a:pt x="4512" y="8180"/>
                </a:lnTo>
                <a:lnTo>
                  <a:pt x="4476" y="7923"/>
                </a:lnTo>
                <a:lnTo>
                  <a:pt x="4439" y="7667"/>
                </a:lnTo>
                <a:lnTo>
                  <a:pt x="4659" y="7336"/>
                </a:lnTo>
                <a:lnTo>
                  <a:pt x="4879" y="7080"/>
                </a:lnTo>
                <a:lnTo>
                  <a:pt x="5686" y="6016"/>
                </a:lnTo>
                <a:lnTo>
                  <a:pt x="5723" y="5943"/>
                </a:lnTo>
                <a:lnTo>
                  <a:pt x="5686" y="5906"/>
                </a:lnTo>
                <a:lnTo>
                  <a:pt x="5576" y="5906"/>
                </a:lnTo>
                <a:lnTo>
                  <a:pt x="5283" y="6199"/>
                </a:lnTo>
                <a:lnTo>
                  <a:pt x="4953" y="6529"/>
                </a:lnTo>
                <a:lnTo>
                  <a:pt x="4402" y="7153"/>
                </a:lnTo>
                <a:lnTo>
                  <a:pt x="4402" y="6529"/>
                </a:lnTo>
                <a:lnTo>
                  <a:pt x="4622" y="6199"/>
                </a:lnTo>
                <a:lnTo>
                  <a:pt x="4953" y="5759"/>
                </a:lnTo>
                <a:lnTo>
                  <a:pt x="5136" y="5502"/>
                </a:lnTo>
                <a:lnTo>
                  <a:pt x="5246" y="5392"/>
                </a:lnTo>
                <a:lnTo>
                  <a:pt x="5393" y="5319"/>
                </a:lnTo>
                <a:lnTo>
                  <a:pt x="5429" y="5319"/>
                </a:lnTo>
                <a:lnTo>
                  <a:pt x="5429" y="5282"/>
                </a:lnTo>
                <a:lnTo>
                  <a:pt x="5393" y="5246"/>
                </a:lnTo>
                <a:lnTo>
                  <a:pt x="5393" y="5209"/>
                </a:lnTo>
                <a:lnTo>
                  <a:pt x="5173" y="5209"/>
                </a:lnTo>
                <a:lnTo>
                  <a:pt x="5063" y="5282"/>
                </a:lnTo>
                <a:lnTo>
                  <a:pt x="4953" y="5356"/>
                </a:lnTo>
                <a:lnTo>
                  <a:pt x="4769" y="5539"/>
                </a:lnTo>
                <a:lnTo>
                  <a:pt x="4622" y="5722"/>
                </a:lnTo>
                <a:lnTo>
                  <a:pt x="4476" y="5869"/>
                </a:lnTo>
                <a:lnTo>
                  <a:pt x="4586" y="5466"/>
                </a:lnTo>
                <a:lnTo>
                  <a:pt x="4732" y="5062"/>
                </a:lnTo>
                <a:lnTo>
                  <a:pt x="4879" y="4842"/>
                </a:lnTo>
                <a:lnTo>
                  <a:pt x="5026" y="4622"/>
                </a:lnTo>
                <a:lnTo>
                  <a:pt x="5209" y="4402"/>
                </a:lnTo>
                <a:lnTo>
                  <a:pt x="5393" y="4219"/>
                </a:lnTo>
                <a:lnTo>
                  <a:pt x="5796" y="3852"/>
                </a:lnTo>
                <a:lnTo>
                  <a:pt x="6236" y="3522"/>
                </a:lnTo>
                <a:lnTo>
                  <a:pt x="6677" y="3228"/>
                </a:lnTo>
                <a:lnTo>
                  <a:pt x="7117" y="2935"/>
                </a:lnTo>
                <a:lnTo>
                  <a:pt x="7594" y="2715"/>
                </a:lnTo>
                <a:lnTo>
                  <a:pt x="8070" y="2494"/>
                </a:lnTo>
                <a:lnTo>
                  <a:pt x="8474" y="2348"/>
                </a:lnTo>
                <a:lnTo>
                  <a:pt x="8841" y="2238"/>
                </a:lnTo>
                <a:lnTo>
                  <a:pt x="9244" y="2164"/>
                </a:lnTo>
                <a:lnTo>
                  <a:pt x="9648" y="2128"/>
                </a:lnTo>
                <a:close/>
                <a:moveTo>
                  <a:pt x="13316" y="4219"/>
                </a:moveTo>
                <a:lnTo>
                  <a:pt x="13426" y="4365"/>
                </a:lnTo>
                <a:lnTo>
                  <a:pt x="12582" y="5026"/>
                </a:lnTo>
                <a:lnTo>
                  <a:pt x="11702" y="5649"/>
                </a:lnTo>
                <a:lnTo>
                  <a:pt x="10785" y="6273"/>
                </a:lnTo>
                <a:lnTo>
                  <a:pt x="9868" y="6860"/>
                </a:lnTo>
                <a:lnTo>
                  <a:pt x="8877" y="7446"/>
                </a:lnTo>
                <a:lnTo>
                  <a:pt x="7887" y="8033"/>
                </a:lnTo>
                <a:lnTo>
                  <a:pt x="6860" y="8584"/>
                </a:lnTo>
                <a:lnTo>
                  <a:pt x="5796" y="9097"/>
                </a:lnTo>
                <a:lnTo>
                  <a:pt x="4989" y="9464"/>
                </a:lnTo>
                <a:lnTo>
                  <a:pt x="4916" y="9317"/>
                </a:lnTo>
                <a:lnTo>
                  <a:pt x="4953" y="9207"/>
                </a:lnTo>
                <a:lnTo>
                  <a:pt x="6053" y="8584"/>
                </a:lnTo>
                <a:lnTo>
                  <a:pt x="10198" y="6089"/>
                </a:lnTo>
                <a:lnTo>
                  <a:pt x="11775" y="5136"/>
                </a:lnTo>
                <a:lnTo>
                  <a:pt x="13316" y="4219"/>
                </a:lnTo>
                <a:close/>
                <a:moveTo>
                  <a:pt x="3962" y="7960"/>
                </a:moveTo>
                <a:lnTo>
                  <a:pt x="3999" y="8070"/>
                </a:lnTo>
                <a:lnTo>
                  <a:pt x="3999" y="8107"/>
                </a:lnTo>
                <a:lnTo>
                  <a:pt x="4146" y="8694"/>
                </a:lnTo>
                <a:lnTo>
                  <a:pt x="3962" y="9024"/>
                </a:lnTo>
                <a:lnTo>
                  <a:pt x="3925" y="9097"/>
                </a:lnTo>
                <a:lnTo>
                  <a:pt x="3925" y="9134"/>
                </a:lnTo>
                <a:lnTo>
                  <a:pt x="3999" y="9244"/>
                </a:lnTo>
                <a:lnTo>
                  <a:pt x="3339" y="9501"/>
                </a:lnTo>
                <a:lnTo>
                  <a:pt x="3008" y="9611"/>
                </a:lnTo>
                <a:lnTo>
                  <a:pt x="2642" y="9684"/>
                </a:lnTo>
                <a:lnTo>
                  <a:pt x="2898" y="9171"/>
                </a:lnTo>
                <a:lnTo>
                  <a:pt x="3229" y="8694"/>
                </a:lnTo>
                <a:lnTo>
                  <a:pt x="3559" y="8327"/>
                </a:lnTo>
                <a:lnTo>
                  <a:pt x="3962" y="7960"/>
                </a:lnTo>
                <a:close/>
                <a:moveTo>
                  <a:pt x="13609" y="4732"/>
                </a:moveTo>
                <a:lnTo>
                  <a:pt x="13683" y="4915"/>
                </a:lnTo>
                <a:lnTo>
                  <a:pt x="12986" y="5502"/>
                </a:lnTo>
                <a:lnTo>
                  <a:pt x="12105" y="6199"/>
                </a:lnTo>
                <a:lnTo>
                  <a:pt x="11225" y="6823"/>
                </a:lnTo>
                <a:lnTo>
                  <a:pt x="10308" y="7446"/>
                </a:lnTo>
                <a:lnTo>
                  <a:pt x="9354" y="8033"/>
                </a:lnTo>
                <a:lnTo>
                  <a:pt x="8401" y="8584"/>
                </a:lnTo>
                <a:lnTo>
                  <a:pt x="7447" y="9097"/>
                </a:lnTo>
                <a:lnTo>
                  <a:pt x="6456" y="9574"/>
                </a:lnTo>
                <a:lnTo>
                  <a:pt x="5429" y="10014"/>
                </a:lnTo>
                <a:lnTo>
                  <a:pt x="5246" y="9794"/>
                </a:lnTo>
                <a:lnTo>
                  <a:pt x="5466" y="9684"/>
                </a:lnTo>
                <a:lnTo>
                  <a:pt x="6603" y="9134"/>
                </a:lnTo>
                <a:lnTo>
                  <a:pt x="7740" y="8547"/>
                </a:lnTo>
                <a:lnTo>
                  <a:pt x="8877" y="7923"/>
                </a:lnTo>
                <a:lnTo>
                  <a:pt x="9978" y="7263"/>
                </a:lnTo>
                <a:lnTo>
                  <a:pt x="10895" y="6676"/>
                </a:lnTo>
                <a:lnTo>
                  <a:pt x="11812" y="6053"/>
                </a:lnTo>
                <a:lnTo>
                  <a:pt x="12729" y="5392"/>
                </a:lnTo>
                <a:lnTo>
                  <a:pt x="13609" y="4732"/>
                </a:lnTo>
                <a:close/>
                <a:moveTo>
                  <a:pt x="11995" y="9721"/>
                </a:moveTo>
                <a:lnTo>
                  <a:pt x="12472" y="9831"/>
                </a:lnTo>
                <a:lnTo>
                  <a:pt x="12436" y="9867"/>
                </a:lnTo>
                <a:lnTo>
                  <a:pt x="12032" y="10271"/>
                </a:lnTo>
                <a:lnTo>
                  <a:pt x="12032" y="10198"/>
                </a:lnTo>
                <a:lnTo>
                  <a:pt x="11995" y="9721"/>
                </a:lnTo>
                <a:close/>
                <a:moveTo>
                  <a:pt x="2715" y="8804"/>
                </a:moveTo>
                <a:lnTo>
                  <a:pt x="2422" y="9317"/>
                </a:lnTo>
                <a:lnTo>
                  <a:pt x="2165" y="9867"/>
                </a:lnTo>
                <a:lnTo>
                  <a:pt x="2165" y="9941"/>
                </a:lnTo>
                <a:lnTo>
                  <a:pt x="2201" y="10051"/>
                </a:lnTo>
                <a:lnTo>
                  <a:pt x="2275" y="10088"/>
                </a:lnTo>
                <a:lnTo>
                  <a:pt x="2348" y="10124"/>
                </a:lnTo>
                <a:lnTo>
                  <a:pt x="2898" y="10014"/>
                </a:lnTo>
                <a:lnTo>
                  <a:pt x="3449" y="9867"/>
                </a:lnTo>
                <a:lnTo>
                  <a:pt x="3925" y="9684"/>
                </a:lnTo>
                <a:lnTo>
                  <a:pt x="4439" y="9464"/>
                </a:lnTo>
                <a:lnTo>
                  <a:pt x="4549" y="9684"/>
                </a:lnTo>
                <a:lnTo>
                  <a:pt x="3559" y="10124"/>
                </a:lnTo>
                <a:lnTo>
                  <a:pt x="3082" y="10308"/>
                </a:lnTo>
                <a:lnTo>
                  <a:pt x="2568" y="10528"/>
                </a:lnTo>
                <a:lnTo>
                  <a:pt x="2275" y="10638"/>
                </a:lnTo>
                <a:lnTo>
                  <a:pt x="2018" y="10674"/>
                </a:lnTo>
                <a:lnTo>
                  <a:pt x="1761" y="10711"/>
                </a:lnTo>
                <a:lnTo>
                  <a:pt x="1468" y="10711"/>
                </a:lnTo>
                <a:lnTo>
                  <a:pt x="2091" y="9794"/>
                </a:lnTo>
                <a:lnTo>
                  <a:pt x="2348" y="9317"/>
                </a:lnTo>
                <a:lnTo>
                  <a:pt x="2642" y="8877"/>
                </a:lnTo>
                <a:lnTo>
                  <a:pt x="2715" y="8804"/>
                </a:lnTo>
                <a:close/>
                <a:moveTo>
                  <a:pt x="13829" y="5429"/>
                </a:moveTo>
                <a:lnTo>
                  <a:pt x="13940" y="5943"/>
                </a:lnTo>
                <a:lnTo>
                  <a:pt x="13940" y="6456"/>
                </a:lnTo>
                <a:lnTo>
                  <a:pt x="13940" y="6896"/>
                </a:lnTo>
                <a:lnTo>
                  <a:pt x="13866" y="7336"/>
                </a:lnTo>
                <a:lnTo>
                  <a:pt x="13756" y="7740"/>
                </a:lnTo>
                <a:lnTo>
                  <a:pt x="13609" y="8143"/>
                </a:lnTo>
                <a:lnTo>
                  <a:pt x="13426" y="8547"/>
                </a:lnTo>
                <a:lnTo>
                  <a:pt x="13206" y="8914"/>
                </a:lnTo>
                <a:lnTo>
                  <a:pt x="12949" y="9281"/>
                </a:lnTo>
                <a:lnTo>
                  <a:pt x="12656" y="9647"/>
                </a:lnTo>
                <a:lnTo>
                  <a:pt x="12289" y="9611"/>
                </a:lnTo>
                <a:lnTo>
                  <a:pt x="11922" y="9537"/>
                </a:lnTo>
                <a:lnTo>
                  <a:pt x="11849" y="9574"/>
                </a:lnTo>
                <a:lnTo>
                  <a:pt x="11812" y="9574"/>
                </a:lnTo>
                <a:lnTo>
                  <a:pt x="11775" y="9647"/>
                </a:lnTo>
                <a:lnTo>
                  <a:pt x="11702" y="10418"/>
                </a:lnTo>
                <a:lnTo>
                  <a:pt x="11702" y="10491"/>
                </a:lnTo>
                <a:lnTo>
                  <a:pt x="11409" y="10711"/>
                </a:lnTo>
                <a:lnTo>
                  <a:pt x="11188" y="10821"/>
                </a:lnTo>
                <a:lnTo>
                  <a:pt x="11152" y="10858"/>
                </a:lnTo>
                <a:lnTo>
                  <a:pt x="11042" y="10931"/>
                </a:lnTo>
                <a:lnTo>
                  <a:pt x="11042" y="10564"/>
                </a:lnTo>
                <a:lnTo>
                  <a:pt x="11115" y="10198"/>
                </a:lnTo>
                <a:lnTo>
                  <a:pt x="11188" y="9867"/>
                </a:lnTo>
                <a:lnTo>
                  <a:pt x="11298" y="9501"/>
                </a:lnTo>
                <a:lnTo>
                  <a:pt x="11298" y="9464"/>
                </a:lnTo>
                <a:lnTo>
                  <a:pt x="11262" y="9427"/>
                </a:lnTo>
                <a:lnTo>
                  <a:pt x="11225" y="9427"/>
                </a:lnTo>
                <a:lnTo>
                  <a:pt x="11188" y="9464"/>
                </a:lnTo>
                <a:lnTo>
                  <a:pt x="11078" y="9647"/>
                </a:lnTo>
                <a:lnTo>
                  <a:pt x="10968" y="9831"/>
                </a:lnTo>
                <a:lnTo>
                  <a:pt x="10785" y="10234"/>
                </a:lnTo>
                <a:lnTo>
                  <a:pt x="10712" y="10638"/>
                </a:lnTo>
                <a:lnTo>
                  <a:pt x="10712" y="11078"/>
                </a:lnTo>
                <a:lnTo>
                  <a:pt x="10271" y="11261"/>
                </a:lnTo>
                <a:lnTo>
                  <a:pt x="9831" y="11371"/>
                </a:lnTo>
                <a:lnTo>
                  <a:pt x="9868" y="11005"/>
                </a:lnTo>
                <a:lnTo>
                  <a:pt x="9978" y="10638"/>
                </a:lnTo>
                <a:lnTo>
                  <a:pt x="10051" y="10344"/>
                </a:lnTo>
                <a:lnTo>
                  <a:pt x="10161" y="10088"/>
                </a:lnTo>
                <a:lnTo>
                  <a:pt x="10418" y="9574"/>
                </a:lnTo>
                <a:lnTo>
                  <a:pt x="10418" y="9537"/>
                </a:lnTo>
                <a:lnTo>
                  <a:pt x="10381" y="9501"/>
                </a:lnTo>
                <a:lnTo>
                  <a:pt x="10345" y="9501"/>
                </a:lnTo>
                <a:lnTo>
                  <a:pt x="10345" y="9537"/>
                </a:lnTo>
                <a:lnTo>
                  <a:pt x="10015" y="9941"/>
                </a:lnTo>
                <a:lnTo>
                  <a:pt x="9758" y="10418"/>
                </a:lnTo>
                <a:lnTo>
                  <a:pt x="9538" y="10895"/>
                </a:lnTo>
                <a:lnTo>
                  <a:pt x="9501" y="11151"/>
                </a:lnTo>
                <a:lnTo>
                  <a:pt x="9428" y="11408"/>
                </a:lnTo>
                <a:lnTo>
                  <a:pt x="8951" y="11408"/>
                </a:lnTo>
                <a:lnTo>
                  <a:pt x="8951" y="11261"/>
                </a:lnTo>
                <a:lnTo>
                  <a:pt x="8914" y="11225"/>
                </a:lnTo>
                <a:lnTo>
                  <a:pt x="8877" y="11188"/>
                </a:lnTo>
                <a:lnTo>
                  <a:pt x="8841" y="11188"/>
                </a:lnTo>
                <a:lnTo>
                  <a:pt x="8804" y="11225"/>
                </a:lnTo>
                <a:lnTo>
                  <a:pt x="8731" y="11298"/>
                </a:lnTo>
                <a:lnTo>
                  <a:pt x="9171" y="10454"/>
                </a:lnTo>
                <a:lnTo>
                  <a:pt x="9391" y="10051"/>
                </a:lnTo>
                <a:lnTo>
                  <a:pt x="9684" y="9647"/>
                </a:lnTo>
                <a:lnTo>
                  <a:pt x="9684" y="9611"/>
                </a:lnTo>
                <a:lnTo>
                  <a:pt x="9648" y="9611"/>
                </a:lnTo>
                <a:lnTo>
                  <a:pt x="9648" y="9574"/>
                </a:lnTo>
                <a:lnTo>
                  <a:pt x="9611" y="9611"/>
                </a:lnTo>
                <a:lnTo>
                  <a:pt x="9244" y="10014"/>
                </a:lnTo>
                <a:lnTo>
                  <a:pt x="8914" y="10418"/>
                </a:lnTo>
                <a:lnTo>
                  <a:pt x="8621" y="10858"/>
                </a:lnTo>
                <a:lnTo>
                  <a:pt x="8327" y="11335"/>
                </a:lnTo>
                <a:lnTo>
                  <a:pt x="7960" y="11225"/>
                </a:lnTo>
                <a:lnTo>
                  <a:pt x="7997" y="11188"/>
                </a:lnTo>
                <a:lnTo>
                  <a:pt x="7997" y="11151"/>
                </a:lnTo>
                <a:lnTo>
                  <a:pt x="7960" y="11115"/>
                </a:lnTo>
                <a:lnTo>
                  <a:pt x="7960" y="11078"/>
                </a:lnTo>
                <a:lnTo>
                  <a:pt x="7924" y="10968"/>
                </a:lnTo>
                <a:lnTo>
                  <a:pt x="7960" y="10858"/>
                </a:lnTo>
                <a:lnTo>
                  <a:pt x="8034" y="10601"/>
                </a:lnTo>
                <a:lnTo>
                  <a:pt x="8181" y="10308"/>
                </a:lnTo>
                <a:lnTo>
                  <a:pt x="8474" y="9831"/>
                </a:lnTo>
                <a:lnTo>
                  <a:pt x="8767" y="9427"/>
                </a:lnTo>
                <a:lnTo>
                  <a:pt x="8804" y="9391"/>
                </a:lnTo>
                <a:lnTo>
                  <a:pt x="8767" y="9317"/>
                </a:lnTo>
                <a:lnTo>
                  <a:pt x="8694" y="9317"/>
                </a:lnTo>
                <a:lnTo>
                  <a:pt x="8364" y="9537"/>
                </a:lnTo>
                <a:lnTo>
                  <a:pt x="8107" y="9831"/>
                </a:lnTo>
                <a:lnTo>
                  <a:pt x="7887" y="10124"/>
                </a:lnTo>
                <a:lnTo>
                  <a:pt x="7704" y="10454"/>
                </a:lnTo>
                <a:lnTo>
                  <a:pt x="7594" y="10784"/>
                </a:lnTo>
                <a:lnTo>
                  <a:pt x="7557" y="10968"/>
                </a:lnTo>
                <a:lnTo>
                  <a:pt x="7594" y="11115"/>
                </a:lnTo>
                <a:lnTo>
                  <a:pt x="7153" y="10968"/>
                </a:lnTo>
                <a:lnTo>
                  <a:pt x="6713" y="10784"/>
                </a:lnTo>
                <a:lnTo>
                  <a:pt x="6933" y="10564"/>
                </a:lnTo>
                <a:lnTo>
                  <a:pt x="7080" y="10344"/>
                </a:lnTo>
                <a:lnTo>
                  <a:pt x="7153" y="10234"/>
                </a:lnTo>
                <a:lnTo>
                  <a:pt x="7190" y="10124"/>
                </a:lnTo>
                <a:lnTo>
                  <a:pt x="7190" y="10088"/>
                </a:lnTo>
                <a:lnTo>
                  <a:pt x="7153" y="10088"/>
                </a:lnTo>
                <a:lnTo>
                  <a:pt x="7080" y="10124"/>
                </a:lnTo>
                <a:lnTo>
                  <a:pt x="7007" y="10161"/>
                </a:lnTo>
                <a:lnTo>
                  <a:pt x="6823" y="10308"/>
                </a:lnTo>
                <a:lnTo>
                  <a:pt x="6493" y="10564"/>
                </a:lnTo>
                <a:lnTo>
                  <a:pt x="6420" y="10638"/>
                </a:lnTo>
                <a:lnTo>
                  <a:pt x="5906" y="10344"/>
                </a:lnTo>
                <a:lnTo>
                  <a:pt x="6897" y="9904"/>
                </a:lnTo>
                <a:lnTo>
                  <a:pt x="7887" y="9391"/>
                </a:lnTo>
                <a:lnTo>
                  <a:pt x="8877" y="8877"/>
                </a:lnTo>
                <a:lnTo>
                  <a:pt x="9795" y="8327"/>
                </a:lnTo>
                <a:lnTo>
                  <a:pt x="10748" y="7740"/>
                </a:lnTo>
                <a:lnTo>
                  <a:pt x="11665" y="7116"/>
                </a:lnTo>
                <a:lnTo>
                  <a:pt x="12546" y="6456"/>
                </a:lnTo>
                <a:lnTo>
                  <a:pt x="13426" y="5796"/>
                </a:lnTo>
                <a:lnTo>
                  <a:pt x="13829" y="5429"/>
                </a:lnTo>
                <a:close/>
                <a:moveTo>
                  <a:pt x="1651" y="9757"/>
                </a:moveTo>
                <a:lnTo>
                  <a:pt x="1028" y="10711"/>
                </a:lnTo>
                <a:lnTo>
                  <a:pt x="991" y="10784"/>
                </a:lnTo>
                <a:lnTo>
                  <a:pt x="1028" y="10858"/>
                </a:lnTo>
                <a:lnTo>
                  <a:pt x="1028" y="10931"/>
                </a:lnTo>
                <a:lnTo>
                  <a:pt x="1101" y="10968"/>
                </a:lnTo>
                <a:lnTo>
                  <a:pt x="1358" y="11041"/>
                </a:lnTo>
                <a:lnTo>
                  <a:pt x="1651" y="11078"/>
                </a:lnTo>
                <a:lnTo>
                  <a:pt x="1908" y="11078"/>
                </a:lnTo>
                <a:lnTo>
                  <a:pt x="2165" y="11041"/>
                </a:lnTo>
                <a:lnTo>
                  <a:pt x="2715" y="10858"/>
                </a:lnTo>
                <a:lnTo>
                  <a:pt x="3229" y="10638"/>
                </a:lnTo>
                <a:lnTo>
                  <a:pt x="4769" y="10014"/>
                </a:lnTo>
                <a:lnTo>
                  <a:pt x="4953" y="10198"/>
                </a:lnTo>
                <a:lnTo>
                  <a:pt x="4072" y="10564"/>
                </a:lnTo>
                <a:lnTo>
                  <a:pt x="3192" y="10895"/>
                </a:lnTo>
                <a:lnTo>
                  <a:pt x="2238" y="11188"/>
                </a:lnTo>
                <a:lnTo>
                  <a:pt x="1248" y="11445"/>
                </a:lnTo>
                <a:lnTo>
                  <a:pt x="1101" y="11518"/>
                </a:lnTo>
                <a:lnTo>
                  <a:pt x="844" y="11555"/>
                </a:lnTo>
                <a:lnTo>
                  <a:pt x="624" y="11555"/>
                </a:lnTo>
                <a:lnTo>
                  <a:pt x="551" y="11518"/>
                </a:lnTo>
                <a:lnTo>
                  <a:pt x="477" y="11481"/>
                </a:lnTo>
                <a:lnTo>
                  <a:pt x="477" y="11408"/>
                </a:lnTo>
                <a:lnTo>
                  <a:pt x="514" y="11298"/>
                </a:lnTo>
                <a:lnTo>
                  <a:pt x="661" y="11005"/>
                </a:lnTo>
                <a:lnTo>
                  <a:pt x="991" y="10601"/>
                </a:lnTo>
                <a:lnTo>
                  <a:pt x="1321" y="10161"/>
                </a:lnTo>
                <a:lnTo>
                  <a:pt x="1651" y="9757"/>
                </a:lnTo>
                <a:close/>
                <a:moveTo>
                  <a:pt x="16324" y="0"/>
                </a:moveTo>
                <a:lnTo>
                  <a:pt x="16140" y="37"/>
                </a:lnTo>
                <a:lnTo>
                  <a:pt x="15774" y="147"/>
                </a:lnTo>
                <a:lnTo>
                  <a:pt x="15480" y="330"/>
                </a:lnTo>
                <a:lnTo>
                  <a:pt x="14636" y="807"/>
                </a:lnTo>
                <a:lnTo>
                  <a:pt x="13866" y="1357"/>
                </a:lnTo>
                <a:lnTo>
                  <a:pt x="13059" y="1908"/>
                </a:lnTo>
                <a:lnTo>
                  <a:pt x="12289" y="2458"/>
                </a:lnTo>
                <a:lnTo>
                  <a:pt x="12032" y="2311"/>
                </a:lnTo>
                <a:lnTo>
                  <a:pt x="11812" y="2238"/>
                </a:lnTo>
                <a:lnTo>
                  <a:pt x="11629" y="2238"/>
                </a:lnTo>
                <a:lnTo>
                  <a:pt x="11372" y="2091"/>
                </a:lnTo>
                <a:lnTo>
                  <a:pt x="11115" y="1981"/>
                </a:lnTo>
                <a:lnTo>
                  <a:pt x="10858" y="1908"/>
                </a:lnTo>
                <a:lnTo>
                  <a:pt x="10565" y="1834"/>
                </a:lnTo>
                <a:lnTo>
                  <a:pt x="10015" y="1761"/>
                </a:lnTo>
                <a:lnTo>
                  <a:pt x="9464" y="1761"/>
                </a:lnTo>
                <a:lnTo>
                  <a:pt x="8914" y="1834"/>
                </a:lnTo>
                <a:lnTo>
                  <a:pt x="8364" y="1981"/>
                </a:lnTo>
                <a:lnTo>
                  <a:pt x="7814" y="2164"/>
                </a:lnTo>
                <a:lnTo>
                  <a:pt x="7300" y="2384"/>
                </a:lnTo>
                <a:lnTo>
                  <a:pt x="6677" y="2715"/>
                </a:lnTo>
                <a:lnTo>
                  <a:pt x="6090" y="3081"/>
                </a:lnTo>
                <a:lnTo>
                  <a:pt x="5503" y="3522"/>
                </a:lnTo>
                <a:lnTo>
                  <a:pt x="4989" y="3962"/>
                </a:lnTo>
                <a:lnTo>
                  <a:pt x="4769" y="4219"/>
                </a:lnTo>
                <a:lnTo>
                  <a:pt x="4549" y="4475"/>
                </a:lnTo>
                <a:lnTo>
                  <a:pt x="4402" y="4769"/>
                </a:lnTo>
                <a:lnTo>
                  <a:pt x="4256" y="5062"/>
                </a:lnTo>
                <a:lnTo>
                  <a:pt x="4146" y="5356"/>
                </a:lnTo>
                <a:lnTo>
                  <a:pt x="4035" y="5686"/>
                </a:lnTo>
                <a:lnTo>
                  <a:pt x="3999" y="6016"/>
                </a:lnTo>
                <a:lnTo>
                  <a:pt x="3925" y="6346"/>
                </a:lnTo>
                <a:lnTo>
                  <a:pt x="3889" y="6970"/>
                </a:lnTo>
                <a:lnTo>
                  <a:pt x="3925" y="7630"/>
                </a:lnTo>
                <a:lnTo>
                  <a:pt x="3339" y="7960"/>
                </a:lnTo>
                <a:lnTo>
                  <a:pt x="2752" y="8290"/>
                </a:lnTo>
                <a:lnTo>
                  <a:pt x="2238" y="8657"/>
                </a:lnTo>
                <a:lnTo>
                  <a:pt x="1725" y="9097"/>
                </a:lnTo>
                <a:lnTo>
                  <a:pt x="1248" y="9574"/>
                </a:lnTo>
                <a:lnTo>
                  <a:pt x="808" y="10051"/>
                </a:lnTo>
                <a:lnTo>
                  <a:pt x="404" y="10601"/>
                </a:lnTo>
                <a:lnTo>
                  <a:pt x="221" y="10858"/>
                </a:lnTo>
                <a:lnTo>
                  <a:pt x="74" y="11151"/>
                </a:lnTo>
                <a:lnTo>
                  <a:pt x="1" y="11371"/>
                </a:lnTo>
                <a:lnTo>
                  <a:pt x="37" y="11555"/>
                </a:lnTo>
                <a:lnTo>
                  <a:pt x="111" y="11738"/>
                </a:lnTo>
                <a:lnTo>
                  <a:pt x="184" y="11812"/>
                </a:lnTo>
                <a:lnTo>
                  <a:pt x="257" y="11885"/>
                </a:lnTo>
                <a:lnTo>
                  <a:pt x="477" y="11958"/>
                </a:lnTo>
                <a:lnTo>
                  <a:pt x="697" y="11995"/>
                </a:lnTo>
                <a:lnTo>
                  <a:pt x="918" y="11995"/>
                </a:lnTo>
                <a:lnTo>
                  <a:pt x="1174" y="11958"/>
                </a:lnTo>
                <a:lnTo>
                  <a:pt x="1835" y="11812"/>
                </a:lnTo>
                <a:lnTo>
                  <a:pt x="2495" y="11591"/>
                </a:lnTo>
                <a:lnTo>
                  <a:pt x="3815" y="11151"/>
                </a:lnTo>
                <a:lnTo>
                  <a:pt x="4586" y="10858"/>
                </a:lnTo>
                <a:lnTo>
                  <a:pt x="5356" y="10564"/>
                </a:lnTo>
                <a:lnTo>
                  <a:pt x="5760" y="10858"/>
                </a:lnTo>
                <a:lnTo>
                  <a:pt x="6200" y="11078"/>
                </a:lnTo>
                <a:lnTo>
                  <a:pt x="6236" y="11261"/>
                </a:lnTo>
                <a:lnTo>
                  <a:pt x="6273" y="11335"/>
                </a:lnTo>
                <a:lnTo>
                  <a:pt x="6346" y="11371"/>
                </a:lnTo>
                <a:lnTo>
                  <a:pt x="6493" y="11371"/>
                </a:lnTo>
                <a:lnTo>
                  <a:pt x="6603" y="11261"/>
                </a:lnTo>
                <a:lnTo>
                  <a:pt x="7410" y="11591"/>
                </a:lnTo>
                <a:lnTo>
                  <a:pt x="7814" y="11702"/>
                </a:lnTo>
                <a:lnTo>
                  <a:pt x="8217" y="11812"/>
                </a:lnTo>
                <a:lnTo>
                  <a:pt x="8291" y="11848"/>
                </a:lnTo>
                <a:lnTo>
                  <a:pt x="8364" y="11885"/>
                </a:lnTo>
                <a:lnTo>
                  <a:pt x="8474" y="11848"/>
                </a:lnTo>
                <a:lnTo>
                  <a:pt x="8547" y="11885"/>
                </a:lnTo>
                <a:lnTo>
                  <a:pt x="8877" y="11922"/>
                </a:lnTo>
                <a:lnTo>
                  <a:pt x="9574" y="11922"/>
                </a:lnTo>
                <a:lnTo>
                  <a:pt x="9905" y="11885"/>
                </a:lnTo>
                <a:lnTo>
                  <a:pt x="10235" y="11812"/>
                </a:lnTo>
                <a:lnTo>
                  <a:pt x="10565" y="11702"/>
                </a:lnTo>
                <a:lnTo>
                  <a:pt x="10895" y="11555"/>
                </a:lnTo>
                <a:lnTo>
                  <a:pt x="11225" y="11408"/>
                </a:lnTo>
                <a:lnTo>
                  <a:pt x="11555" y="11225"/>
                </a:lnTo>
                <a:lnTo>
                  <a:pt x="11885" y="11041"/>
                </a:lnTo>
                <a:lnTo>
                  <a:pt x="12179" y="10784"/>
                </a:lnTo>
                <a:lnTo>
                  <a:pt x="12472" y="10564"/>
                </a:lnTo>
                <a:lnTo>
                  <a:pt x="12766" y="10308"/>
                </a:lnTo>
                <a:lnTo>
                  <a:pt x="13022" y="10014"/>
                </a:lnTo>
                <a:lnTo>
                  <a:pt x="13279" y="9721"/>
                </a:lnTo>
                <a:lnTo>
                  <a:pt x="13499" y="9391"/>
                </a:lnTo>
                <a:lnTo>
                  <a:pt x="13719" y="9097"/>
                </a:lnTo>
                <a:lnTo>
                  <a:pt x="13903" y="8730"/>
                </a:lnTo>
                <a:lnTo>
                  <a:pt x="14050" y="8400"/>
                </a:lnTo>
                <a:lnTo>
                  <a:pt x="14196" y="8033"/>
                </a:lnTo>
                <a:lnTo>
                  <a:pt x="14306" y="7667"/>
                </a:lnTo>
                <a:lnTo>
                  <a:pt x="14380" y="7300"/>
                </a:lnTo>
                <a:lnTo>
                  <a:pt x="14453" y="6933"/>
                </a:lnTo>
                <a:lnTo>
                  <a:pt x="14490" y="6529"/>
                </a:lnTo>
                <a:lnTo>
                  <a:pt x="14490" y="6163"/>
                </a:lnTo>
                <a:lnTo>
                  <a:pt x="14453" y="5796"/>
                </a:lnTo>
                <a:lnTo>
                  <a:pt x="14380" y="5429"/>
                </a:lnTo>
                <a:lnTo>
                  <a:pt x="14270" y="5062"/>
                </a:lnTo>
                <a:lnTo>
                  <a:pt x="15113" y="4329"/>
                </a:lnTo>
                <a:lnTo>
                  <a:pt x="15920" y="3558"/>
                </a:lnTo>
                <a:lnTo>
                  <a:pt x="16434" y="3045"/>
                </a:lnTo>
                <a:lnTo>
                  <a:pt x="16691" y="2751"/>
                </a:lnTo>
                <a:lnTo>
                  <a:pt x="16947" y="2458"/>
                </a:lnTo>
                <a:lnTo>
                  <a:pt x="17168" y="2128"/>
                </a:lnTo>
                <a:lnTo>
                  <a:pt x="17351" y="1798"/>
                </a:lnTo>
                <a:lnTo>
                  <a:pt x="17461" y="1431"/>
                </a:lnTo>
                <a:lnTo>
                  <a:pt x="17461" y="1247"/>
                </a:lnTo>
                <a:lnTo>
                  <a:pt x="17461" y="1064"/>
                </a:lnTo>
                <a:lnTo>
                  <a:pt x="17388" y="770"/>
                </a:lnTo>
                <a:lnTo>
                  <a:pt x="17278" y="514"/>
                </a:lnTo>
                <a:lnTo>
                  <a:pt x="17094" y="257"/>
                </a:lnTo>
                <a:lnTo>
                  <a:pt x="16837" y="74"/>
                </a:lnTo>
                <a:lnTo>
                  <a:pt x="16691" y="37"/>
                </a:lnTo>
                <a:lnTo>
                  <a:pt x="16507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8" name="Shape 168"/>
          <p:cNvSpPr/>
          <p:nvPr/>
        </p:nvSpPr>
        <p:spPr>
          <a:xfrm>
            <a:off x="4551116" y="3125540"/>
            <a:ext cx="657208" cy="679227"/>
          </a:xfrm>
          <a:custGeom>
            <a:avLst/>
            <a:gdLst/>
            <a:ahLst/>
            <a:cxnLst/>
            <a:rect l="0" t="0" r="0" b="0"/>
            <a:pathLst>
              <a:path w="13133" h="13573" extrusionOk="0">
                <a:moveTo>
                  <a:pt x="2714" y="1798"/>
                </a:moveTo>
                <a:lnTo>
                  <a:pt x="2971" y="1908"/>
                </a:lnTo>
                <a:lnTo>
                  <a:pt x="3118" y="2018"/>
                </a:lnTo>
                <a:lnTo>
                  <a:pt x="3265" y="2128"/>
                </a:lnTo>
                <a:lnTo>
                  <a:pt x="3411" y="2311"/>
                </a:lnTo>
                <a:lnTo>
                  <a:pt x="3485" y="2458"/>
                </a:lnTo>
                <a:lnTo>
                  <a:pt x="3375" y="2458"/>
                </a:lnTo>
                <a:lnTo>
                  <a:pt x="3301" y="2495"/>
                </a:lnTo>
                <a:lnTo>
                  <a:pt x="3265" y="2568"/>
                </a:lnTo>
                <a:lnTo>
                  <a:pt x="3228" y="2605"/>
                </a:lnTo>
                <a:lnTo>
                  <a:pt x="3155" y="2568"/>
                </a:lnTo>
                <a:lnTo>
                  <a:pt x="3008" y="2348"/>
                </a:lnTo>
                <a:lnTo>
                  <a:pt x="2825" y="1981"/>
                </a:lnTo>
                <a:lnTo>
                  <a:pt x="2714" y="1798"/>
                </a:lnTo>
                <a:close/>
                <a:moveTo>
                  <a:pt x="1908" y="2825"/>
                </a:moveTo>
                <a:lnTo>
                  <a:pt x="1797" y="2861"/>
                </a:lnTo>
                <a:lnTo>
                  <a:pt x="1761" y="2898"/>
                </a:lnTo>
                <a:lnTo>
                  <a:pt x="1687" y="2971"/>
                </a:lnTo>
                <a:lnTo>
                  <a:pt x="1687" y="3045"/>
                </a:lnTo>
                <a:lnTo>
                  <a:pt x="1687" y="3118"/>
                </a:lnTo>
                <a:lnTo>
                  <a:pt x="1724" y="3191"/>
                </a:lnTo>
                <a:lnTo>
                  <a:pt x="1797" y="3228"/>
                </a:lnTo>
                <a:lnTo>
                  <a:pt x="1944" y="3301"/>
                </a:lnTo>
                <a:lnTo>
                  <a:pt x="2054" y="3412"/>
                </a:lnTo>
                <a:lnTo>
                  <a:pt x="2164" y="3522"/>
                </a:lnTo>
                <a:lnTo>
                  <a:pt x="2201" y="3595"/>
                </a:lnTo>
                <a:lnTo>
                  <a:pt x="2274" y="3632"/>
                </a:lnTo>
                <a:lnTo>
                  <a:pt x="2384" y="3632"/>
                </a:lnTo>
                <a:lnTo>
                  <a:pt x="2458" y="3558"/>
                </a:lnTo>
                <a:lnTo>
                  <a:pt x="2494" y="3448"/>
                </a:lnTo>
                <a:lnTo>
                  <a:pt x="2494" y="3338"/>
                </a:lnTo>
                <a:lnTo>
                  <a:pt x="2421" y="3228"/>
                </a:lnTo>
                <a:lnTo>
                  <a:pt x="2348" y="3155"/>
                </a:lnTo>
                <a:lnTo>
                  <a:pt x="2164" y="2971"/>
                </a:lnTo>
                <a:lnTo>
                  <a:pt x="1981" y="2861"/>
                </a:lnTo>
                <a:lnTo>
                  <a:pt x="1908" y="2825"/>
                </a:lnTo>
                <a:close/>
                <a:moveTo>
                  <a:pt x="1137" y="2311"/>
                </a:moveTo>
                <a:lnTo>
                  <a:pt x="1614" y="2458"/>
                </a:lnTo>
                <a:lnTo>
                  <a:pt x="2054" y="2678"/>
                </a:lnTo>
                <a:lnTo>
                  <a:pt x="2201" y="2751"/>
                </a:lnTo>
                <a:lnTo>
                  <a:pt x="2348" y="2898"/>
                </a:lnTo>
                <a:lnTo>
                  <a:pt x="2458" y="3008"/>
                </a:lnTo>
                <a:lnTo>
                  <a:pt x="2531" y="3191"/>
                </a:lnTo>
                <a:lnTo>
                  <a:pt x="2568" y="3265"/>
                </a:lnTo>
                <a:lnTo>
                  <a:pt x="2568" y="3338"/>
                </a:lnTo>
                <a:lnTo>
                  <a:pt x="2531" y="3485"/>
                </a:lnTo>
                <a:lnTo>
                  <a:pt x="2384" y="3742"/>
                </a:lnTo>
                <a:lnTo>
                  <a:pt x="2274" y="3852"/>
                </a:lnTo>
                <a:lnTo>
                  <a:pt x="2164" y="3962"/>
                </a:lnTo>
                <a:lnTo>
                  <a:pt x="1834" y="3632"/>
                </a:lnTo>
                <a:lnTo>
                  <a:pt x="1541" y="3228"/>
                </a:lnTo>
                <a:lnTo>
                  <a:pt x="1321" y="2788"/>
                </a:lnTo>
                <a:lnTo>
                  <a:pt x="1137" y="2311"/>
                </a:lnTo>
                <a:close/>
                <a:moveTo>
                  <a:pt x="8804" y="514"/>
                </a:moveTo>
                <a:lnTo>
                  <a:pt x="8694" y="2531"/>
                </a:lnTo>
                <a:lnTo>
                  <a:pt x="8657" y="3632"/>
                </a:lnTo>
                <a:lnTo>
                  <a:pt x="8657" y="4549"/>
                </a:lnTo>
                <a:lnTo>
                  <a:pt x="7556" y="3778"/>
                </a:lnTo>
                <a:lnTo>
                  <a:pt x="7043" y="3375"/>
                </a:lnTo>
                <a:lnTo>
                  <a:pt x="6529" y="2971"/>
                </a:lnTo>
                <a:lnTo>
                  <a:pt x="6639" y="2788"/>
                </a:lnTo>
                <a:lnTo>
                  <a:pt x="6713" y="2678"/>
                </a:lnTo>
                <a:lnTo>
                  <a:pt x="7556" y="1798"/>
                </a:lnTo>
                <a:lnTo>
                  <a:pt x="8290" y="991"/>
                </a:lnTo>
                <a:lnTo>
                  <a:pt x="8510" y="734"/>
                </a:lnTo>
                <a:lnTo>
                  <a:pt x="8657" y="624"/>
                </a:lnTo>
                <a:lnTo>
                  <a:pt x="8804" y="514"/>
                </a:lnTo>
                <a:close/>
                <a:moveTo>
                  <a:pt x="660" y="4145"/>
                </a:moveTo>
                <a:lnTo>
                  <a:pt x="880" y="4219"/>
                </a:lnTo>
                <a:lnTo>
                  <a:pt x="1064" y="4255"/>
                </a:lnTo>
                <a:lnTo>
                  <a:pt x="1247" y="4329"/>
                </a:lnTo>
                <a:lnTo>
                  <a:pt x="1357" y="4439"/>
                </a:lnTo>
                <a:lnTo>
                  <a:pt x="1431" y="4585"/>
                </a:lnTo>
                <a:lnTo>
                  <a:pt x="1467" y="4659"/>
                </a:lnTo>
                <a:lnTo>
                  <a:pt x="1467" y="4732"/>
                </a:lnTo>
                <a:lnTo>
                  <a:pt x="1467" y="4805"/>
                </a:lnTo>
                <a:lnTo>
                  <a:pt x="1394" y="4842"/>
                </a:lnTo>
                <a:lnTo>
                  <a:pt x="1284" y="4805"/>
                </a:lnTo>
                <a:lnTo>
                  <a:pt x="1211" y="4769"/>
                </a:lnTo>
                <a:lnTo>
                  <a:pt x="990" y="4585"/>
                </a:lnTo>
                <a:lnTo>
                  <a:pt x="844" y="4402"/>
                </a:lnTo>
                <a:lnTo>
                  <a:pt x="660" y="4145"/>
                </a:lnTo>
                <a:close/>
                <a:moveTo>
                  <a:pt x="3962" y="2935"/>
                </a:moveTo>
                <a:lnTo>
                  <a:pt x="4218" y="3155"/>
                </a:lnTo>
                <a:lnTo>
                  <a:pt x="4035" y="3338"/>
                </a:lnTo>
                <a:lnTo>
                  <a:pt x="2641" y="4659"/>
                </a:lnTo>
                <a:lnTo>
                  <a:pt x="2311" y="5026"/>
                </a:lnTo>
                <a:lnTo>
                  <a:pt x="2054" y="5392"/>
                </a:lnTo>
                <a:lnTo>
                  <a:pt x="1797" y="5172"/>
                </a:lnTo>
                <a:lnTo>
                  <a:pt x="2971" y="4072"/>
                </a:lnTo>
                <a:lnTo>
                  <a:pt x="3485" y="3522"/>
                </a:lnTo>
                <a:lnTo>
                  <a:pt x="3742" y="3265"/>
                </a:lnTo>
                <a:lnTo>
                  <a:pt x="3962" y="2935"/>
                </a:lnTo>
                <a:close/>
                <a:moveTo>
                  <a:pt x="4989" y="5209"/>
                </a:moveTo>
                <a:lnTo>
                  <a:pt x="5356" y="5686"/>
                </a:lnTo>
                <a:lnTo>
                  <a:pt x="5686" y="6199"/>
                </a:lnTo>
                <a:lnTo>
                  <a:pt x="6199" y="7080"/>
                </a:lnTo>
                <a:lnTo>
                  <a:pt x="6199" y="7080"/>
                </a:lnTo>
                <a:lnTo>
                  <a:pt x="5282" y="6640"/>
                </a:lnTo>
                <a:lnTo>
                  <a:pt x="4365" y="6199"/>
                </a:lnTo>
                <a:lnTo>
                  <a:pt x="4512" y="5943"/>
                </a:lnTo>
                <a:lnTo>
                  <a:pt x="4989" y="5209"/>
                </a:lnTo>
                <a:close/>
                <a:moveTo>
                  <a:pt x="4879" y="4695"/>
                </a:moveTo>
                <a:lnTo>
                  <a:pt x="4805" y="4805"/>
                </a:lnTo>
                <a:lnTo>
                  <a:pt x="4218" y="5649"/>
                </a:lnTo>
                <a:lnTo>
                  <a:pt x="3962" y="6053"/>
                </a:lnTo>
                <a:lnTo>
                  <a:pt x="3852" y="6053"/>
                </a:lnTo>
                <a:lnTo>
                  <a:pt x="3778" y="6126"/>
                </a:lnTo>
                <a:lnTo>
                  <a:pt x="3742" y="6199"/>
                </a:lnTo>
                <a:lnTo>
                  <a:pt x="3705" y="6273"/>
                </a:lnTo>
                <a:lnTo>
                  <a:pt x="3742" y="6346"/>
                </a:lnTo>
                <a:lnTo>
                  <a:pt x="3778" y="6493"/>
                </a:lnTo>
                <a:lnTo>
                  <a:pt x="3852" y="6529"/>
                </a:lnTo>
                <a:lnTo>
                  <a:pt x="3925" y="6566"/>
                </a:lnTo>
                <a:lnTo>
                  <a:pt x="3998" y="6566"/>
                </a:lnTo>
                <a:lnTo>
                  <a:pt x="5172" y="7080"/>
                </a:lnTo>
                <a:lnTo>
                  <a:pt x="5722" y="7336"/>
                </a:lnTo>
                <a:lnTo>
                  <a:pt x="6053" y="7447"/>
                </a:lnTo>
                <a:lnTo>
                  <a:pt x="6346" y="7483"/>
                </a:lnTo>
                <a:lnTo>
                  <a:pt x="6419" y="7483"/>
                </a:lnTo>
                <a:lnTo>
                  <a:pt x="6493" y="7447"/>
                </a:lnTo>
                <a:lnTo>
                  <a:pt x="6529" y="7483"/>
                </a:lnTo>
                <a:lnTo>
                  <a:pt x="6603" y="7483"/>
                </a:lnTo>
                <a:lnTo>
                  <a:pt x="6639" y="7447"/>
                </a:lnTo>
                <a:lnTo>
                  <a:pt x="6639" y="7410"/>
                </a:lnTo>
                <a:lnTo>
                  <a:pt x="6566" y="7080"/>
                </a:lnTo>
                <a:lnTo>
                  <a:pt x="6456" y="6750"/>
                </a:lnTo>
                <a:lnTo>
                  <a:pt x="6273" y="6419"/>
                </a:lnTo>
                <a:lnTo>
                  <a:pt x="6089" y="6089"/>
                </a:lnTo>
                <a:lnTo>
                  <a:pt x="5649" y="5429"/>
                </a:lnTo>
                <a:lnTo>
                  <a:pt x="5135" y="4769"/>
                </a:lnTo>
                <a:lnTo>
                  <a:pt x="5062" y="4695"/>
                </a:lnTo>
                <a:close/>
                <a:moveTo>
                  <a:pt x="9757" y="9537"/>
                </a:moveTo>
                <a:lnTo>
                  <a:pt x="9794" y="9647"/>
                </a:lnTo>
                <a:lnTo>
                  <a:pt x="9831" y="9757"/>
                </a:lnTo>
                <a:lnTo>
                  <a:pt x="9867" y="9867"/>
                </a:lnTo>
                <a:lnTo>
                  <a:pt x="9867" y="9978"/>
                </a:lnTo>
                <a:lnTo>
                  <a:pt x="9831" y="10088"/>
                </a:lnTo>
                <a:lnTo>
                  <a:pt x="9794" y="9757"/>
                </a:lnTo>
                <a:lnTo>
                  <a:pt x="9757" y="9537"/>
                </a:lnTo>
                <a:close/>
                <a:moveTo>
                  <a:pt x="8950" y="8877"/>
                </a:moveTo>
                <a:lnTo>
                  <a:pt x="9207" y="9024"/>
                </a:lnTo>
                <a:lnTo>
                  <a:pt x="9207" y="9207"/>
                </a:lnTo>
                <a:lnTo>
                  <a:pt x="9281" y="9391"/>
                </a:lnTo>
                <a:lnTo>
                  <a:pt x="9391" y="9757"/>
                </a:lnTo>
                <a:lnTo>
                  <a:pt x="9574" y="10418"/>
                </a:lnTo>
                <a:lnTo>
                  <a:pt x="9464" y="10491"/>
                </a:lnTo>
                <a:lnTo>
                  <a:pt x="9391" y="10271"/>
                </a:lnTo>
                <a:lnTo>
                  <a:pt x="9281" y="10088"/>
                </a:lnTo>
                <a:lnTo>
                  <a:pt x="8914" y="9281"/>
                </a:lnTo>
                <a:lnTo>
                  <a:pt x="8840" y="9134"/>
                </a:lnTo>
                <a:lnTo>
                  <a:pt x="8767" y="9024"/>
                </a:lnTo>
                <a:lnTo>
                  <a:pt x="8950" y="8877"/>
                </a:lnTo>
                <a:close/>
                <a:moveTo>
                  <a:pt x="8547" y="9244"/>
                </a:moveTo>
                <a:lnTo>
                  <a:pt x="8547" y="9281"/>
                </a:lnTo>
                <a:lnTo>
                  <a:pt x="8657" y="9281"/>
                </a:lnTo>
                <a:lnTo>
                  <a:pt x="8694" y="9244"/>
                </a:lnTo>
                <a:lnTo>
                  <a:pt x="8657" y="9354"/>
                </a:lnTo>
                <a:lnTo>
                  <a:pt x="8657" y="9464"/>
                </a:lnTo>
                <a:lnTo>
                  <a:pt x="8767" y="9721"/>
                </a:lnTo>
                <a:lnTo>
                  <a:pt x="9024" y="10198"/>
                </a:lnTo>
                <a:lnTo>
                  <a:pt x="9170" y="10528"/>
                </a:lnTo>
                <a:lnTo>
                  <a:pt x="8804" y="10234"/>
                </a:lnTo>
                <a:lnTo>
                  <a:pt x="8804" y="10198"/>
                </a:lnTo>
                <a:lnTo>
                  <a:pt x="8767" y="9904"/>
                </a:lnTo>
                <a:lnTo>
                  <a:pt x="8657" y="9611"/>
                </a:lnTo>
                <a:lnTo>
                  <a:pt x="8584" y="9464"/>
                </a:lnTo>
                <a:lnTo>
                  <a:pt x="8474" y="9317"/>
                </a:lnTo>
                <a:lnTo>
                  <a:pt x="8547" y="9244"/>
                </a:lnTo>
                <a:close/>
                <a:moveTo>
                  <a:pt x="9464" y="10601"/>
                </a:moveTo>
                <a:lnTo>
                  <a:pt x="9574" y="10638"/>
                </a:lnTo>
                <a:lnTo>
                  <a:pt x="9464" y="10638"/>
                </a:lnTo>
                <a:lnTo>
                  <a:pt x="9464" y="10601"/>
                </a:lnTo>
                <a:close/>
                <a:moveTo>
                  <a:pt x="8877" y="8510"/>
                </a:moveTo>
                <a:lnTo>
                  <a:pt x="8584" y="8730"/>
                </a:lnTo>
                <a:lnTo>
                  <a:pt x="8327" y="8914"/>
                </a:lnTo>
                <a:lnTo>
                  <a:pt x="8143" y="9171"/>
                </a:lnTo>
                <a:lnTo>
                  <a:pt x="8070" y="9354"/>
                </a:lnTo>
                <a:lnTo>
                  <a:pt x="7997" y="9501"/>
                </a:lnTo>
                <a:lnTo>
                  <a:pt x="7997" y="9647"/>
                </a:lnTo>
                <a:lnTo>
                  <a:pt x="8033" y="9831"/>
                </a:lnTo>
                <a:lnTo>
                  <a:pt x="8070" y="9978"/>
                </a:lnTo>
                <a:lnTo>
                  <a:pt x="8143" y="10088"/>
                </a:lnTo>
                <a:lnTo>
                  <a:pt x="8363" y="10344"/>
                </a:lnTo>
                <a:lnTo>
                  <a:pt x="8584" y="10564"/>
                </a:lnTo>
                <a:lnTo>
                  <a:pt x="8914" y="10785"/>
                </a:lnTo>
                <a:lnTo>
                  <a:pt x="9244" y="10968"/>
                </a:lnTo>
                <a:lnTo>
                  <a:pt x="9391" y="11041"/>
                </a:lnTo>
                <a:lnTo>
                  <a:pt x="9537" y="11078"/>
                </a:lnTo>
                <a:lnTo>
                  <a:pt x="9684" y="11041"/>
                </a:lnTo>
                <a:lnTo>
                  <a:pt x="9867" y="10968"/>
                </a:lnTo>
                <a:lnTo>
                  <a:pt x="10051" y="10821"/>
                </a:lnTo>
                <a:lnTo>
                  <a:pt x="10234" y="10601"/>
                </a:lnTo>
                <a:lnTo>
                  <a:pt x="10271" y="10491"/>
                </a:lnTo>
                <a:lnTo>
                  <a:pt x="10271" y="10381"/>
                </a:lnTo>
                <a:lnTo>
                  <a:pt x="10271" y="10271"/>
                </a:lnTo>
                <a:lnTo>
                  <a:pt x="10198" y="10161"/>
                </a:lnTo>
                <a:lnTo>
                  <a:pt x="10198" y="9904"/>
                </a:lnTo>
                <a:lnTo>
                  <a:pt x="10161" y="9684"/>
                </a:lnTo>
                <a:lnTo>
                  <a:pt x="10088" y="9464"/>
                </a:lnTo>
                <a:lnTo>
                  <a:pt x="9977" y="9244"/>
                </a:lnTo>
                <a:lnTo>
                  <a:pt x="9831" y="9060"/>
                </a:lnTo>
                <a:lnTo>
                  <a:pt x="9647" y="8914"/>
                </a:lnTo>
                <a:lnTo>
                  <a:pt x="9464" y="8767"/>
                </a:lnTo>
                <a:lnTo>
                  <a:pt x="9060" y="8510"/>
                </a:lnTo>
                <a:close/>
                <a:moveTo>
                  <a:pt x="2604" y="8510"/>
                </a:moveTo>
                <a:lnTo>
                  <a:pt x="3815" y="9757"/>
                </a:lnTo>
                <a:lnTo>
                  <a:pt x="4292" y="10271"/>
                </a:lnTo>
                <a:lnTo>
                  <a:pt x="3852" y="10344"/>
                </a:lnTo>
                <a:lnTo>
                  <a:pt x="2678" y="10674"/>
                </a:lnTo>
                <a:lnTo>
                  <a:pt x="1577" y="10968"/>
                </a:lnTo>
                <a:lnTo>
                  <a:pt x="1064" y="11115"/>
                </a:lnTo>
                <a:lnTo>
                  <a:pt x="697" y="11188"/>
                </a:lnTo>
                <a:lnTo>
                  <a:pt x="587" y="11188"/>
                </a:lnTo>
                <a:lnTo>
                  <a:pt x="477" y="11151"/>
                </a:lnTo>
                <a:lnTo>
                  <a:pt x="1577" y="9721"/>
                </a:lnTo>
                <a:lnTo>
                  <a:pt x="1908" y="9317"/>
                </a:lnTo>
                <a:lnTo>
                  <a:pt x="2201" y="8914"/>
                </a:lnTo>
                <a:lnTo>
                  <a:pt x="2421" y="8730"/>
                </a:lnTo>
                <a:lnTo>
                  <a:pt x="2604" y="8510"/>
                </a:lnTo>
                <a:close/>
                <a:moveTo>
                  <a:pt x="8914" y="8180"/>
                </a:moveTo>
                <a:lnTo>
                  <a:pt x="9097" y="8217"/>
                </a:lnTo>
                <a:lnTo>
                  <a:pt x="9244" y="8253"/>
                </a:lnTo>
                <a:lnTo>
                  <a:pt x="9574" y="8400"/>
                </a:lnTo>
                <a:lnTo>
                  <a:pt x="9867" y="8584"/>
                </a:lnTo>
                <a:lnTo>
                  <a:pt x="10124" y="8840"/>
                </a:lnTo>
                <a:lnTo>
                  <a:pt x="10308" y="9171"/>
                </a:lnTo>
                <a:lnTo>
                  <a:pt x="10454" y="9464"/>
                </a:lnTo>
                <a:lnTo>
                  <a:pt x="10564" y="9794"/>
                </a:lnTo>
                <a:lnTo>
                  <a:pt x="10601" y="10161"/>
                </a:lnTo>
                <a:lnTo>
                  <a:pt x="10601" y="10528"/>
                </a:lnTo>
                <a:lnTo>
                  <a:pt x="10491" y="10858"/>
                </a:lnTo>
                <a:lnTo>
                  <a:pt x="10491" y="10895"/>
                </a:lnTo>
                <a:lnTo>
                  <a:pt x="10454" y="10858"/>
                </a:lnTo>
                <a:lnTo>
                  <a:pt x="10344" y="10785"/>
                </a:lnTo>
                <a:lnTo>
                  <a:pt x="10271" y="10785"/>
                </a:lnTo>
                <a:lnTo>
                  <a:pt x="10161" y="10821"/>
                </a:lnTo>
                <a:lnTo>
                  <a:pt x="10124" y="10931"/>
                </a:lnTo>
                <a:lnTo>
                  <a:pt x="10088" y="11078"/>
                </a:lnTo>
                <a:lnTo>
                  <a:pt x="10051" y="11188"/>
                </a:lnTo>
                <a:lnTo>
                  <a:pt x="9867" y="11298"/>
                </a:lnTo>
                <a:lnTo>
                  <a:pt x="9794" y="11371"/>
                </a:lnTo>
                <a:lnTo>
                  <a:pt x="9757" y="11445"/>
                </a:lnTo>
                <a:lnTo>
                  <a:pt x="9611" y="11481"/>
                </a:lnTo>
                <a:lnTo>
                  <a:pt x="9464" y="11481"/>
                </a:lnTo>
                <a:lnTo>
                  <a:pt x="9354" y="11445"/>
                </a:lnTo>
                <a:lnTo>
                  <a:pt x="9207" y="11408"/>
                </a:lnTo>
                <a:lnTo>
                  <a:pt x="8620" y="11078"/>
                </a:lnTo>
                <a:lnTo>
                  <a:pt x="8327" y="10895"/>
                </a:lnTo>
                <a:lnTo>
                  <a:pt x="8070" y="10674"/>
                </a:lnTo>
                <a:lnTo>
                  <a:pt x="7850" y="10418"/>
                </a:lnTo>
                <a:lnTo>
                  <a:pt x="7703" y="10124"/>
                </a:lnTo>
                <a:lnTo>
                  <a:pt x="7593" y="9794"/>
                </a:lnTo>
                <a:lnTo>
                  <a:pt x="7593" y="9501"/>
                </a:lnTo>
                <a:lnTo>
                  <a:pt x="7630" y="9171"/>
                </a:lnTo>
                <a:lnTo>
                  <a:pt x="7777" y="8877"/>
                </a:lnTo>
                <a:lnTo>
                  <a:pt x="7960" y="8620"/>
                </a:lnTo>
                <a:lnTo>
                  <a:pt x="8217" y="8400"/>
                </a:lnTo>
                <a:lnTo>
                  <a:pt x="8400" y="8290"/>
                </a:lnTo>
                <a:lnTo>
                  <a:pt x="8584" y="8217"/>
                </a:lnTo>
                <a:lnTo>
                  <a:pt x="8730" y="8180"/>
                </a:lnTo>
                <a:close/>
                <a:moveTo>
                  <a:pt x="8767" y="7777"/>
                </a:moveTo>
                <a:lnTo>
                  <a:pt x="8547" y="7813"/>
                </a:lnTo>
                <a:lnTo>
                  <a:pt x="8363" y="7850"/>
                </a:lnTo>
                <a:lnTo>
                  <a:pt x="8143" y="7960"/>
                </a:lnTo>
                <a:lnTo>
                  <a:pt x="7960" y="8033"/>
                </a:lnTo>
                <a:lnTo>
                  <a:pt x="7777" y="8180"/>
                </a:lnTo>
                <a:lnTo>
                  <a:pt x="7593" y="8364"/>
                </a:lnTo>
                <a:lnTo>
                  <a:pt x="7446" y="8510"/>
                </a:lnTo>
                <a:lnTo>
                  <a:pt x="7336" y="8657"/>
                </a:lnTo>
                <a:lnTo>
                  <a:pt x="7190" y="9024"/>
                </a:lnTo>
                <a:lnTo>
                  <a:pt x="7116" y="9427"/>
                </a:lnTo>
                <a:lnTo>
                  <a:pt x="7116" y="9831"/>
                </a:lnTo>
                <a:lnTo>
                  <a:pt x="7153" y="10051"/>
                </a:lnTo>
                <a:lnTo>
                  <a:pt x="7226" y="10271"/>
                </a:lnTo>
                <a:lnTo>
                  <a:pt x="7336" y="10454"/>
                </a:lnTo>
                <a:lnTo>
                  <a:pt x="7446" y="10638"/>
                </a:lnTo>
                <a:lnTo>
                  <a:pt x="7740" y="11005"/>
                </a:lnTo>
                <a:lnTo>
                  <a:pt x="8107" y="11298"/>
                </a:lnTo>
                <a:lnTo>
                  <a:pt x="8510" y="11555"/>
                </a:lnTo>
                <a:lnTo>
                  <a:pt x="8914" y="11775"/>
                </a:lnTo>
                <a:lnTo>
                  <a:pt x="9134" y="11885"/>
                </a:lnTo>
                <a:lnTo>
                  <a:pt x="9354" y="11958"/>
                </a:lnTo>
                <a:lnTo>
                  <a:pt x="9574" y="11958"/>
                </a:lnTo>
                <a:lnTo>
                  <a:pt x="9757" y="11922"/>
                </a:lnTo>
                <a:lnTo>
                  <a:pt x="9977" y="11848"/>
                </a:lnTo>
                <a:lnTo>
                  <a:pt x="10198" y="11702"/>
                </a:lnTo>
                <a:lnTo>
                  <a:pt x="10381" y="11555"/>
                </a:lnTo>
                <a:lnTo>
                  <a:pt x="10491" y="11371"/>
                </a:lnTo>
                <a:lnTo>
                  <a:pt x="10674" y="11298"/>
                </a:lnTo>
                <a:lnTo>
                  <a:pt x="10784" y="11151"/>
                </a:lnTo>
                <a:lnTo>
                  <a:pt x="10895" y="10968"/>
                </a:lnTo>
                <a:lnTo>
                  <a:pt x="10968" y="10785"/>
                </a:lnTo>
                <a:lnTo>
                  <a:pt x="11005" y="10601"/>
                </a:lnTo>
                <a:lnTo>
                  <a:pt x="11005" y="10381"/>
                </a:lnTo>
                <a:lnTo>
                  <a:pt x="11005" y="10124"/>
                </a:lnTo>
                <a:lnTo>
                  <a:pt x="10968" y="9684"/>
                </a:lnTo>
                <a:lnTo>
                  <a:pt x="10821" y="9207"/>
                </a:lnTo>
                <a:lnTo>
                  <a:pt x="10638" y="8804"/>
                </a:lnTo>
                <a:lnTo>
                  <a:pt x="10491" y="8620"/>
                </a:lnTo>
                <a:lnTo>
                  <a:pt x="10344" y="8437"/>
                </a:lnTo>
                <a:lnTo>
                  <a:pt x="10198" y="8290"/>
                </a:lnTo>
                <a:lnTo>
                  <a:pt x="10014" y="8143"/>
                </a:lnTo>
                <a:lnTo>
                  <a:pt x="9831" y="8033"/>
                </a:lnTo>
                <a:lnTo>
                  <a:pt x="9611" y="7923"/>
                </a:lnTo>
                <a:lnTo>
                  <a:pt x="9427" y="7850"/>
                </a:lnTo>
                <a:lnTo>
                  <a:pt x="9207" y="7813"/>
                </a:lnTo>
                <a:lnTo>
                  <a:pt x="8987" y="7777"/>
                </a:lnTo>
                <a:close/>
                <a:moveTo>
                  <a:pt x="9024" y="0"/>
                </a:moveTo>
                <a:lnTo>
                  <a:pt x="8767" y="37"/>
                </a:lnTo>
                <a:lnTo>
                  <a:pt x="8547" y="110"/>
                </a:lnTo>
                <a:lnTo>
                  <a:pt x="8363" y="257"/>
                </a:lnTo>
                <a:lnTo>
                  <a:pt x="8180" y="440"/>
                </a:lnTo>
                <a:lnTo>
                  <a:pt x="7593" y="1027"/>
                </a:lnTo>
                <a:lnTo>
                  <a:pt x="7006" y="1651"/>
                </a:lnTo>
                <a:lnTo>
                  <a:pt x="6639" y="2054"/>
                </a:lnTo>
                <a:lnTo>
                  <a:pt x="6383" y="2311"/>
                </a:lnTo>
                <a:lnTo>
                  <a:pt x="6199" y="2605"/>
                </a:lnTo>
                <a:lnTo>
                  <a:pt x="5796" y="2201"/>
                </a:lnTo>
                <a:lnTo>
                  <a:pt x="5722" y="2128"/>
                </a:lnTo>
                <a:lnTo>
                  <a:pt x="5502" y="2128"/>
                </a:lnTo>
                <a:lnTo>
                  <a:pt x="5392" y="2201"/>
                </a:lnTo>
                <a:lnTo>
                  <a:pt x="5356" y="2238"/>
                </a:lnTo>
                <a:lnTo>
                  <a:pt x="4915" y="2531"/>
                </a:lnTo>
                <a:lnTo>
                  <a:pt x="4512" y="2898"/>
                </a:lnTo>
                <a:lnTo>
                  <a:pt x="4292" y="2715"/>
                </a:lnTo>
                <a:lnTo>
                  <a:pt x="4072" y="2495"/>
                </a:lnTo>
                <a:lnTo>
                  <a:pt x="3998" y="2458"/>
                </a:lnTo>
                <a:lnTo>
                  <a:pt x="3888" y="2458"/>
                </a:lnTo>
                <a:lnTo>
                  <a:pt x="3815" y="2495"/>
                </a:lnTo>
                <a:lnTo>
                  <a:pt x="3778" y="2568"/>
                </a:lnTo>
                <a:lnTo>
                  <a:pt x="3778" y="2421"/>
                </a:lnTo>
                <a:lnTo>
                  <a:pt x="3778" y="2311"/>
                </a:lnTo>
                <a:lnTo>
                  <a:pt x="3668" y="2128"/>
                </a:lnTo>
                <a:lnTo>
                  <a:pt x="3521" y="1908"/>
                </a:lnTo>
                <a:lnTo>
                  <a:pt x="3338" y="1761"/>
                </a:lnTo>
                <a:lnTo>
                  <a:pt x="3118" y="1614"/>
                </a:lnTo>
                <a:lnTo>
                  <a:pt x="2861" y="1504"/>
                </a:lnTo>
                <a:lnTo>
                  <a:pt x="2458" y="1321"/>
                </a:lnTo>
                <a:lnTo>
                  <a:pt x="2348" y="1321"/>
                </a:lnTo>
                <a:lnTo>
                  <a:pt x="2238" y="1357"/>
                </a:lnTo>
                <a:lnTo>
                  <a:pt x="2201" y="1431"/>
                </a:lnTo>
                <a:lnTo>
                  <a:pt x="2201" y="1504"/>
                </a:lnTo>
                <a:lnTo>
                  <a:pt x="2531" y="2238"/>
                </a:lnTo>
                <a:lnTo>
                  <a:pt x="2678" y="2531"/>
                </a:lnTo>
                <a:lnTo>
                  <a:pt x="2751" y="2678"/>
                </a:lnTo>
                <a:lnTo>
                  <a:pt x="2861" y="2825"/>
                </a:lnTo>
                <a:lnTo>
                  <a:pt x="3008" y="2898"/>
                </a:lnTo>
                <a:lnTo>
                  <a:pt x="3191" y="2935"/>
                </a:lnTo>
                <a:lnTo>
                  <a:pt x="3338" y="2935"/>
                </a:lnTo>
                <a:lnTo>
                  <a:pt x="3485" y="2861"/>
                </a:lnTo>
                <a:lnTo>
                  <a:pt x="3632" y="2788"/>
                </a:lnTo>
                <a:lnTo>
                  <a:pt x="3301" y="3155"/>
                </a:lnTo>
                <a:lnTo>
                  <a:pt x="2971" y="3485"/>
                </a:lnTo>
                <a:lnTo>
                  <a:pt x="2935" y="3412"/>
                </a:lnTo>
                <a:lnTo>
                  <a:pt x="2935" y="3265"/>
                </a:lnTo>
                <a:lnTo>
                  <a:pt x="2898" y="3081"/>
                </a:lnTo>
                <a:lnTo>
                  <a:pt x="2825" y="2825"/>
                </a:lnTo>
                <a:lnTo>
                  <a:pt x="2678" y="2605"/>
                </a:lnTo>
                <a:lnTo>
                  <a:pt x="2458" y="2384"/>
                </a:lnTo>
                <a:lnTo>
                  <a:pt x="2238" y="2238"/>
                </a:lnTo>
                <a:lnTo>
                  <a:pt x="1981" y="2091"/>
                </a:lnTo>
                <a:lnTo>
                  <a:pt x="1687" y="1981"/>
                </a:lnTo>
                <a:lnTo>
                  <a:pt x="1431" y="1908"/>
                </a:lnTo>
                <a:lnTo>
                  <a:pt x="880" y="1834"/>
                </a:lnTo>
                <a:lnTo>
                  <a:pt x="770" y="1834"/>
                </a:lnTo>
                <a:lnTo>
                  <a:pt x="697" y="1871"/>
                </a:lnTo>
                <a:lnTo>
                  <a:pt x="624" y="1944"/>
                </a:lnTo>
                <a:lnTo>
                  <a:pt x="624" y="2054"/>
                </a:lnTo>
                <a:lnTo>
                  <a:pt x="697" y="2384"/>
                </a:lnTo>
                <a:lnTo>
                  <a:pt x="807" y="2751"/>
                </a:lnTo>
                <a:lnTo>
                  <a:pt x="917" y="3045"/>
                </a:lnTo>
                <a:lnTo>
                  <a:pt x="1101" y="3375"/>
                </a:lnTo>
                <a:lnTo>
                  <a:pt x="1284" y="3668"/>
                </a:lnTo>
                <a:lnTo>
                  <a:pt x="1504" y="3925"/>
                </a:lnTo>
                <a:lnTo>
                  <a:pt x="1724" y="4182"/>
                </a:lnTo>
                <a:lnTo>
                  <a:pt x="1981" y="4439"/>
                </a:lnTo>
                <a:lnTo>
                  <a:pt x="2018" y="4439"/>
                </a:lnTo>
                <a:lnTo>
                  <a:pt x="1761" y="4695"/>
                </a:lnTo>
                <a:lnTo>
                  <a:pt x="1761" y="4549"/>
                </a:lnTo>
                <a:lnTo>
                  <a:pt x="1724" y="4402"/>
                </a:lnTo>
                <a:lnTo>
                  <a:pt x="1614" y="4255"/>
                </a:lnTo>
                <a:lnTo>
                  <a:pt x="1467" y="4108"/>
                </a:lnTo>
                <a:lnTo>
                  <a:pt x="1321" y="3998"/>
                </a:lnTo>
                <a:lnTo>
                  <a:pt x="1101" y="3925"/>
                </a:lnTo>
                <a:lnTo>
                  <a:pt x="697" y="3815"/>
                </a:lnTo>
                <a:lnTo>
                  <a:pt x="330" y="3742"/>
                </a:lnTo>
                <a:lnTo>
                  <a:pt x="220" y="3742"/>
                </a:lnTo>
                <a:lnTo>
                  <a:pt x="147" y="3815"/>
                </a:lnTo>
                <a:lnTo>
                  <a:pt x="110" y="3925"/>
                </a:lnTo>
                <a:lnTo>
                  <a:pt x="147" y="3998"/>
                </a:lnTo>
                <a:lnTo>
                  <a:pt x="367" y="4329"/>
                </a:lnTo>
                <a:lnTo>
                  <a:pt x="624" y="4732"/>
                </a:lnTo>
                <a:lnTo>
                  <a:pt x="807" y="4915"/>
                </a:lnTo>
                <a:lnTo>
                  <a:pt x="954" y="5062"/>
                </a:lnTo>
                <a:lnTo>
                  <a:pt x="1137" y="5172"/>
                </a:lnTo>
                <a:lnTo>
                  <a:pt x="1321" y="5246"/>
                </a:lnTo>
                <a:lnTo>
                  <a:pt x="1321" y="5282"/>
                </a:lnTo>
                <a:lnTo>
                  <a:pt x="1394" y="5356"/>
                </a:lnTo>
                <a:lnTo>
                  <a:pt x="1834" y="5759"/>
                </a:lnTo>
                <a:lnTo>
                  <a:pt x="1651" y="6126"/>
                </a:lnTo>
                <a:lnTo>
                  <a:pt x="1504" y="6493"/>
                </a:lnTo>
                <a:lnTo>
                  <a:pt x="1394" y="6896"/>
                </a:lnTo>
                <a:lnTo>
                  <a:pt x="1321" y="6933"/>
                </a:lnTo>
                <a:lnTo>
                  <a:pt x="1321" y="7043"/>
                </a:lnTo>
                <a:lnTo>
                  <a:pt x="1321" y="7153"/>
                </a:lnTo>
                <a:lnTo>
                  <a:pt x="1357" y="7263"/>
                </a:lnTo>
                <a:lnTo>
                  <a:pt x="1431" y="7373"/>
                </a:lnTo>
                <a:lnTo>
                  <a:pt x="1467" y="7410"/>
                </a:lnTo>
                <a:lnTo>
                  <a:pt x="1541" y="7447"/>
                </a:lnTo>
                <a:lnTo>
                  <a:pt x="1651" y="7593"/>
                </a:lnTo>
                <a:lnTo>
                  <a:pt x="2311" y="8217"/>
                </a:lnTo>
                <a:lnTo>
                  <a:pt x="2164" y="8327"/>
                </a:lnTo>
                <a:lnTo>
                  <a:pt x="2018" y="8437"/>
                </a:lnTo>
                <a:lnTo>
                  <a:pt x="1761" y="8694"/>
                </a:lnTo>
                <a:lnTo>
                  <a:pt x="1394" y="9207"/>
                </a:lnTo>
                <a:lnTo>
                  <a:pt x="990" y="9721"/>
                </a:lnTo>
                <a:lnTo>
                  <a:pt x="220" y="10748"/>
                </a:lnTo>
                <a:lnTo>
                  <a:pt x="73" y="10968"/>
                </a:lnTo>
                <a:lnTo>
                  <a:pt x="0" y="11151"/>
                </a:lnTo>
                <a:lnTo>
                  <a:pt x="0" y="11225"/>
                </a:lnTo>
                <a:lnTo>
                  <a:pt x="37" y="11335"/>
                </a:lnTo>
                <a:lnTo>
                  <a:pt x="183" y="11518"/>
                </a:lnTo>
                <a:lnTo>
                  <a:pt x="257" y="11592"/>
                </a:lnTo>
                <a:lnTo>
                  <a:pt x="367" y="11628"/>
                </a:lnTo>
                <a:lnTo>
                  <a:pt x="550" y="11665"/>
                </a:lnTo>
                <a:lnTo>
                  <a:pt x="770" y="11628"/>
                </a:lnTo>
                <a:lnTo>
                  <a:pt x="990" y="11592"/>
                </a:lnTo>
                <a:lnTo>
                  <a:pt x="2348" y="11188"/>
                </a:lnTo>
                <a:lnTo>
                  <a:pt x="3595" y="10821"/>
                </a:lnTo>
                <a:lnTo>
                  <a:pt x="4072" y="10711"/>
                </a:lnTo>
                <a:lnTo>
                  <a:pt x="4292" y="10638"/>
                </a:lnTo>
                <a:lnTo>
                  <a:pt x="4512" y="10491"/>
                </a:lnTo>
                <a:lnTo>
                  <a:pt x="5025" y="11005"/>
                </a:lnTo>
                <a:lnTo>
                  <a:pt x="5539" y="11518"/>
                </a:lnTo>
                <a:lnTo>
                  <a:pt x="6089" y="11995"/>
                </a:lnTo>
                <a:lnTo>
                  <a:pt x="6676" y="12398"/>
                </a:lnTo>
                <a:lnTo>
                  <a:pt x="7006" y="12619"/>
                </a:lnTo>
                <a:lnTo>
                  <a:pt x="7373" y="12802"/>
                </a:lnTo>
                <a:lnTo>
                  <a:pt x="7740" y="12985"/>
                </a:lnTo>
                <a:lnTo>
                  <a:pt x="8070" y="13132"/>
                </a:lnTo>
                <a:lnTo>
                  <a:pt x="8474" y="13242"/>
                </a:lnTo>
                <a:lnTo>
                  <a:pt x="8840" y="13352"/>
                </a:lnTo>
                <a:lnTo>
                  <a:pt x="9207" y="13426"/>
                </a:lnTo>
                <a:lnTo>
                  <a:pt x="9611" y="13499"/>
                </a:lnTo>
                <a:lnTo>
                  <a:pt x="9977" y="13536"/>
                </a:lnTo>
                <a:lnTo>
                  <a:pt x="10381" y="13572"/>
                </a:lnTo>
                <a:lnTo>
                  <a:pt x="11115" y="13536"/>
                </a:lnTo>
                <a:lnTo>
                  <a:pt x="11812" y="13426"/>
                </a:lnTo>
                <a:lnTo>
                  <a:pt x="12215" y="13316"/>
                </a:lnTo>
                <a:lnTo>
                  <a:pt x="12362" y="13279"/>
                </a:lnTo>
                <a:lnTo>
                  <a:pt x="12435" y="13279"/>
                </a:lnTo>
                <a:lnTo>
                  <a:pt x="12435" y="13316"/>
                </a:lnTo>
                <a:lnTo>
                  <a:pt x="12509" y="13352"/>
                </a:lnTo>
                <a:lnTo>
                  <a:pt x="12545" y="13352"/>
                </a:lnTo>
                <a:lnTo>
                  <a:pt x="12582" y="13316"/>
                </a:lnTo>
                <a:lnTo>
                  <a:pt x="12619" y="13279"/>
                </a:lnTo>
                <a:lnTo>
                  <a:pt x="12655" y="13169"/>
                </a:lnTo>
                <a:lnTo>
                  <a:pt x="12655" y="13022"/>
                </a:lnTo>
                <a:lnTo>
                  <a:pt x="12545" y="12949"/>
                </a:lnTo>
                <a:lnTo>
                  <a:pt x="12435" y="12912"/>
                </a:lnTo>
                <a:lnTo>
                  <a:pt x="12178" y="12912"/>
                </a:lnTo>
                <a:lnTo>
                  <a:pt x="11702" y="13022"/>
                </a:lnTo>
                <a:lnTo>
                  <a:pt x="11188" y="13095"/>
                </a:lnTo>
                <a:lnTo>
                  <a:pt x="10748" y="13132"/>
                </a:lnTo>
                <a:lnTo>
                  <a:pt x="10308" y="13095"/>
                </a:lnTo>
                <a:lnTo>
                  <a:pt x="9867" y="13095"/>
                </a:lnTo>
                <a:lnTo>
                  <a:pt x="9464" y="13022"/>
                </a:lnTo>
                <a:lnTo>
                  <a:pt x="9024" y="12949"/>
                </a:lnTo>
                <a:lnTo>
                  <a:pt x="8584" y="12802"/>
                </a:lnTo>
                <a:lnTo>
                  <a:pt x="8180" y="12655"/>
                </a:lnTo>
                <a:lnTo>
                  <a:pt x="7777" y="12509"/>
                </a:lnTo>
                <a:lnTo>
                  <a:pt x="7300" y="12252"/>
                </a:lnTo>
                <a:lnTo>
                  <a:pt x="6860" y="11958"/>
                </a:lnTo>
                <a:lnTo>
                  <a:pt x="6419" y="11628"/>
                </a:lnTo>
                <a:lnTo>
                  <a:pt x="6016" y="11298"/>
                </a:lnTo>
                <a:lnTo>
                  <a:pt x="5246" y="10564"/>
                </a:lnTo>
                <a:lnTo>
                  <a:pt x="4512" y="9794"/>
                </a:lnTo>
                <a:lnTo>
                  <a:pt x="3008" y="8290"/>
                </a:lnTo>
                <a:lnTo>
                  <a:pt x="2274" y="7520"/>
                </a:lnTo>
                <a:lnTo>
                  <a:pt x="2091" y="7300"/>
                </a:lnTo>
                <a:lnTo>
                  <a:pt x="1871" y="7080"/>
                </a:lnTo>
                <a:lnTo>
                  <a:pt x="1944" y="6713"/>
                </a:lnTo>
                <a:lnTo>
                  <a:pt x="2054" y="6383"/>
                </a:lnTo>
                <a:lnTo>
                  <a:pt x="2238" y="6053"/>
                </a:lnTo>
                <a:lnTo>
                  <a:pt x="2421" y="5722"/>
                </a:lnTo>
                <a:lnTo>
                  <a:pt x="2641" y="5429"/>
                </a:lnTo>
                <a:lnTo>
                  <a:pt x="2898" y="5172"/>
                </a:lnTo>
                <a:lnTo>
                  <a:pt x="3411" y="4622"/>
                </a:lnTo>
                <a:lnTo>
                  <a:pt x="4475" y="3558"/>
                </a:lnTo>
                <a:lnTo>
                  <a:pt x="5025" y="3045"/>
                </a:lnTo>
                <a:lnTo>
                  <a:pt x="5246" y="2825"/>
                </a:lnTo>
                <a:lnTo>
                  <a:pt x="5392" y="2678"/>
                </a:lnTo>
                <a:lnTo>
                  <a:pt x="5502" y="2605"/>
                </a:lnTo>
                <a:lnTo>
                  <a:pt x="5612" y="2715"/>
                </a:lnTo>
                <a:lnTo>
                  <a:pt x="5392" y="2825"/>
                </a:lnTo>
                <a:lnTo>
                  <a:pt x="5246" y="2971"/>
                </a:lnTo>
                <a:lnTo>
                  <a:pt x="4952" y="3301"/>
                </a:lnTo>
                <a:lnTo>
                  <a:pt x="4805" y="3485"/>
                </a:lnTo>
                <a:lnTo>
                  <a:pt x="4695" y="3668"/>
                </a:lnTo>
                <a:lnTo>
                  <a:pt x="4585" y="3888"/>
                </a:lnTo>
                <a:lnTo>
                  <a:pt x="4585" y="3962"/>
                </a:lnTo>
                <a:lnTo>
                  <a:pt x="4622" y="4072"/>
                </a:lnTo>
                <a:lnTo>
                  <a:pt x="4659" y="4145"/>
                </a:lnTo>
                <a:lnTo>
                  <a:pt x="4732" y="4145"/>
                </a:lnTo>
                <a:lnTo>
                  <a:pt x="4915" y="4035"/>
                </a:lnTo>
                <a:lnTo>
                  <a:pt x="5025" y="3888"/>
                </a:lnTo>
                <a:lnTo>
                  <a:pt x="5209" y="3558"/>
                </a:lnTo>
                <a:lnTo>
                  <a:pt x="5502" y="3228"/>
                </a:lnTo>
                <a:lnTo>
                  <a:pt x="5759" y="2898"/>
                </a:lnTo>
                <a:lnTo>
                  <a:pt x="6016" y="3118"/>
                </a:lnTo>
                <a:lnTo>
                  <a:pt x="5832" y="3301"/>
                </a:lnTo>
                <a:lnTo>
                  <a:pt x="5612" y="3522"/>
                </a:lnTo>
                <a:lnTo>
                  <a:pt x="5466" y="3742"/>
                </a:lnTo>
                <a:lnTo>
                  <a:pt x="5356" y="3962"/>
                </a:lnTo>
                <a:lnTo>
                  <a:pt x="5319" y="4072"/>
                </a:lnTo>
                <a:lnTo>
                  <a:pt x="5392" y="4182"/>
                </a:lnTo>
                <a:lnTo>
                  <a:pt x="5502" y="4219"/>
                </a:lnTo>
                <a:lnTo>
                  <a:pt x="5539" y="4219"/>
                </a:lnTo>
                <a:lnTo>
                  <a:pt x="5612" y="4182"/>
                </a:lnTo>
                <a:lnTo>
                  <a:pt x="5796" y="3998"/>
                </a:lnTo>
                <a:lnTo>
                  <a:pt x="5942" y="3778"/>
                </a:lnTo>
                <a:lnTo>
                  <a:pt x="6089" y="3558"/>
                </a:lnTo>
                <a:lnTo>
                  <a:pt x="6199" y="3301"/>
                </a:lnTo>
                <a:lnTo>
                  <a:pt x="6309" y="3375"/>
                </a:lnTo>
                <a:lnTo>
                  <a:pt x="6456" y="3485"/>
                </a:lnTo>
                <a:lnTo>
                  <a:pt x="6346" y="3595"/>
                </a:lnTo>
                <a:lnTo>
                  <a:pt x="6236" y="3705"/>
                </a:lnTo>
                <a:lnTo>
                  <a:pt x="6089" y="3962"/>
                </a:lnTo>
                <a:lnTo>
                  <a:pt x="5869" y="4255"/>
                </a:lnTo>
                <a:lnTo>
                  <a:pt x="5796" y="4402"/>
                </a:lnTo>
                <a:lnTo>
                  <a:pt x="5722" y="4585"/>
                </a:lnTo>
                <a:lnTo>
                  <a:pt x="5722" y="4622"/>
                </a:lnTo>
                <a:lnTo>
                  <a:pt x="5722" y="4695"/>
                </a:lnTo>
                <a:lnTo>
                  <a:pt x="5796" y="4732"/>
                </a:lnTo>
                <a:lnTo>
                  <a:pt x="5906" y="4769"/>
                </a:lnTo>
                <a:lnTo>
                  <a:pt x="6016" y="4695"/>
                </a:lnTo>
                <a:lnTo>
                  <a:pt x="6126" y="4585"/>
                </a:lnTo>
                <a:lnTo>
                  <a:pt x="6199" y="4439"/>
                </a:lnTo>
                <a:lnTo>
                  <a:pt x="6383" y="4145"/>
                </a:lnTo>
                <a:lnTo>
                  <a:pt x="6456" y="3962"/>
                </a:lnTo>
                <a:lnTo>
                  <a:pt x="6603" y="3632"/>
                </a:lnTo>
                <a:lnTo>
                  <a:pt x="7300" y="4145"/>
                </a:lnTo>
                <a:lnTo>
                  <a:pt x="7116" y="4292"/>
                </a:lnTo>
                <a:lnTo>
                  <a:pt x="6933" y="4439"/>
                </a:lnTo>
                <a:lnTo>
                  <a:pt x="6713" y="4695"/>
                </a:lnTo>
                <a:lnTo>
                  <a:pt x="6529" y="5026"/>
                </a:lnTo>
                <a:lnTo>
                  <a:pt x="6529" y="5099"/>
                </a:lnTo>
                <a:lnTo>
                  <a:pt x="6529" y="5172"/>
                </a:lnTo>
                <a:lnTo>
                  <a:pt x="6566" y="5209"/>
                </a:lnTo>
                <a:lnTo>
                  <a:pt x="6639" y="5246"/>
                </a:lnTo>
                <a:lnTo>
                  <a:pt x="6676" y="5282"/>
                </a:lnTo>
                <a:lnTo>
                  <a:pt x="6749" y="5282"/>
                </a:lnTo>
                <a:lnTo>
                  <a:pt x="6823" y="5246"/>
                </a:lnTo>
                <a:lnTo>
                  <a:pt x="6860" y="5172"/>
                </a:lnTo>
                <a:lnTo>
                  <a:pt x="7153" y="4695"/>
                </a:lnTo>
                <a:lnTo>
                  <a:pt x="7410" y="4255"/>
                </a:lnTo>
                <a:lnTo>
                  <a:pt x="7740" y="4475"/>
                </a:lnTo>
                <a:lnTo>
                  <a:pt x="7483" y="4732"/>
                </a:lnTo>
                <a:lnTo>
                  <a:pt x="7116" y="5136"/>
                </a:lnTo>
                <a:lnTo>
                  <a:pt x="7080" y="5209"/>
                </a:lnTo>
                <a:lnTo>
                  <a:pt x="7043" y="5246"/>
                </a:lnTo>
                <a:lnTo>
                  <a:pt x="7080" y="5319"/>
                </a:lnTo>
                <a:lnTo>
                  <a:pt x="7116" y="5356"/>
                </a:lnTo>
                <a:lnTo>
                  <a:pt x="7190" y="5392"/>
                </a:lnTo>
                <a:lnTo>
                  <a:pt x="7263" y="5429"/>
                </a:lnTo>
                <a:lnTo>
                  <a:pt x="7336" y="5429"/>
                </a:lnTo>
                <a:lnTo>
                  <a:pt x="7373" y="5356"/>
                </a:lnTo>
                <a:lnTo>
                  <a:pt x="7556" y="5172"/>
                </a:lnTo>
                <a:lnTo>
                  <a:pt x="7740" y="4989"/>
                </a:lnTo>
                <a:lnTo>
                  <a:pt x="7813" y="4805"/>
                </a:lnTo>
                <a:lnTo>
                  <a:pt x="7850" y="4695"/>
                </a:lnTo>
                <a:lnTo>
                  <a:pt x="7887" y="4585"/>
                </a:lnTo>
                <a:lnTo>
                  <a:pt x="8474" y="4989"/>
                </a:lnTo>
                <a:lnTo>
                  <a:pt x="8107" y="5319"/>
                </a:lnTo>
                <a:lnTo>
                  <a:pt x="7813" y="5722"/>
                </a:lnTo>
                <a:lnTo>
                  <a:pt x="7777" y="5796"/>
                </a:lnTo>
                <a:lnTo>
                  <a:pt x="7777" y="5833"/>
                </a:lnTo>
                <a:lnTo>
                  <a:pt x="7813" y="5943"/>
                </a:lnTo>
                <a:lnTo>
                  <a:pt x="7887" y="5979"/>
                </a:lnTo>
                <a:lnTo>
                  <a:pt x="7997" y="5979"/>
                </a:lnTo>
                <a:lnTo>
                  <a:pt x="8033" y="5943"/>
                </a:lnTo>
                <a:lnTo>
                  <a:pt x="8327" y="5502"/>
                </a:lnTo>
                <a:lnTo>
                  <a:pt x="8584" y="5062"/>
                </a:lnTo>
                <a:lnTo>
                  <a:pt x="9024" y="5356"/>
                </a:lnTo>
                <a:lnTo>
                  <a:pt x="8767" y="5612"/>
                </a:lnTo>
                <a:lnTo>
                  <a:pt x="8584" y="5796"/>
                </a:lnTo>
                <a:lnTo>
                  <a:pt x="8510" y="5906"/>
                </a:lnTo>
                <a:lnTo>
                  <a:pt x="8474" y="6053"/>
                </a:lnTo>
                <a:lnTo>
                  <a:pt x="8253" y="6383"/>
                </a:lnTo>
                <a:lnTo>
                  <a:pt x="8217" y="6456"/>
                </a:lnTo>
                <a:lnTo>
                  <a:pt x="8253" y="6566"/>
                </a:lnTo>
                <a:lnTo>
                  <a:pt x="8290" y="6603"/>
                </a:lnTo>
                <a:lnTo>
                  <a:pt x="8363" y="6640"/>
                </a:lnTo>
                <a:lnTo>
                  <a:pt x="8474" y="6640"/>
                </a:lnTo>
                <a:lnTo>
                  <a:pt x="8547" y="6566"/>
                </a:lnTo>
                <a:lnTo>
                  <a:pt x="8804" y="6199"/>
                </a:lnTo>
                <a:lnTo>
                  <a:pt x="8877" y="6126"/>
                </a:lnTo>
                <a:lnTo>
                  <a:pt x="8950" y="6016"/>
                </a:lnTo>
                <a:lnTo>
                  <a:pt x="9097" y="5796"/>
                </a:lnTo>
                <a:lnTo>
                  <a:pt x="9244" y="5539"/>
                </a:lnTo>
                <a:lnTo>
                  <a:pt x="9537" y="5722"/>
                </a:lnTo>
                <a:lnTo>
                  <a:pt x="9354" y="5906"/>
                </a:lnTo>
                <a:lnTo>
                  <a:pt x="9207" y="6126"/>
                </a:lnTo>
                <a:lnTo>
                  <a:pt x="8950" y="6419"/>
                </a:lnTo>
                <a:lnTo>
                  <a:pt x="8877" y="6566"/>
                </a:lnTo>
                <a:lnTo>
                  <a:pt x="8840" y="6750"/>
                </a:lnTo>
                <a:lnTo>
                  <a:pt x="8914" y="6823"/>
                </a:lnTo>
                <a:lnTo>
                  <a:pt x="8950" y="6860"/>
                </a:lnTo>
                <a:lnTo>
                  <a:pt x="8987" y="6860"/>
                </a:lnTo>
                <a:lnTo>
                  <a:pt x="9134" y="6786"/>
                </a:lnTo>
                <a:lnTo>
                  <a:pt x="9244" y="6640"/>
                </a:lnTo>
                <a:lnTo>
                  <a:pt x="9391" y="6383"/>
                </a:lnTo>
                <a:lnTo>
                  <a:pt x="9537" y="6126"/>
                </a:lnTo>
                <a:lnTo>
                  <a:pt x="9721" y="5869"/>
                </a:lnTo>
                <a:lnTo>
                  <a:pt x="10198" y="6236"/>
                </a:lnTo>
                <a:lnTo>
                  <a:pt x="10051" y="6419"/>
                </a:lnTo>
                <a:lnTo>
                  <a:pt x="9867" y="6640"/>
                </a:lnTo>
                <a:lnTo>
                  <a:pt x="9684" y="6860"/>
                </a:lnTo>
                <a:lnTo>
                  <a:pt x="9611" y="7006"/>
                </a:lnTo>
                <a:lnTo>
                  <a:pt x="9574" y="7116"/>
                </a:lnTo>
                <a:lnTo>
                  <a:pt x="9574" y="7190"/>
                </a:lnTo>
                <a:lnTo>
                  <a:pt x="9611" y="7263"/>
                </a:lnTo>
                <a:lnTo>
                  <a:pt x="9757" y="7263"/>
                </a:lnTo>
                <a:lnTo>
                  <a:pt x="9867" y="7190"/>
                </a:lnTo>
                <a:lnTo>
                  <a:pt x="9941" y="7080"/>
                </a:lnTo>
                <a:lnTo>
                  <a:pt x="10124" y="6823"/>
                </a:lnTo>
                <a:lnTo>
                  <a:pt x="10271" y="6603"/>
                </a:lnTo>
                <a:lnTo>
                  <a:pt x="10381" y="6383"/>
                </a:lnTo>
                <a:lnTo>
                  <a:pt x="10895" y="6823"/>
                </a:lnTo>
                <a:lnTo>
                  <a:pt x="10931" y="6860"/>
                </a:lnTo>
                <a:lnTo>
                  <a:pt x="10638" y="7226"/>
                </a:lnTo>
                <a:lnTo>
                  <a:pt x="10381" y="7593"/>
                </a:lnTo>
                <a:lnTo>
                  <a:pt x="10271" y="7703"/>
                </a:lnTo>
                <a:lnTo>
                  <a:pt x="10271" y="7777"/>
                </a:lnTo>
                <a:lnTo>
                  <a:pt x="10271" y="7813"/>
                </a:lnTo>
                <a:lnTo>
                  <a:pt x="10344" y="7923"/>
                </a:lnTo>
                <a:lnTo>
                  <a:pt x="10418" y="7960"/>
                </a:lnTo>
                <a:lnTo>
                  <a:pt x="10491" y="7923"/>
                </a:lnTo>
                <a:lnTo>
                  <a:pt x="10528" y="7887"/>
                </a:lnTo>
                <a:lnTo>
                  <a:pt x="10821" y="7483"/>
                </a:lnTo>
                <a:lnTo>
                  <a:pt x="11115" y="7043"/>
                </a:lnTo>
                <a:lnTo>
                  <a:pt x="11445" y="7447"/>
                </a:lnTo>
                <a:lnTo>
                  <a:pt x="11298" y="7703"/>
                </a:lnTo>
                <a:lnTo>
                  <a:pt x="11151" y="7960"/>
                </a:lnTo>
                <a:lnTo>
                  <a:pt x="10968" y="8253"/>
                </a:lnTo>
                <a:lnTo>
                  <a:pt x="10931" y="8437"/>
                </a:lnTo>
                <a:lnTo>
                  <a:pt x="10931" y="8510"/>
                </a:lnTo>
                <a:lnTo>
                  <a:pt x="10931" y="8584"/>
                </a:lnTo>
                <a:lnTo>
                  <a:pt x="10968" y="8657"/>
                </a:lnTo>
                <a:lnTo>
                  <a:pt x="11041" y="8657"/>
                </a:lnTo>
                <a:lnTo>
                  <a:pt x="11188" y="8584"/>
                </a:lnTo>
                <a:lnTo>
                  <a:pt x="11261" y="8474"/>
                </a:lnTo>
                <a:lnTo>
                  <a:pt x="11408" y="8180"/>
                </a:lnTo>
                <a:lnTo>
                  <a:pt x="11628" y="7703"/>
                </a:lnTo>
                <a:lnTo>
                  <a:pt x="11812" y="7997"/>
                </a:lnTo>
                <a:lnTo>
                  <a:pt x="11995" y="8290"/>
                </a:lnTo>
                <a:lnTo>
                  <a:pt x="11812" y="8694"/>
                </a:lnTo>
                <a:lnTo>
                  <a:pt x="11628" y="9097"/>
                </a:lnTo>
                <a:lnTo>
                  <a:pt x="11518" y="9097"/>
                </a:lnTo>
                <a:lnTo>
                  <a:pt x="11408" y="9317"/>
                </a:lnTo>
                <a:lnTo>
                  <a:pt x="11335" y="9501"/>
                </a:lnTo>
                <a:lnTo>
                  <a:pt x="11335" y="9574"/>
                </a:lnTo>
                <a:lnTo>
                  <a:pt x="11335" y="9647"/>
                </a:lnTo>
                <a:lnTo>
                  <a:pt x="11408" y="9721"/>
                </a:lnTo>
                <a:lnTo>
                  <a:pt x="11591" y="9721"/>
                </a:lnTo>
                <a:lnTo>
                  <a:pt x="11628" y="9684"/>
                </a:lnTo>
                <a:lnTo>
                  <a:pt x="11812" y="9427"/>
                </a:lnTo>
                <a:lnTo>
                  <a:pt x="11958" y="9171"/>
                </a:lnTo>
                <a:lnTo>
                  <a:pt x="12105" y="8914"/>
                </a:lnTo>
                <a:lnTo>
                  <a:pt x="12178" y="8657"/>
                </a:lnTo>
                <a:lnTo>
                  <a:pt x="12325" y="9024"/>
                </a:lnTo>
                <a:lnTo>
                  <a:pt x="12472" y="9427"/>
                </a:lnTo>
                <a:lnTo>
                  <a:pt x="12068" y="10088"/>
                </a:lnTo>
                <a:lnTo>
                  <a:pt x="11995" y="10088"/>
                </a:lnTo>
                <a:lnTo>
                  <a:pt x="11922" y="10271"/>
                </a:lnTo>
                <a:lnTo>
                  <a:pt x="11848" y="10418"/>
                </a:lnTo>
                <a:lnTo>
                  <a:pt x="11848" y="10491"/>
                </a:lnTo>
                <a:lnTo>
                  <a:pt x="11848" y="10528"/>
                </a:lnTo>
                <a:lnTo>
                  <a:pt x="11922" y="10601"/>
                </a:lnTo>
                <a:lnTo>
                  <a:pt x="12068" y="10601"/>
                </a:lnTo>
                <a:lnTo>
                  <a:pt x="12142" y="10564"/>
                </a:lnTo>
                <a:lnTo>
                  <a:pt x="12362" y="10198"/>
                </a:lnTo>
                <a:lnTo>
                  <a:pt x="12582" y="9831"/>
                </a:lnTo>
                <a:lnTo>
                  <a:pt x="12692" y="10454"/>
                </a:lnTo>
                <a:lnTo>
                  <a:pt x="12509" y="10638"/>
                </a:lnTo>
                <a:lnTo>
                  <a:pt x="12362" y="10858"/>
                </a:lnTo>
                <a:lnTo>
                  <a:pt x="12215" y="11078"/>
                </a:lnTo>
                <a:lnTo>
                  <a:pt x="12178" y="11225"/>
                </a:lnTo>
                <a:lnTo>
                  <a:pt x="12178" y="11371"/>
                </a:lnTo>
                <a:lnTo>
                  <a:pt x="12215" y="11408"/>
                </a:lnTo>
                <a:lnTo>
                  <a:pt x="12252" y="11408"/>
                </a:lnTo>
                <a:lnTo>
                  <a:pt x="12362" y="11371"/>
                </a:lnTo>
                <a:lnTo>
                  <a:pt x="12472" y="11298"/>
                </a:lnTo>
                <a:lnTo>
                  <a:pt x="12582" y="11078"/>
                </a:lnTo>
                <a:lnTo>
                  <a:pt x="12692" y="10858"/>
                </a:lnTo>
                <a:lnTo>
                  <a:pt x="12729" y="11188"/>
                </a:lnTo>
                <a:lnTo>
                  <a:pt x="12655" y="11775"/>
                </a:lnTo>
                <a:lnTo>
                  <a:pt x="12509" y="11922"/>
                </a:lnTo>
                <a:lnTo>
                  <a:pt x="12362" y="12068"/>
                </a:lnTo>
                <a:lnTo>
                  <a:pt x="12325" y="12215"/>
                </a:lnTo>
                <a:lnTo>
                  <a:pt x="12325" y="12288"/>
                </a:lnTo>
                <a:lnTo>
                  <a:pt x="12362" y="12362"/>
                </a:lnTo>
                <a:lnTo>
                  <a:pt x="12435" y="12398"/>
                </a:lnTo>
                <a:lnTo>
                  <a:pt x="12472" y="12398"/>
                </a:lnTo>
                <a:lnTo>
                  <a:pt x="12619" y="12288"/>
                </a:lnTo>
                <a:lnTo>
                  <a:pt x="12655" y="12655"/>
                </a:lnTo>
                <a:lnTo>
                  <a:pt x="12692" y="12692"/>
                </a:lnTo>
                <a:lnTo>
                  <a:pt x="12729" y="12655"/>
                </a:lnTo>
                <a:lnTo>
                  <a:pt x="12802" y="12545"/>
                </a:lnTo>
                <a:lnTo>
                  <a:pt x="12912" y="12398"/>
                </a:lnTo>
                <a:lnTo>
                  <a:pt x="13022" y="12068"/>
                </a:lnTo>
                <a:lnTo>
                  <a:pt x="13095" y="11738"/>
                </a:lnTo>
                <a:lnTo>
                  <a:pt x="13132" y="11408"/>
                </a:lnTo>
                <a:lnTo>
                  <a:pt x="13132" y="11005"/>
                </a:lnTo>
                <a:lnTo>
                  <a:pt x="13132" y="10638"/>
                </a:lnTo>
                <a:lnTo>
                  <a:pt x="13095" y="10234"/>
                </a:lnTo>
                <a:lnTo>
                  <a:pt x="13022" y="9867"/>
                </a:lnTo>
                <a:lnTo>
                  <a:pt x="12949" y="9464"/>
                </a:lnTo>
                <a:lnTo>
                  <a:pt x="12839" y="9060"/>
                </a:lnTo>
                <a:lnTo>
                  <a:pt x="12692" y="8694"/>
                </a:lnTo>
                <a:lnTo>
                  <a:pt x="12545" y="8327"/>
                </a:lnTo>
                <a:lnTo>
                  <a:pt x="12325" y="7960"/>
                </a:lnTo>
                <a:lnTo>
                  <a:pt x="12142" y="7630"/>
                </a:lnTo>
                <a:lnTo>
                  <a:pt x="11885" y="7300"/>
                </a:lnTo>
                <a:lnTo>
                  <a:pt x="11628" y="6970"/>
                </a:lnTo>
                <a:lnTo>
                  <a:pt x="11335" y="6640"/>
                </a:lnTo>
                <a:lnTo>
                  <a:pt x="11041" y="6346"/>
                </a:lnTo>
                <a:lnTo>
                  <a:pt x="10344" y="5759"/>
                </a:lnTo>
                <a:lnTo>
                  <a:pt x="9647" y="5246"/>
                </a:lnTo>
                <a:lnTo>
                  <a:pt x="8914" y="4732"/>
                </a:lnTo>
                <a:lnTo>
                  <a:pt x="8987" y="4439"/>
                </a:lnTo>
                <a:lnTo>
                  <a:pt x="9024" y="4182"/>
                </a:lnTo>
                <a:lnTo>
                  <a:pt x="9060" y="3558"/>
                </a:lnTo>
                <a:lnTo>
                  <a:pt x="9097" y="2898"/>
                </a:lnTo>
                <a:lnTo>
                  <a:pt x="9281" y="220"/>
                </a:lnTo>
                <a:lnTo>
                  <a:pt x="9244" y="110"/>
                </a:lnTo>
                <a:lnTo>
                  <a:pt x="9207" y="37"/>
                </a:lnTo>
                <a:lnTo>
                  <a:pt x="9097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9" name="Shape 169"/>
          <p:cNvSpPr/>
          <p:nvPr/>
        </p:nvSpPr>
        <p:spPr>
          <a:xfrm>
            <a:off x="4419883" y="3994835"/>
            <a:ext cx="919681" cy="950908"/>
          </a:xfrm>
          <a:custGeom>
            <a:avLst/>
            <a:gdLst/>
            <a:ahLst/>
            <a:cxnLst/>
            <a:rect l="0" t="0" r="0" b="0"/>
            <a:pathLst>
              <a:path w="18378" h="19002" extrusionOk="0">
                <a:moveTo>
                  <a:pt x="13793" y="5429"/>
                </a:moveTo>
                <a:lnTo>
                  <a:pt x="13682" y="5466"/>
                </a:lnTo>
                <a:lnTo>
                  <a:pt x="13572" y="5502"/>
                </a:lnTo>
                <a:lnTo>
                  <a:pt x="13499" y="5576"/>
                </a:lnTo>
                <a:lnTo>
                  <a:pt x="13352" y="5759"/>
                </a:lnTo>
                <a:lnTo>
                  <a:pt x="13352" y="5869"/>
                </a:lnTo>
                <a:lnTo>
                  <a:pt x="13352" y="5979"/>
                </a:lnTo>
                <a:lnTo>
                  <a:pt x="13389" y="6016"/>
                </a:lnTo>
                <a:lnTo>
                  <a:pt x="13426" y="6053"/>
                </a:lnTo>
                <a:lnTo>
                  <a:pt x="13499" y="6053"/>
                </a:lnTo>
                <a:lnTo>
                  <a:pt x="13572" y="5979"/>
                </a:lnTo>
                <a:lnTo>
                  <a:pt x="13646" y="5943"/>
                </a:lnTo>
                <a:lnTo>
                  <a:pt x="13719" y="5796"/>
                </a:lnTo>
                <a:lnTo>
                  <a:pt x="13829" y="5649"/>
                </a:lnTo>
                <a:lnTo>
                  <a:pt x="13903" y="5502"/>
                </a:lnTo>
                <a:lnTo>
                  <a:pt x="13903" y="5466"/>
                </a:lnTo>
                <a:lnTo>
                  <a:pt x="13903" y="5429"/>
                </a:lnTo>
                <a:close/>
                <a:moveTo>
                  <a:pt x="13242" y="6089"/>
                </a:moveTo>
                <a:lnTo>
                  <a:pt x="13169" y="6126"/>
                </a:lnTo>
                <a:lnTo>
                  <a:pt x="13022" y="6309"/>
                </a:lnTo>
                <a:lnTo>
                  <a:pt x="12912" y="6493"/>
                </a:lnTo>
                <a:lnTo>
                  <a:pt x="12875" y="6529"/>
                </a:lnTo>
                <a:lnTo>
                  <a:pt x="12875" y="6603"/>
                </a:lnTo>
                <a:lnTo>
                  <a:pt x="12949" y="6676"/>
                </a:lnTo>
                <a:lnTo>
                  <a:pt x="13022" y="6713"/>
                </a:lnTo>
                <a:lnTo>
                  <a:pt x="13096" y="6676"/>
                </a:lnTo>
                <a:lnTo>
                  <a:pt x="13132" y="6639"/>
                </a:lnTo>
                <a:lnTo>
                  <a:pt x="13242" y="6456"/>
                </a:lnTo>
                <a:lnTo>
                  <a:pt x="13352" y="6273"/>
                </a:lnTo>
                <a:lnTo>
                  <a:pt x="13389" y="6199"/>
                </a:lnTo>
                <a:lnTo>
                  <a:pt x="13316" y="6126"/>
                </a:lnTo>
                <a:lnTo>
                  <a:pt x="13242" y="6089"/>
                </a:lnTo>
                <a:close/>
                <a:moveTo>
                  <a:pt x="17241" y="6419"/>
                </a:moveTo>
                <a:lnTo>
                  <a:pt x="17534" y="6713"/>
                </a:lnTo>
                <a:lnTo>
                  <a:pt x="17497" y="6713"/>
                </a:lnTo>
                <a:lnTo>
                  <a:pt x="17387" y="6823"/>
                </a:lnTo>
                <a:lnTo>
                  <a:pt x="17351" y="6676"/>
                </a:lnTo>
                <a:lnTo>
                  <a:pt x="17241" y="6419"/>
                </a:lnTo>
                <a:close/>
                <a:moveTo>
                  <a:pt x="12692" y="6786"/>
                </a:moveTo>
                <a:lnTo>
                  <a:pt x="12582" y="6860"/>
                </a:lnTo>
                <a:lnTo>
                  <a:pt x="12435" y="6970"/>
                </a:lnTo>
                <a:lnTo>
                  <a:pt x="12399" y="7116"/>
                </a:lnTo>
                <a:lnTo>
                  <a:pt x="12362" y="7190"/>
                </a:lnTo>
                <a:lnTo>
                  <a:pt x="12399" y="7226"/>
                </a:lnTo>
                <a:lnTo>
                  <a:pt x="12472" y="7300"/>
                </a:lnTo>
                <a:lnTo>
                  <a:pt x="12582" y="7300"/>
                </a:lnTo>
                <a:lnTo>
                  <a:pt x="12619" y="7263"/>
                </a:lnTo>
                <a:lnTo>
                  <a:pt x="12655" y="7190"/>
                </a:lnTo>
                <a:lnTo>
                  <a:pt x="12729" y="7043"/>
                </a:lnTo>
                <a:lnTo>
                  <a:pt x="12802" y="7006"/>
                </a:lnTo>
                <a:lnTo>
                  <a:pt x="12839" y="6933"/>
                </a:lnTo>
                <a:lnTo>
                  <a:pt x="12875" y="6860"/>
                </a:lnTo>
                <a:lnTo>
                  <a:pt x="12875" y="6823"/>
                </a:lnTo>
                <a:lnTo>
                  <a:pt x="12839" y="6823"/>
                </a:lnTo>
                <a:lnTo>
                  <a:pt x="12765" y="6786"/>
                </a:lnTo>
                <a:close/>
                <a:moveTo>
                  <a:pt x="17571" y="6750"/>
                </a:moveTo>
                <a:lnTo>
                  <a:pt x="17828" y="7043"/>
                </a:lnTo>
                <a:lnTo>
                  <a:pt x="18048" y="7373"/>
                </a:lnTo>
                <a:lnTo>
                  <a:pt x="17828" y="7593"/>
                </a:lnTo>
                <a:lnTo>
                  <a:pt x="17828" y="7520"/>
                </a:lnTo>
                <a:lnTo>
                  <a:pt x="17864" y="7336"/>
                </a:lnTo>
                <a:lnTo>
                  <a:pt x="17828" y="7116"/>
                </a:lnTo>
                <a:lnTo>
                  <a:pt x="17828" y="7080"/>
                </a:lnTo>
                <a:lnTo>
                  <a:pt x="17754" y="7006"/>
                </a:lnTo>
                <a:lnTo>
                  <a:pt x="17681" y="7006"/>
                </a:lnTo>
                <a:lnTo>
                  <a:pt x="17644" y="7043"/>
                </a:lnTo>
                <a:lnTo>
                  <a:pt x="17681" y="7080"/>
                </a:lnTo>
                <a:lnTo>
                  <a:pt x="17644" y="7226"/>
                </a:lnTo>
                <a:lnTo>
                  <a:pt x="17607" y="7446"/>
                </a:lnTo>
                <a:lnTo>
                  <a:pt x="17534" y="7667"/>
                </a:lnTo>
                <a:lnTo>
                  <a:pt x="17534" y="7887"/>
                </a:lnTo>
                <a:lnTo>
                  <a:pt x="17534" y="7960"/>
                </a:lnTo>
                <a:lnTo>
                  <a:pt x="17131" y="8584"/>
                </a:lnTo>
                <a:lnTo>
                  <a:pt x="17167" y="8217"/>
                </a:lnTo>
                <a:lnTo>
                  <a:pt x="17241" y="7850"/>
                </a:lnTo>
                <a:lnTo>
                  <a:pt x="17387" y="7630"/>
                </a:lnTo>
                <a:lnTo>
                  <a:pt x="17387" y="7593"/>
                </a:lnTo>
                <a:lnTo>
                  <a:pt x="17387" y="7520"/>
                </a:lnTo>
                <a:lnTo>
                  <a:pt x="17461" y="7483"/>
                </a:lnTo>
                <a:lnTo>
                  <a:pt x="17497" y="7446"/>
                </a:lnTo>
                <a:lnTo>
                  <a:pt x="17534" y="7373"/>
                </a:lnTo>
                <a:lnTo>
                  <a:pt x="17534" y="7263"/>
                </a:lnTo>
                <a:lnTo>
                  <a:pt x="17497" y="7080"/>
                </a:lnTo>
                <a:lnTo>
                  <a:pt x="17571" y="6750"/>
                </a:lnTo>
                <a:close/>
                <a:moveTo>
                  <a:pt x="16874" y="8840"/>
                </a:moveTo>
                <a:lnTo>
                  <a:pt x="16947" y="8877"/>
                </a:lnTo>
                <a:lnTo>
                  <a:pt x="16874" y="8950"/>
                </a:lnTo>
                <a:lnTo>
                  <a:pt x="16874" y="8877"/>
                </a:lnTo>
                <a:lnTo>
                  <a:pt x="16874" y="8840"/>
                </a:lnTo>
                <a:close/>
                <a:moveTo>
                  <a:pt x="11445" y="8584"/>
                </a:moveTo>
                <a:lnTo>
                  <a:pt x="11408" y="8620"/>
                </a:lnTo>
                <a:lnTo>
                  <a:pt x="11298" y="8657"/>
                </a:lnTo>
                <a:lnTo>
                  <a:pt x="11188" y="8804"/>
                </a:lnTo>
                <a:lnTo>
                  <a:pt x="11188" y="8840"/>
                </a:lnTo>
                <a:lnTo>
                  <a:pt x="11188" y="8914"/>
                </a:lnTo>
                <a:lnTo>
                  <a:pt x="11188" y="8987"/>
                </a:lnTo>
                <a:lnTo>
                  <a:pt x="11225" y="9024"/>
                </a:lnTo>
                <a:lnTo>
                  <a:pt x="11408" y="9024"/>
                </a:lnTo>
                <a:lnTo>
                  <a:pt x="11445" y="8987"/>
                </a:lnTo>
                <a:lnTo>
                  <a:pt x="11555" y="8804"/>
                </a:lnTo>
                <a:lnTo>
                  <a:pt x="11555" y="8730"/>
                </a:lnTo>
                <a:lnTo>
                  <a:pt x="11555" y="8657"/>
                </a:lnTo>
                <a:lnTo>
                  <a:pt x="11518" y="8620"/>
                </a:lnTo>
                <a:lnTo>
                  <a:pt x="11445" y="8584"/>
                </a:lnTo>
                <a:close/>
                <a:moveTo>
                  <a:pt x="16580" y="8804"/>
                </a:moveTo>
                <a:lnTo>
                  <a:pt x="16580" y="8877"/>
                </a:lnTo>
                <a:lnTo>
                  <a:pt x="16580" y="9060"/>
                </a:lnTo>
                <a:lnTo>
                  <a:pt x="16617" y="9170"/>
                </a:lnTo>
                <a:lnTo>
                  <a:pt x="16654" y="9244"/>
                </a:lnTo>
                <a:lnTo>
                  <a:pt x="16397" y="9611"/>
                </a:lnTo>
                <a:lnTo>
                  <a:pt x="16360" y="9391"/>
                </a:lnTo>
                <a:lnTo>
                  <a:pt x="16324" y="9170"/>
                </a:lnTo>
                <a:lnTo>
                  <a:pt x="16324" y="9097"/>
                </a:lnTo>
                <a:lnTo>
                  <a:pt x="16580" y="8804"/>
                </a:lnTo>
                <a:close/>
                <a:moveTo>
                  <a:pt x="16067" y="9391"/>
                </a:moveTo>
                <a:lnTo>
                  <a:pt x="16067" y="9684"/>
                </a:lnTo>
                <a:lnTo>
                  <a:pt x="16103" y="9794"/>
                </a:lnTo>
                <a:lnTo>
                  <a:pt x="16177" y="9941"/>
                </a:lnTo>
                <a:lnTo>
                  <a:pt x="15993" y="10161"/>
                </a:lnTo>
                <a:lnTo>
                  <a:pt x="15920" y="10308"/>
                </a:lnTo>
                <a:lnTo>
                  <a:pt x="15957" y="9867"/>
                </a:lnTo>
                <a:lnTo>
                  <a:pt x="15920" y="9794"/>
                </a:lnTo>
                <a:lnTo>
                  <a:pt x="15847" y="9757"/>
                </a:lnTo>
                <a:lnTo>
                  <a:pt x="15810" y="9721"/>
                </a:lnTo>
                <a:lnTo>
                  <a:pt x="16067" y="9391"/>
                </a:lnTo>
                <a:close/>
                <a:moveTo>
                  <a:pt x="9611" y="2348"/>
                </a:moveTo>
                <a:lnTo>
                  <a:pt x="9574" y="2421"/>
                </a:lnTo>
                <a:lnTo>
                  <a:pt x="9134" y="2861"/>
                </a:lnTo>
                <a:lnTo>
                  <a:pt x="8767" y="3375"/>
                </a:lnTo>
                <a:lnTo>
                  <a:pt x="7997" y="4365"/>
                </a:lnTo>
                <a:lnTo>
                  <a:pt x="7630" y="4879"/>
                </a:lnTo>
                <a:lnTo>
                  <a:pt x="7227" y="5356"/>
                </a:lnTo>
                <a:lnTo>
                  <a:pt x="6823" y="5832"/>
                </a:lnTo>
                <a:lnTo>
                  <a:pt x="6346" y="6273"/>
                </a:lnTo>
                <a:lnTo>
                  <a:pt x="6273" y="6346"/>
                </a:lnTo>
                <a:lnTo>
                  <a:pt x="6273" y="6456"/>
                </a:lnTo>
                <a:lnTo>
                  <a:pt x="6236" y="6456"/>
                </a:lnTo>
                <a:lnTo>
                  <a:pt x="6163" y="6493"/>
                </a:lnTo>
                <a:lnTo>
                  <a:pt x="6163" y="6566"/>
                </a:lnTo>
                <a:lnTo>
                  <a:pt x="6199" y="6603"/>
                </a:lnTo>
                <a:lnTo>
                  <a:pt x="6309" y="6786"/>
                </a:lnTo>
                <a:lnTo>
                  <a:pt x="6493" y="6970"/>
                </a:lnTo>
                <a:lnTo>
                  <a:pt x="6823" y="7263"/>
                </a:lnTo>
                <a:lnTo>
                  <a:pt x="7593" y="7813"/>
                </a:lnTo>
                <a:lnTo>
                  <a:pt x="8437" y="8363"/>
                </a:lnTo>
                <a:lnTo>
                  <a:pt x="8620" y="8510"/>
                </a:lnTo>
                <a:lnTo>
                  <a:pt x="8767" y="8694"/>
                </a:lnTo>
                <a:lnTo>
                  <a:pt x="9061" y="9060"/>
                </a:lnTo>
                <a:lnTo>
                  <a:pt x="9207" y="9207"/>
                </a:lnTo>
                <a:lnTo>
                  <a:pt x="9391" y="9354"/>
                </a:lnTo>
                <a:lnTo>
                  <a:pt x="9758" y="9574"/>
                </a:lnTo>
                <a:lnTo>
                  <a:pt x="10638" y="10161"/>
                </a:lnTo>
                <a:lnTo>
                  <a:pt x="11482" y="10784"/>
                </a:lnTo>
                <a:lnTo>
                  <a:pt x="12289" y="11408"/>
                </a:lnTo>
                <a:lnTo>
                  <a:pt x="12362" y="11445"/>
                </a:lnTo>
                <a:lnTo>
                  <a:pt x="12472" y="11445"/>
                </a:lnTo>
                <a:lnTo>
                  <a:pt x="12545" y="11408"/>
                </a:lnTo>
                <a:lnTo>
                  <a:pt x="12582" y="11371"/>
                </a:lnTo>
                <a:lnTo>
                  <a:pt x="12619" y="11298"/>
                </a:lnTo>
                <a:lnTo>
                  <a:pt x="12655" y="11188"/>
                </a:lnTo>
                <a:lnTo>
                  <a:pt x="12619" y="11115"/>
                </a:lnTo>
                <a:lnTo>
                  <a:pt x="12545" y="11041"/>
                </a:lnTo>
                <a:lnTo>
                  <a:pt x="11775" y="10418"/>
                </a:lnTo>
                <a:lnTo>
                  <a:pt x="11812" y="10381"/>
                </a:lnTo>
                <a:lnTo>
                  <a:pt x="11922" y="10198"/>
                </a:lnTo>
                <a:lnTo>
                  <a:pt x="11995" y="10014"/>
                </a:lnTo>
                <a:lnTo>
                  <a:pt x="11995" y="9941"/>
                </a:lnTo>
                <a:lnTo>
                  <a:pt x="11958" y="9904"/>
                </a:lnTo>
                <a:lnTo>
                  <a:pt x="11885" y="9904"/>
                </a:lnTo>
                <a:lnTo>
                  <a:pt x="11738" y="10051"/>
                </a:lnTo>
                <a:lnTo>
                  <a:pt x="11592" y="10234"/>
                </a:lnTo>
                <a:lnTo>
                  <a:pt x="11555" y="10271"/>
                </a:lnTo>
                <a:lnTo>
                  <a:pt x="11005" y="9867"/>
                </a:lnTo>
                <a:lnTo>
                  <a:pt x="10821" y="9757"/>
                </a:lnTo>
                <a:lnTo>
                  <a:pt x="10858" y="9684"/>
                </a:lnTo>
                <a:lnTo>
                  <a:pt x="10895" y="9611"/>
                </a:lnTo>
                <a:lnTo>
                  <a:pt x="11041" y="9464"/>
                </a:lnTo>
                <a:lnTo>
                  <a:pt x="11078" y="9427"/>
                </a:lnTo>
                <a:lnTo>
                  <a:pt x="11078" y="9354"/>
                </a:lnTo>
                <a:lnTo>
                  <a:pt x="11078" y="9317"/>
                </a:lnTo>
                <a:lnTo>
                  <a:pt x="11005" y="9281"/>
                </a:lnTo>
                <a:lnTo>
                  <a:pt x="10968" y="9317"/>
                </a:lnTo>
                <a:lnTo>
                  <a:pt x="10895" y="9281"/>
                </a:lnTo>
                <a:lnTo>
                  <a:pt x="10821" y="9317"/>
                </a:lnTo>
                <a:lnTo>
                  <a:pt x="10711" y="9427"/>
                </a:lnTo>
                <a:lnTo>
                  <a:pt x="10601" y="9574"/>
                </a:lnTo>
                <a:lnTo>
                  <a:pt x="10124" y="9281"/>
                </a:lnTo>
                <a:lnTo>
                  <a:pt x="10051" y="9207"/>
                </a:lnTo>
                <a:lnTo>
                  <a:pt x="10234" y="8914"/>
                </a:lnTo>
                <a:lnTo>
                  <a:pt x="10234" y="8840"/>
                </a:lnTo>
                <a:lnTo>
                  <a:pt x="10234" y="8804"/>
                </a:lnTo>
                <a:lnTo>
                  <a:pt x="10198" y="8730"/>
                </a:lnTo>
                <a:lnTo>
                  <a:pt x="10088" y="8694"/>
                </a:lnTo>
                <a:lnTo>
                  <a:pt x="10051" y="8730"/>
                </a:lnTo>
                <a:lnTo>
                  <a:pt x="10014" y="8767"/>
                </a:lnTo>
                <a:lnTo>
                  <a:pt x="9758" y="9060"/>
                </a:lnTo>
                <a:lnTo>
                  <a:pt x="9537" y="8877"/>
                </a:lnTo>
                <a:lnTo>
                  <a:pt x="9354" y="8694"/>
                </a:lnTo>
                <a:lnTo>
                  <a:pt x="9134" y="8437"/>
                </a:lnTo>
                <a:lnTo>
                  <a:pt x="9207" y="8327"/>
                </a:lnTo>
                <a:lnTo>
                  <a:pt x="9281" y="8217"/>
                </a:lnTo>
                <a:lnTo>
                  <a:pt x="9354" y="7960"/>
                </a:lnTo>
                <a:lnTo>
                  <a:pt x="9354" y="7887"/>
                </a:lnTo>
                <a:lnTo>
                  <a:pt x="9317" y="7850"/>
                </a:lnTo>
                <a:lnTo>
                  <a:pt x="9244" y="7850"/>
                </a:lnTo>
                <a:lnTo>
                  <a:pt x="9171" y="7887"/>
                </a:lnTo>
                <a:lnTo>
                  <a:pt x="8987" y="8107"/>
                </a:lnTo>
                <a:lnTo>
                  <a:pt x="8951" y="8180"/>
                </a:lnTo>
                <a:lnTo>
                  <a:pt x="8767" y="8033"/>
                </a:lnTo>
                <a:lnTo>
                  <a:pt x="8327" y="7740"/>
                </a:lnTo>
                <a:lnTo>
                  <a:pt x="8364" y="7446"/>
                </a:lnTo>
                <a:lnTo>
                  <a:pt x="8364" y="7410"/>
                </a:lnTo>
                <a:lnTo>
                  <a:pt x="8327" y="7336"/>
                </a:lnTo>
                <a:lnTo>
                  <a:pt x="8290" y="7300"/>
                </a:lnTo>
                <a:lnTo>
                  <a:pt x="8180" y="7300"/>
                </a:lnTo>
                <a:lnTo>
                  <a:pt x="8107" y="7336"/>
                </a:lnTo>
                <a:lnTo>
                  <a:pt x="8070" y="7446"/>
                </a:lnTo>
                <a:lnTo>
                  <a:pt x="8034" y="7556"/>
                </a:lnTo>
                <a:lnTo>
                  <a:pt x="7960" y="7520"/>
                </a:lnTo>
                <a:lnTo>
                  <a:pt x="7410" y="7116"/>
                </a:lnTo>
                <a:lnTo>
                  <a:pt x="7447" y="7080"/>
                </a:lnTo>
                <a:lnTo>
                  <a:pt x="7520" y="6970"/>
                </a:lnTo>
                <a:lnTo>
                  <a:pt x="7520" y="6896"/>
                </a:lnTo>
                <a:lnTo>
                  <a:pt x="7520" y="6860"/>
                </a:lnTo>
                <a:lnTo>
                  <a:pt x="7557" y="6750"/>
                </a:lnTo>
                <a:lnTo>
                  <a:pt x="7520" y="6713"/>
                </a:lnTo>
                <a:lnTo>
                  <a:pt x="7483" y="6713"/>
                </a:lnTo>
                <a:lnTo>
                  <a:pt x="7410" y="6750"/>
                </a:lnTo>
                <a:lnTo>
                  <a:pt x="7337" y="6750"/>
                </a:lnTo>
                <a:lnTo>
                  <a:pt x="7227" y="6823"/>
                </a:lnTo>
                <a:lnTo>
                  <a:pt x="7116" y="6896"/>
                </a:lnTo>
                <a:lnTo>
                  <a:pt x="6640" y="6639"/>
                </a:lnTo>
                <a:lnTo>
                  <a:pt x="6640" y="6603"/>
                </a:lnTo>
                <a:lnTo>
                  <a:pt x="7116" y="6163"/>
                </a:lnTo>
                <a:lnTo>
                  <a:pt x="7557" y="5649"/>
                </a:lnTo>
                <a:lnTo>
                  <a:pt x="7593" y="5722"/>
                </a:lnTo>
                <a:lnTo>
                  <a:pt x="7630" y="5759"/>
                </a:lnTo>
                <a:lnTo>
                  <a:pt x="7740" y="5759"/>
                </a:lnTo>
                <a:lnTo>
                  <a:pt x="8034" y="5576"/>
                </a:lnTo>
                <a:lnTo>
                  <a:pt x="8327" y="5392"/>
                </a:lnTo>
                <a:lnTo>
                  <a:pt x="8620" y="5209"/>
                </a:lnTo>
                <a:lnTo>
                  <a:pt x="8914" y="5025"/>
                </a:lnTo>
                <a:lnTo>
                  <a:pt x="9244" y="4879"/>
                </a:lnTo>
                <a:lnTo>
                  <a:pt x="9574" y="4732"/>
                </a:lnTo>
                <a:lnTo>
                  <a:pt x="9941" y="4659"/>
                </a:lnTo>
                <a:lnTo>
                  <a:pt x="10308" y="4622"/>
                </a:lnTo>
                <a:lnTo>
                  <a:pt x="10491" y="4622"/>
                </a:lnTo>
                <a:lnTo>
                  <a:pt x="10675" y="4659"/>
                </a:lnTo>
                <a:lnTo>
                  <a:pt x="10821" y="4732"/>
                </a:lnTo>
                <a:lnTo>
                  <a:pt x="10931" y="4842"/>
                </a:lnTo>
                <a:lnTo>
                  <a:pt x="11041" y="4989"/>
                </a:lnTo>
                <a:lnTo>
                  <a:pt x="11078" y="5136"/>
                </a:lnTo>
                <a:lnTo>
                  <a:pt x="11151" y="5502"/>
                </a:lnTo>
                <a:lnTo>
                  <a:pt x="11151" y="5906"/>
                </a:lnTo>
                <a:lnTo>
                  <a:pt x="11151" y="6309"/>
                </a:lnTo>
                <a:lnTo>
                  <a:pt x="11151" y="6676"/>
                </a:lnTo>
                <a:lnTo>
                  <a:pt x="11188" y="7006"/>
                </a:lnTo>
                <a:lnTo>
                  <a:pt x="11261" y="7373"/>
                </a:lnTo>
                <a:lnTo>
                  <a:pt x="11445" y="7703"/>
                </a:lnTo>
                <a:lnTo>
                  <a:pt x="11408" y="7813"/>
                </a:lnTo>
                <a:lnTo>
                  <a:pt x="11372" y="7923"/>
                </a:lnTo>
                <a:lnTo>
                  <a:pt x="11372" y="8033"/>
                </a:lnTo>
                <a:lnTo>
                  <a:pt x="11372" y="8143"/>
                </a:lnTo>
                <a:lnTo>
                  <a:pt x="11445" y="8253"/>
                </a:lnTo>
                <a:lnTo>
                  <a:pt x="11482" y="8327"/>
                </a:lnTo>
                <a:lnTo>
                  <a:pt x="11592" y="8400"/>
                </a:lnTo>
                <a:lnTo>
                  <a:pt x="11665" y="8474"/>
                </a:lnTo>
                <a:lnTo>
                  <a:pt x="11775" y="8510"/>
                </a:lnTo>
                <a:lnTo>
                  <a:pt x="12105" y="8510"/>
                </a:lnTo>
                <a:lnTo>
                  <a:pt x="12435" y="8694"/>
                </a:lnTo>
                <a:lnTo>
                  <a:pt x="12765" y="8840"/>
                </a:lnTo>
                <a:lnTo>
                  <a:pt x="13022" y="8877"/>
                </a:lnTo>
                <a:lnTo>
                  <a:pt x="13316" y="8877"/>
                </a:lnTo>
                <a:lnTo>
                  <a:pt x="13646" y="8804"/>
                </a:lnTo>
                <a:lnTo>
                  <a:pt x="13939" y="8694"/>
                </a:lnTo>
                <a:lnTo>
                  <a:pt x="14233" y="8584"/>
                </a:lnTo>
                <a:lnTo>
                  <a:pt x="14489" y="8400"/>
                </a:lnTo>
                <a:lnTo>
                  <a:pt x="14746" y="8217"/>
                </a:lnTo>
                <a:lnTo>
                  <a:pt x="14930" y="8033"/>
                </a:lnTo>
                <a:lnTo>
                  <a:pt x="14966" y="7997"/>
                </a:lnTo>
                <a:lnTo>
                  <a:pt x="14966" y="7923"/>
                </a:lnTo>
                <a:lnTo>
                  <a:pt x="14930" y="7813"/>
                </a:lnTo>
                <a:lnTo>
                  <a:pt x="14820" y="7777"/>
                </a:lnTo>
                <a:lnTo>
                  <a:pt x="14710" y="7777"/>
                </a:lnTo>
                <a:lnTo>
                  <a:pt x="14123" y="8143"/>
                </a:lnTo>
                <a:lnTo>
                  <a:pt x="13829" y="8290"/>
                </a:lnTo>
                <a:lnTo>
                  <a:pt x="13462" y="8400"/>
                </a:lnTo>
                <a:lnTo>
                  <a:pt x="13206" y="8474"/>
                </a:lnTo>
                <a:lnTo>
                  <a:pt x="12912" y="8437"/>
                </a:lnTo>
                <a:lnTo>
                  <a:pt x="12692" y="8363"/>
                </a:lnTo>
                <a:lnTo>
                  <a:pt x="12472" y="8217"/>
                </a:lnTo>
                <a:lnTo>
                  <a:pt x="12545" y="8107"/>
                </a:lnTo>
                <a:lnTo>
                  <a:pt x="12582" y="7960"/>
                </a:lnTo>
                <a:lnTo>
                  <a:pt x="12582" y="7850"/>
                </a:lnTo>
                <a:lnTo>
                  <a:pt x="12545" y="7777"/>
                </a:lnTo>
                <a:lnTo>
                  <a:pt x="12509" y="7740"/>
                </a:lnTo>
                <a:lnTo>
                  <a:pt x="12325" y="7630"/>
                </a:lnTo>
                <a:lnTo>
                  <a:pt x="12142" y="7520"/>
                </a:lnTo>
                <a:lnTo>
                  <a:pt x="11812" y="7520"/>
                </a:lnTo>
                <a:lnTo>
                  <a:pt x="11628" y="7116"/>
                </a:lnTo>
                <a:lnTo>
                  <a:pt x="11518" y="6713"/>
                </a:lnTo>
                <a:lnTo>
                  <a:pt x="11518" y="6346"/>
                </a:lnTo>
                <a:lnTo>
                  <a:pt x="11518" y="6016"/>
                </a:lnTo>
                <a:lnTo>
                  <a:pt x="11555" y="5649"/>
                </a:lnTo>
                <a:lnTo>
                  <a:pt x="11518" y="5282"/>
                </a:lnTo>
                <a:lnTo>
                  <a:pt x="11445" y="4989"/>
                </a:lnTo>
                <a:lnTo>
                  <a:pt x="11335" y="4732"/>
                </a:lnTo>
                <a:lnTo>
                  <a:pt x="11188" y="4549"/>
                </a:lnTo>
                <a:lnTo>
                  <a:pt x="11005" y="4402"/>
                </a:lnTo>
                <a:lnTo>
                  <a:pt x="10785" y="4329"/>
                </a:lnTo>
                <a:lnTo>
                  <a:pt x="10565" y="4255"/>
                </a:lnTo>
                <a:lnTo>
                  <a:pt x="10051" y="4255"/>
                </a:lnTo>
                <a:lnTo>
                  <a:pt x="9758" y="4292"/>
                </a:lnTo>
                <a:lnTo>
                  <a:pt x="9464" y="4365"/>
                </a:lnTo>
                <a:lnTo>
                  <a:pt x="8914" y="4585"/>
                </a:lnTo>
                <a:lnTo>
                  <a:pt x="8400" y="4879"/>
                </a:lnTo>
                <a:lnTo>
                  <a:pt x="7960" y="5209"/>
                </a:lnTo>
                <a:lnTo>
                  <a:pt x="8290" y="4769"/>
                </a:lnTo>
                <a:lnTo>
                  <a:pt x="9061" y="3742"/>
                </a:lnTo>
                <a:lnTo>
                  <a:pt x="9464" y="3191"/>
                </a:lnTo>
                <a:lnTo>
                  <a:pt x="9831" y="2641"/>
                </a:lnTo>
                <a:lnTo>
                  <a:pt x="9868" y="2568"/>
                </a:lnTo>
                <a:lnTo>
                  <a:pt x="9868" y="2531"/>
                </a:lnTo>
                <a:lnTo>
                  <a:pt x="9794" y="2421"/>
                </a:lnTo>
                <a:lnTo>
                  <a:pt x="9721" y="2384"/>
                </a:lnTo>
                <a:lnTo>
                  <a:pt x="9684" y="2348"/>
                </a:lnTo>
                <a:close/>
                <a:moveTo>
                  <a:pt x="15663" y="9867"/>
                </a:moveTo>
                <a:lnTo>
                  <a:pt x="15700" y="9904"/>
                </a:lnTo>
                <a:lnTo>
                  <a:pt x="15627" y="10381"/>
                </a:lnTo>
                <a:lnTo>
                  <a:pt x="15663" y="10418"/>
                </a:lnTo>
                <a:lnTo>
                  <a:pt x="15663" y="10454"/>
                </a:lnTo>
                <a:lnTo>
                  <a:pt x="15773" y="10491"/>
                </a:lnTo>
                <a:lnTo>
                  <a:pt x="15443" y="10895"/>
                </a:lnTo>
                <a:lnTo>
                  <a:pt x="15443" y="10821"/>
                </a:lnTo>
                <a:lnTo>
                  <a:pt x="15333" y="10491"/>
                </a:lnTo>
                <a:lnTo>
                  <a:pt x="15296" y="10454"/>
                </a:lnTo>
                <a:lnTo>
                  <a:pt x="15260" y="10454"/>
                </a:lnTo>
                <a:lnTo>
                  <a:pt x="15223" y="10491"/>
                </a:lnTo>
                <a:lnTo>
                  <a:pt x="15223" y="10528"/>
                </a:lnTo>
                <a:lnTo>
                  <a:pt x="15186" y="10821"/>
                </a:lnTo>
                <a:lnTo>
                  <a:pt x="15186" y="11188"/>
                </a:lnTo>
                <a:lnTo>
                  <a:pt x="15223" y="11225"/>
                </a:lnTo>
                <a:lnTo>
                  <a:pt x="14746" y="11848"/>
                </a:lnTo>
                <a:lnTo>
                  <a:pt x="14746" y="11591"/>
                </a:lnTo>
                <a:lnTo>
                  <a:pt x="14746" y="11371"/>
                </a:lnTo>
                <a:lnTo>
                  <a:pt x="14746" y="11115"/>
                </a:lnTo>
                <a:lnTo>
                  <a:pt x="14710" y="11078"/>
                </a:lnTo>
                <a:lnTo>
                  <a:pt x="15333" y="10308"/>
                </a:lnTo>
                <a:lnTo>
                  <a:pt x="15663" y="9867"/>
                </a:lnTo>
                <a:close/>
                <a:moveTo>
                  <a:pt x="14526" y="11298"/>
                </a:moveTo>
                <a:lnTo>
                  <a:pt x="14453" y="11555"/>
                </a:lnTo>
                <a:lnTo>
                  <a:pt x="14416" y="11775"/>
                </a:lnTo>
                <a:lnTo>
                  <a:pt x="14453" y="11885"/>
                </a:lnTo>
                <a:lnTo>
                  <a:pt x="14489" y="11958"/>
                </a:lnTo>
                <a:lnTo>
                  <a:pt x="14563" y="11995"/>
                </a:lnTo>
                <a:lnTo>
                  <a:pt x="14600" y="11995"/>
                </a:lnTo>
                <a:lnTo>
                  <a:pt x="14123" y="12619"/>
                </a:lnTo>
                <a:lnTo>
                  <a:pt x="14049" y="12655"/>
                </a:lnTo>
                <a:lnTo>
                  <a:pt x="14049" y="12362"/>
                </a:lnTo>
                <a:lnTo>
                  <a:pt x="14049" y="12142"/>
                </a:lnTo>
                <a:lnTo>
                  <a:pt x="14049" y="12032"/>
                </a:lnTo>
                <a:lnTo>
                  <a:pt x="14013" y="11922"/>
                </a:lnTo>
                <a:lnTo>
                  <a:pt x="14526" y="11298"/>
                </a:lnTo>
                <a:close/>
                <a:moveTo>
                  <a:pt x="4806" y="7997"/>
                </a:moveTo>
                <a:lnTo>
                  <a:pt x="4769" y="8033"/>
                </a:lnTo>
                <a:lnTo>
                  <a:pt x="4769" y="8070"/>
                </a:lnTo>
                <a:lnTo>
                  <a:pt x="4952" y="8217"/>
                </a:lnTo>
                <a:lnTo>
                  <a:pt x="5099" y="8327"/>
                </a:lnTo>
                <a:lnTo>
                  <a:pt x="5576" y="8584"/>
                </a:lnTo>
                <a:lnTo>
                  <a:pt x="6126" y="8840"/>
                </a:lnTo>
                <a:lnTo>
                  <a:pt x="6640" y="9134"/>
                </a:lnTo>
                <a:lnTo>
                  <a:pt x="7116" y="9501"/>
                </a:lnTo>
                <a:lnTo>
                  <a:pt x="7557" y="9831"/>
                </a:lnTo>
                <a:lnTo>
                  <a:pt x="8437" y="10638"/>
                </a:lnTo>
                <a:lnTo>
                  <a:pt x="9244" y="11371"/>
                </a:lnTo>
                <a:lnTo>
                  <a:pt x="10088" y="12105"/>
                </a:lnTo>
                <a:lnTo>
                  <a:pt x="10344" y="12325"/>
                </a:lnTo>
                <a:lnTo>
                  <a:pt x="10748" y="12655"/>
                </a:lnTo>
                <a:lnTo>
                  <a:pt x="10931" y="12765"/>
                </a:lnTo>
                <a:lnTo>
                  <a:pt x="11115" y="12839"/>
                </a:lnTo>
                <a:lnTo>
                  <a:pt x="11225" y="12839"/>
                </a:lnTo>
                <a:lnTo>
                  <a:pt x="11298" y="12802"/>
                </a:lnTo>
                <a:lnTo>
                  <a:pt x="11335" y="12765"/>
                </a:lnTo>
                <a:lnTo>
                  <a:pt x="11372" y="12692"/>
                </a:lnTo>
                <a:lnTo>
                  <a:pt x="11372" y="12582"/>
                </a:lnTo>
                <a:lnTo>
                  <a:pt x="11335" y="12472"/>
                </a:lnTo>
                <a:lnTo>
                  <a:pt x="11151" y="12325"/>
                </a:lnTo>
                <a:lnTo>
                  <a:pt x="10711" y="11995"/>
                </a:lnTo>
                <a:lnTo>
                  <a:pt x="10271" y="11628"/>
                </a:lnTo>
                <a:lnTo>
                  <a:pt x="9391" y="10858"/>
                </a:lnTo>
                <a:lnTo>
                  <a:pt x="8547" y="10051"/>
                </a:lnTo>
                <a:lnTo>
                  <a:pt x="8107" y="9684"/>
                </a:lnTo>
                <a:lnTo>
                  <a:pt x="7703" y="9354"/>
                </a:lnTo>
                <a:lnTo>
                  <a:pt x="7227" y="9024"/>
                </a:lnTo>
                <a:lnTo>
                  <a:pt x="6786" y="8694"/>
                </a:lnTo>
                <a:lnTo>
                  <a:pt x="6309" y="8437"/>
                </a:lnTo>
                <a:lnTo>
                  <a:pt x="5833" y="8217"/>
                </a:lnTo>
                <a:lnTo>
                  <a:pt x="5356" y="8033"/>
                </a:lnTo>
                <a:lnTo>
                  <a:pt x="5209" y="7997"/>
                </a:lnTo>
                <a:close/>
                <a:moveTo>
                  <a:pt x="954" y="12582"/>
                </a:moveTo>
                <a:lnTo>
                  <a:pt x="1101" y="12692"/>
                </a:lnTo>
                <a:lnTo>
                  <a:pt x="1064" y="12765"/>
                </a:lnTo>
                <a:lnTo>
                  <a:pt x="1064" y="12839"/>
                </a:lnTo>
                <a:lnTo>
                  <a:pt x="1064" y="12875"/>
                </a:lnTo>
                <a:lnTo>
                  <a:pt x="1101" y="12839"/>
                </a:lnTo>
                <a:lnTo>
                  <a:pt x="1211" y="12912"/>
                </a:lnTo>
                <a:lnTo>
                  <a:pt x="1247" y="12985"/>
                </a:lnTo>
                <a:lnTo>
                  <a:pt x="1247" y="13059"/>
                </a:lnTo>
                <a:lnTo>
                  <a:pt x="1284" y="13242"/>
                </a:lnTo>
                <a:lnTo>
                  <a:pt x="991" y="13095"/>
                </a:lnTo>
                <a:lnTo>
                  <a:pt x="844" y="13059"/>
                </a:lnTo>
                <a:lnTo>
                  <a:pt x="697" y="13022"/>
                </a:lnTo>
                <a:lnTo>
                  <a:pt x="844" y="12765"/>
                </a:lnTo>
                <a:lnTo>
                  <a:pt x="954" y="12582"/>
                </a:lnTo>
                <a:close/>
                <a:moveTo>
                  <a:pt x="2715" y="10858"/>
                </a:moveTo>
                <a:lnTo>
                  <a:pt x="2641" y="10931"/>
                </a:lnTo>
                <a:lnTo>
                  <a:pt x="2641" y="10968"/>
                </a:lnTo>
                <a:lnTo>
                  <a:pt x="2788" y="11151"/>
                </a:lnTo>
                <a:lnTo>
                  <a:pt x="2935" y="11261"/>
                </a:lnTo>
                <a:lnTo>
                  <a:pt x="3302" y="11445"/>
                </a:lnTo>
                <a:lnTo>
                  <a:pt x="3778" y="11775"/>
                </a:lnTo>
                <a:lnTo>
                  <a:pt x="4255" y="12105"/>
                </a:lnTo>
                <a:lnTo>
                  <a:pt x="5099" y="12765"/>
                </a:lnTo>
                <a:lnTo>
                  <a:pt x="5539" y="13095"/>
                </a:lnTo>
                <a:lnTo>
                  <a:pt x="5759" y="13242"/>
                </a:lnTo>
                <a:lnTo>
                  <a:pt x="5869" y="13279"/>
                </a:lnTo>
                <a:lnTo>
                  <a:pt x="6053" y="13279"/>
                </a:lnTo>
                <a:lnTo>
                  <a:pt x="6126" y="13242"/>
                </a:lnTo>
                <a:lnTo>
                  <a:pt x="6163" y="13169"/>
                </a:lnTo>
                <a:lnTo>
                  <a:pt x="6126" y="13059"/>
                </a:lnTo>
                <a:lnTo>
                  <a:pt x="6089" y="12985"/>
                </a:lnTo>
                <a:lnTo>
                  <a:pt x="6016" y="12875"/>
                </a:lnTo>
                <a:lnTo>
                  <a:pt x="5869" y="12729"/>
                </a:lnTo>
                <a:lnTo>
                  <a:pt x="5502" y="12472"/>
                </a:lnTo>
                <a:lnTo>
                  <a:pt x="4512" y="11738"/>
                </a:lnTo>
                <a:lnTo>
                  <a:pt x="4035" y="11408"/>
                </a:lnTo>
                <a:lnTo>
                  <a:pt x="3522" y="11078"/>
                </a:lnTo>
                <a:lnTo>
                  <a:pt x="3338" y="11005"/>
                </a:lnTo>
                <a:lnTo>
                  <a:pt x="3118" y="10895"/>
                </a:lnTo>
                <a:lnTo>
                  <a:pt x="2935" y="10858"/>
                </a:lnTo>
                <a:close/>
                <a:moveTo>
                  <a:pt x="13756" y="12252"/>
                </a:moveTo>
                <a:lnTo>
                  <a:pt x="13719" y="12362"/>
                </a:lnTo>
                <a:lnTo>
                  <a:pt x="13719" y="12619"/>
                </a:lnTo>
                <a:lnTo>
                  <a:pt x="13719" y="12912"/>
                </a:lnTo>
                <a:lnTo>
                  <a:pt x="13756" y="12985"/>
                </a:lnTo>
                <a:lnTo>
                  <a:pt x="13793" y="13022"/>
                </a:lnTo>
                <a:lnTo>
                  <a:pt x="13719" y="13095"/>
                </a:lnTo>
                <a:lnTo>
                  <a:pt x="13389" y="13536"/>
                </a:lnTo>
                <a:lnTo>
                  <a:pt x="13426" y="13132"/>
                </a:lnTo>
                <a:lnTo>
                  <a:pt x="13462" y="12912"/>
                </a:lnTo>
                <a:lnTo>
                  <a:pt x="13462" y="12765"/>
                </a:lnTo>
                <a:lnTo>
                  <a:pt x="13426" y="12655"/>
                </a:lnTo>
                <a:lnTo>
                  <a:pt x="13756" y="12252"/>
                </a:lnTo>
                <a:close/>
                <a:moveTo>
                  <a:pt x="4402" y="8694"/>
                </a:moveTo>
                <a:lnTo>
                  <a:pt x="4329" y="8730"/>
                </a:lnTo>
                <a:lnTo>
                  <a:pt x="4255" y="8804"/>
                </a:lnTo>
                <a:lnTo>
                  <a:pt x="4255" y="8877"/>
                </a:lnTo>
                <a:lnTo>
                  <a:pt x="4255" y="8987"/>
                </a:lnTo>
                <a:lnTo>
                  <a:pt x="4292" y="9060"/>
                </a:lnTo>
                <a:lnTo>
                  <a:pt x="4365" y="9134"/>
                </a:lnTo>
                <a:lnTo>
                  <a:pt x="4512" y="9207"/>
                </a:lnTo>
                <a:lnTo>
                  <a:pt x="4842" y="9354"/>
                </a:lnTo>
                <a:lnTo>
                  <a:pt x="5136" y="9501"/>
                </a:lnTo>
                <a:lnTo>
                  <a:pt x="5392" y="9647"/>
                </a:lnTo>
                <a:lnTo>
                  <a:pt x="5869" y="10014"/>
                </a:lnTo>
                <a:lnTo>
                  <a:pt x="6346" y="10418"/>
                </a:lnTo>
                <a:lnTo>
                  <a:pt x="6786" y="10858"/>
                </a:lnTo>
                <a:lnTo>
                  <a:pt x="8584" y="12398"/>
                </a:lnTo>
                <a:lnTo>
                  <a:pt x="9501" y="13169"/>
                </a:lnTo>
                <a:lnTo>
                  <a:pt x="9721" y="13315"/>
                </a:lnTo>
                <a:lnTo>
                  <a:pt x="9941" y="13462"/>
                </a:lnTo>
                <a:lnTo>
                  <a:pt x="10161" y="13572"/>
                </a:lnTo>
                <a:lnTo>
                  <a:pt x="10271" y="13609"/>
                </a:lnTo>
                <a:lnTo>
                  <a:pt x="10381" y="13609"/>
                </a:lnTo>
                <a:lnTo>
                  <a:pt x="10454" y="13572"/>
                </a:lnTo>
                <a:lnTo>
                  <a:pt x="10491" y="13536"/>
                </a:lnTo>
                <a:lnTo>
                  <a:pt x="10528" y="13462"/>
                </a:lnTo>
                <a:lnTo>
                  <a:pt x="10491" y="13389"/>
                </a:lnTo>
                <a:lnTo>
                  <a:pt x="10418" y="13242"/>
                </a:lnTo>
                <a:lnTo>
                  <a:pt x="10271" y="13132"/>
                </a:lnTo>
                <a:lnTo>
                  <a:pt x="9978" y="12949"/>
                </a:lnTo>
                <a:lnTo>
                  <a:pt x="9537" y="12619"/>
                </a:lnTo>
                <a:lnTo>
                  <a:pt x="9134" y="12288"/>
                </a:lnTo>
                <a:lnTo>
                  <a:pt x="7557" y="10931"/>
                </a:lnTo>
                <a:lnTo>
                  <a:pt x="6823" y="10271"/>
                </a:lnTo>
                <a:lnTo>
                  <a:pt x="6089" y="9647"/>
                </a:lnTo>
                <a:lnTo>
                  <a:pt x="5686" y="9354"/>
                </a:lnTo>
                <a:lnTo>
                  <a:pt x="5246" y="9097"/>
                </a:lnTo>
                <a:lnTo>
                  <a:pt x="4769" y="8950"/>
                </a:lnTo>
                <a:lnTo>
                  <a:pt x="4549" y="8840"/>
                </a:lnTo>
                <a:lnTo>
                  <a:pt x="4475" y="8767"/>
                </a:lnTo>
                <a:lnTo>
                  <a:pt x="4439" y="8694"/>
                </a:lnTo>
                <a:close/>
                <a:moveTo>
                  <a:pt x="1541" y="13022"/>
                </a:moveTo>
                <a:lnTo>
                  <a:pt x="2091" y="13389"/>
                </a:lnTo>
                <a:lnTo>
                  <a:pt x="2091" y="13572"/>
                </a:lnTo>
                <a:lnTo>
                  <a:pt x="2126" y="13749"/>
                </a:lnTo>
                <a:lnTo>
                  <a:pt x="1504" y="13389"/>
                </a:lnTo>
                <a:lnTo>
                  <a:pt x="1578" y="13352"/>
                </a:lnTo>
                <a:lnTo>
                  <a:pt x="1614" y="13315"/>
                </a:lnTo>
                <a:lnTo>
                  <a:pt x="1614" y="13279"/>
                </a:lnTo>
                <a:lnTo>
                  <a:pt x="1614" y="13205"/>
                </a:lnTo>
                <a:lnTo>
                  <a:pt x="1541" y="13095"/>
                </a:lnTo>
                <a:lnTo>
                  <a:pt x="1541" y="13022"/>
                </a:lnTo>
                <a:close/>
                <a:moveTo>
                  <a:pt x="13206" y="12949"/>
                </a:moveTo>
                <a:lnTo>
                  <a:pt x="13169" y="13022"/>
                </a:lnTo>
                <a:lnTo>
                  <a:pt x="13059" y="13756"/>
                </a:lnTo>
                <a:lnTo>
                  <a:pt x="13059" y="13829"/>
                </a:lnTo>
                <a:lnTo>
                  <a:pt x="13096" y="13866"/>
                </a:lnTo>
                <a:lnTo>
                  <a:pt x="12912" y="14086"/>
                </a:lnTo>
                <a:lnTo>
                  <a:pt x="12912" y="13719"/>
                </a:lnTo>
                <a:lnTo>
                  <a:pt x="12875" y="13352"/>
                </a:lnTo>
                <a:lnTo>
                  <a:pt x="13206" y="12949"/>
                </a:lnTo>
                <a:close/>
                <a:moveTo>
                  <a:pt x="2458" y="13646"/>
                </a:moveTo>
                <a:lnTo>
                  <a:pt x="2641" y="13792"/>
                </a:lnTo>
                <a:lnTo>
                  <a:pt x="2788" y="13902"/>
                </a:lnTo>
                <a:lnTo>
                  <a:pt x="2788" y="14086"/>
                </a:lnTo>
                <a:lnTo>
                  <a:pt x="2825" y="14233"/>
                </a:lnTo>
                <a:lnTo>
                  <a:pt x="2605" y="14086"/>
                </a:lnTo>
                <a:lnTo>
                  <a:pt x="2385" y="13939"/>
                </a:lnTo>
                <a:lnTo>
                  <a:pt x="2495" y="13939"/>
                </a:lnTo>
                <a:lnTo>
                  <a:pt x="2568" y="13866"/>
                </a:lnTo>
                <a:lnTo>
                  <a:pt x="2568" y="13829"/>
                </a:lnTo>
                <a:lnTo>
                  <a:pt x="2568" y="13756"/>
                </a:lnTo>
                <a:lnTo>
                  <a:pt x="2458" y="13646"/>
                </a:lnTo>
                <a:close/>
                <a:moveTo>
                  <a:pt x="3595" y="9794"/>
                </a:moveTo>
                <a:lnTo>
                  <a:pt x="3558" y="9831"/>
                </a:lnTo>
                <a:lnTo>
                  <a:pt x="3522" y="9867"/>
                </a:lnTo>
                <a:lnTo>
                  <a:pt x="3558" y="9977"/>
                </a:lnTo>
                <a:lnTo>
                  <a:pt x="3595" y="10088"/>
                </a:lnTo>
                <a:lnTo>
                  <a:pt x="3815" y="10234"/>
                </a:lnTo>
                <a:lnTo>
                  <a:pt x="4659" y="10821"/>
                </a:lnTo>
                <a:lnTo>
                  <a:pt x="5466" y="11518"/>
                </a:lnTo>
                <a:lnTo>
                  <a:pt x="6236" y="12178"/>
                </a:lnTo>
                <a:lnTo>
                  <a:pt x="7080" y="12839"/>
                </a:lnTo>
                <a:lnTo>
                  <a:pt x="7923" y="13462"/>
                </a:lnTo>
                <a:lnTo>
                  <a:pt x="8730" y="14049"/>
                </a:lnTo>
                <a:lnTo>
                  <a:pt x="9134" y="14343"/>
                </a:lnTo>
                <a:lnTo>
                  <a:pt x="9574" y="14563"/>
                </a:lnTo>
                <a:lnTo>
                  <a:pt x="9684" y="14563"/>
                </a:lnTo>
                <a:lnTo>
                  <a:pt x="9794" y="14526"/>
                </a:lnTo>
                <a:lnTo>
                  <a:pt x="9868" y="14453"/>
                </a:lnTo>
                <a:lnTo>
                  <a:pt x="9904" y="14416"/>
                </a:lnTo>
                <a:lnTo>
                  <a:pt x="9904" y="14379"/>
                </a:lnTo>
                <a:lnTo>
                  <a:pt x="9904" y="14306"/>
                </a:lnTo>
                <a:lnTo>
                  <a:pt x="9868" y="14269"/>
                </a:lnTo>
                <a:lnTo>
                  <a:pt x="9794" y="14196"/>
                </a:lnTo>
                <a:lnTo>
                  <a:pt x="9721" y="14159"/>
                </a:lnTo>
                <a:lnTo>
                  <a:pt x="9501" y="14012"/>
                </a:lnTo>
                <a:lnTo>
                  <a:pt x="9281" y="13866"/>
                </a:lnTo>
                <a:lnTo>
                  <a:pt x="8290" y="13205"/>
                </a:lnTo>
                <a:lnTo>
                  <a:pt x="7373" y="12508"/>
                </a:lnTo>
                <a:lnTo>
                  <a:pt x="6493" y="11812"/>
                </a:lnTo>
                <a:lnTo>
                  <a:pt x="5649" y="11115"/>
                </a:lnTo>
                <a:lnTo>
                  <a:pt x="4769" y="10418"/>
                </a:lnTo>
                <a:lnTo>
                  <a:pt x="4549" y="10234"/>
                </a:lnTo>
                <a:lnTo>
                  <a:pt x="4145" y="9977"/>
                </a:lnTo>
                <a:lnTo>
                  <a:pt x="3925" y="9867"/>
                </a:lnTo>
                <a:lnTo>
                  <a:pt x="3742" y="9794"/>
                </a:lnTo>
                <a:close/>
                <a:moveTo>
                  <a:pt x="3155" y="14122"/>
                </a:moveTo>
                <a:lnTo>
                  <a:pt x="3778" y="14563"/>
                </a:lnTo>
                <a:lnTo>
                  <a:pt x="3742" y="14746"/>
                </a:lnTo>
                <a:lnTo>
                  <a:pt x="3742" y="14856"/>
                </a:lnTo>
                <a:lnTo>
                  <a:pt x="3338" y="14563"/>
                </a:lnTo>
                <a:lnTo>
                  <a:pt x="3338" y="14489"/>
                </a:lnTo>
                <a:lnTo>
                  <a:pt x="3302" y="14416"/>
                </a:lnTo>
                <a:lnTo>
                  <a:pt x="3192" y="14269"/>
                </a:lnTo>
                <a:lnTo>
                  <a:pt x="3155" y="14122"/>
                </a:lnTo>
                <a:close/>
                <a:moveTo>
                  <a:pt x="12692" y="13536"/>
                </a:moveTo>
                <a:lnTo>
                  <a:pt x="12619" y="13976"/>
                </a:lnTo>
                <a:lnTo>
                  <a:pt x="12582" y="14416"/>
                </a:lnTo>
                <a:lnTo>
                  <a:pt x="12582" y="14489"/>
                </a:lnTo>
                <a:lnTo>
                  <a:pt x="12142" y="15040"/>
                </a:lnTo>
                <a:lnTo>
                  <a:pt x="12142" y="14893"/>
                </a:lnTo>
                <a:lnTo>
                  <a:pt x="12142" y="14563"/>
                </a:lnTo>
                <a:lnTo>
                  <a:pt x="12105" y="14269"/>
                </a:lnTo>
                <a:lnTo>
                  <a:pt x="12692" y="13536"/>
                </a:lnTo>
                <a:close/>
                <a:moveTo>
                  <a:pt x="4035" y="14746"/>
                </a:moveTo>
                <a:lnTo>
                  <a:pt x="4402" y="15003"/>
                </a:lnTo>
                <a:lnTo>
                  <a:pt x="4402" y="15040"/>
                </a:lnTo>
                <a:lnTo>
                  <a:pt x="4402" y="15150"/>
                </a:lnTo>
                <a:lnTo>
                  <a:pt x="4439" y="15223"/>
                </a:lnTo>
                <a:lnTo>
                  <a:pt x="4549" y="15370"/>
                </a:lnTo>
                <a:lnTo>
                  <a:pt x="4659" y="15553"/>
                </a:lnTo>
                <a:lnTo>
                  <a:pt x="4255" y="15223"/>
                </a:lnTo>
                <a:lnTo>
                  <a:pt x="4255" y="15150"/>
                </a:lnTo>
                <a:lnTo>
                  <a:pt x="4219" y="15076"/>
                </a:lnTo>
                <a:lnTo>
                  <a:pt x="4109" y="14966"/>
                </a:lnTo>
                <a:lnTo>
                  <a:pt x="4035" y="14856"/>
                </a:lnTo>
                <a:lnTo>
                  <a:pt x="4035" y="14746"/>
                </a:lnTo>
                <a:close/>
                <a:moveTo>
                  <a:pt x="11922" y="14489"/>
                </a:moveTo>
                <a:lnTo>
                  <a:pt x="11885" y="14856"/>
                </a:lnTo>
                <a:lnTo>
                  <a:pt x="11848" y="15113"/>
                </a:lnTo>
                <a:lnTo>
                  <a:pt x="11848" y="15260"/>
                </a:lnTo>
                <a:lnTo>
                  <a:pt x="11848" y="15370"/>
                </a:lnTo>
                <a:lnTo>
                  <a:pt x="11555" y="15700"/>
                </a:lnTo>
                <a:lnTo>
                  <a:pt x="11592" y="15480"/>
                </a:lnTo>
                <a:lnTo>
                  <a:pt x="11555" y="15223"/>
                </a:lnTo>
                <a:lnTo>
                  <a:pt x="11555" y="15150"/>
                </a:lnTo>
                <a:lnTo>
                  <a:pt x="11482" y="15113"/>
                </a:lnTo>
                <a:lnTo>
                  <a:pt x="11445" y="15113"/>
                </a:lnTo>
                <a:lnTo>
                  <a:pt x="11922" y="14489"/>
                </a:lnTo>
                <a:close/>
                <a:moveTo>
                  <a:pt x="4769" y="15223"/>
                </a:moveTo>
                <a:lnTo>
                  <a:pt x="5026" y="15406"/>
                </a:lnTo>
                <a:lnTo>
                  <a:pt x="5576" y="15810"/>
                </a:lnTo>
                <a:lnTo>
                  <a:pt x="5576" y="15883"/>
                </a:lnTo>
                <a:lnTo>
                  <a:pt x="5576" y="16177"/>
                </a:lnTo>
                <a:lnTo>
                  <a:pt x="5576" y="16287"/>
                </a:lnTo>
                <a:lnTo>
                  <a:pt x="4916" y="15773"/>
                </a:lnTo>
                <a:lnTo>
                  <a:pt x="4952" y="15663"/>
                </a:lnTo>
                <a:lnTo>
                  <a:pt x="4952" y="15553"/>
                </a:lnTo>
                <a:lnTo>
                  <a:pt x="4916" y="15480"/>
                </a:lnTo>
                <a:lnTo>
                  <a:pt x="4879" y="15370"/>
                </a:lnTo>
                <a:lnTo>
                  <a:pt x="4769" y="15223"/>
                </a:lnTo>
                <a:close/>
                <a:moveTo>
                  <a:pt x="5833" y="15993"/>
                </a:moveTo>
                <a:lnTo>
                  <a:pt x="6456" y="16507"/>
                </a:lnTo>
                <a:lnTo>
                  <a:pt x="6420" y="16580"/>
                </a:lnTo>
                <a:lnTo>
                  <a:pt x="6383" y="16690"/>
                </a:lnTo>
                <a:lnTo>
                  <a:pt x="6346" y="16874"/>
                </a:lnTo>
                <a:lnTo>
                  <a:pt x="5869" y="16507"/>
                </a:lnTo>
                <a:lnTo>
                  <a:pt x="5869" y="16323"/>
                </a:lnTo>
                <a:lnTo>
                  <a:pt x="5869" y="16140"/>
                </a:lnTo>
                <a:lnTo>
                  <a:pt x="5833" y="15993"/>
                </a:lnTo>
                <a:close/>
                <a:moveTo>
                  <a:pt x="11298" y="15260"/>
                </a:moveTo>
                <a:lnTo>
                  <a:pt x="11298" y="15443"/>
                </a:lnTo>
                <a:lnTo>
                  <a:pt x="11225" y="15957"/>
                </a:lnTo>
                <a:lnTo>
                  <a:pt x="11225" y="16030"/>
                </a:lnTo>
                <a:lnTo>
                  <a:pt x="11261" y="16067"/>
                </a:lnTo>
                <a:lnTo>
                  <a:pt x="10088" y="17387"/>
                </a:lnTo>
                <a:lnTo>
                  <a:pt x="10088" y="17130"/>
                </a:lnTo>
                <a:lnTo>
                  <a:pt x="10088" y="16984"/>
                </a:lnTo>
                <a:lnTo>
                  <a:pt x="10308" y="16653"/>
                </a:lnTo>
                <a:lnTo>
                  <a:pt x="10821" y="15920"/>
                </a:lnTo>
                <a:lnTo>
                  <a:pt x="10785" y="16067"/>
                </a:lnTo>
                <a:lnTo>
                  <a:pt x="10711" y="16287"/>
                </a:lnTo>
                <a:lnTo>
                  <a:pt x="10711" y="16397"/>
                </a:lnTo>
                <a:lnTo>
                  <a:pt x="10711" y="16507"/>
                </a:lnTo>
                <a:lnTo>
                  <a:pt x="10748" y="16543"/>
                </a:lnTo>
                <a:lnTo>
                  <a:pt x="10785" y="16543"/>
                </a:lnTo>
                <a:lnTo>
                  <a:pt x="10895" y="16470"/>
                </a:lnTo>
                <a:lnTo>
                  <a:pt x="10968" y="16360"/>
                </a:lnTo>
                <a:lnTo>
                  <a:pt x="11005" y="16103"/>
                </a:lnTo>
                <a:lnTo>
                  <a:pt x="11005" y="15663"/>
                </a:lnTo>
                <a:lnTo>
                  <a:pt x="11225" y="15370"/>
                </a:lnTo>
                <a:lnTo>
                  <a:pt x="11298" y="15260"/>
                </a:lnTo>
                <a:close/>
                <a:moveTo>
                  <a:pt x="6566" y="16580"/>
                </a:moveTo>
                <a:lnTo>
                  <a:pt x="7006" y="17020"/>
                </a:lnTo>
                <a:lnTo>
                  <a:pt x="7006" y="17240"/>
                </a:lnTo>
                <a:lnTo>
                  <a:pt x="7006" y="17460"/>
                </a:lnTo>
                <a:lnTo>
                  <a:pt x="6896" y="17350"/>
                </a:lnTo>
                <a:lnTo>
                  <a:pt x="6640" y="17130"/>
                </a:lnTo>
                <a:lnTo>
                  <a:pt x="6640" y="17020"/>
                </a:lnTo>
                <a:lnTo>
                  <a:pt x="6603" y="16800"/>
                </a:lnTo>
                <a:lnTo>
                  <a:pt x="6566" y="16580"/>
                </a:lnTo>
                <a:close/>
                <a:moveTo>
                  <a:pt x="9464" y="404"/>
                </a:moveTo>
                <a:lnTo>
                  <a:pt x="9684" y="440"/>
                </a:lnTo>
                <a:lnTo>
                  <a:pt x="9868" y="477"/>
                </a:lnTo>
                <a:lnTo>
                  <a:pt x="10051" y="587"/>
                </a:lnTo>
                <a:lnTo>
                  <a:pt x="10418" y="844"/>
                </a:lnTo>
                <a:lnTo>
                  <a:pt x="10711" y="1064"/>
                </a:lnTo>
                <a:lnTo>
                  <a:pt x="12582" y="2421"/>
                </a:lnTo>
                <a:lnTo>
                  <a:pt x="14489" y="3815"/>
                </a:lnTo>
                <a:lnTo>
                  <a:pt x="15443" y="4512"/>
                </a:lnTo>
                <a:lnTo>
                  <a:pt x="15700" y="4732"/>
                </a:lnTo>
                <a:lnTo>
                  <a:pt x="15847" y="4805"/>
                </a:lnTo>
                <a:lnTo>
                  <a:pt x="15993" y="4879"/>
                </a:lnTo>
                <a:lnTo>
                  <a:pt x="15590" y="5356"/>
                </a:lnTo>
                <a:lnTo>
                  <a:pt x="15223" y="5869"/>
                </a:lnTo>
                <a:lnTo>
                  <a:pt x="15040" y="6089"/>
                </a:lnTo>
                <a:lnTo>
                  <a:pt x="14856" y="6383"/>
                </a:lnTo>
                <a:lnTo>
                  <a:pt x="14783" y="6529"/>
                </a:lnTo>
                <a:lnTo>
                  <a:pt x="14746" y="6639"/>
                </a:lnTo>
                <a:lnTo>
                  <a:pt x="14746" y="6786"/>
                </a:lnTo>
                <a:lnTo>
                  <a:pt x="14856" y="6896"/>
                </a:lnTo>
                <a:lnTo>
                  <a:pt x="14966" y="7006"/>
                </a:lnTo>
                <a:lnTo>
                  <a:pt x="15076" y="7080"/>
                </a:lnTo>
                <a:lnTo>
                  <a:pt x="15370" y="7190"/>
                </a:lnTo>
                <a:lnTo>
                  <a:pt x="15957" y="7300"/>
                </a:lnTo>
                <a:lnTo>
                  <a:pt x="16727" y="7446"/>
                </a:lnTo>
                <a:lnTo>
                  <a:pt x="17021" y="7520"/>
                </a:lnTo>
                <a:lnTo>
                  <a:pt x="16984" y="7593"/>
                </a:lnTo>
                <a:lnTo>
                  <a:pt x="16470" y="8143"/>
                </a:lnTo>
                <a:lnTo>
                  <a:pt x="15993" y="8730"/>
                </a:lnTo>
                <a:lnTo>
                  <a:pt x="15040" y="9904"/>
                </a:lnTo>
                <a:lnTo>
                  <a:pt x="12912" y="12508"/>
                </a:lnTo>
                <a:lnTo>
                  <a:pt x="11848" y="13792"/>
                </a:lnTo>
                <a:lnTo>
                  <a:pt x="10821" y="15113"/>
                </a:lnTo>
                <a:lnTo>
                  <a:pt x="10344" y="15736"/>
                </a:lnTo>
                <a:lnTo>
                  <a:pt x="9904" y="16397"/>
                </a:lnTo>
                <a:lnTo>
                  <a:pt x="9464" y="17057"/>
                </a:lnTo>
                <a:lnTo>
                  <a:pt x="9317" y="17277"/>
                </a:lnTo>
                <a:lnTo>
                  <a:pt x="9207" y="17497"/>
                </a:lnTo>
                <a:lnTo>
                  <a:pt x="8987" y="17387"/>
                </a:lnTo>
                <a:lnTo>
                  <a:pt x="8767" y="17350"/>
                </a:lnTo>
                <a:lnTo>
                  <a:pt x="8290" y="17204"/>
                </a:lnTo>
                <a:lnTo>
                  <a:pt x="7997" y="17094"/>
                </a:lnTo>
                <a:lnTo>
                  <a:pt x="7740" y="16910"/>
                </a:lnTo>
                <a:lnTo>
                  <a:pt x="7483" y="16727"/>
                </a:lnTo>
                <a:lnTo>
                  <a:pt x="7227" y="16507"/>
                </a:lnTo>
                <a:lnTo>
                  <a:pt x="6750" y="16067"/>
                </a:lnTo>
                <a:lnTo>
                  <a:pt x="6273" y="15663"/>
                </a:lnTo>
                <a:lnTo>
                  <a:pt x="5723" y="15296"/>
                </a:lnTo>
                <a:lnTo>
                  <a:pt x="5209" y="14929"/>
                </a:lnTo>
                <a:lnTo>
                  <a:pt x="3045" y="13462"/>
                </a:lnTo>
                <a:lnTo>
                  <a:pt x="1908" y="12619"/>
                </a:lnTo>
                <a:lnTo>
                  <a:pt x="1321" y="12215"/>
                </a:lnTo>
                <a:lnTo>
                  <a:pt x="697" y="11848"/>
                </a:lnTo>
                <a:lnTo>
                  <a:pt x="624" y="11812"/>
                </a:lnTo>
                <a:lnTo>
                  <a:pt x="1614" y="10381"/>
                </a:lnTo>
                <a:lnTo>
                  <a:pt x="2641" y="8950"/>
                </a:lnTo>
                <a:lnTo>
                  <a:pt x="3668" y="7556"/>
                </a:lnTo>
                <a:lnTo>
                  <a:pt x="4732" y="6163"/>
                </a:lnTo>
                <a:lnTo>
                  <a:pt x="6970" y="3338"/>
                </a:lnTo>
                <a:lnTo>
                  <a:pt x="8144" y="1944"/>
                </a:lnTo>
                <a:lnTo>
                  <a:pt x="8730" y="1284"/>
                </a:lnTo>
                <a:lnTo>
                  <a:pt x="9244" y="550"/>
                </a:lnTo>
                <a:lnTo>
                  <a:pt x="9281" y="477"/>
                </a:lnTo>
                <a:lnTo>
                  <a:pt x="9281" y="404"/>
                </a:lnTo>
                <a:close/>
                <a:moveTo>
                  <a:pt x="7227" y="17204"/>
                </a:moveTo>
                <a:lnTo>
                  <a:pt x="7667" y="17460"/>
                </a:lnTo>
                <a:lnTo>
                  <a:pt x="8107" y="17681"/>
                </a:lnTo>
                <a:lnTo>
                  <a:pt x="8070" y="17937"/>
                </a:lnTo>
                <a:lnTo>
                  <a:pt x="8107" y="18194"/>
                </a:lnTo>
                <a:lnTo>
                  <a:pt x="7850" y="18084"/>
                </a:lnTo>
                <a:lnTo>
                  <a:pt x="7447" y="17791"/>
                </a:lnTo>
                <a:lnTo>
                  <a:pt x="7410" y="17644"/>
                </a:lnTo>
                <a:lnTo>
                  <a:pt x="7337" y="17497"/>
                </a:lnTo>
                <a:lnTo>
                  <a:pt x="7227" y="17204"/>
                </a:lnTo>
                <a:close/>
                <a:moveTo>
                  <a:pt x="9831" y="17460"/>
                </a:moveTo>
                <a:lnTo>
                  <a:pt x="9868" y="17534"/>
                </a:lnTo>
                <a:lnTo>
                  <a:pt x="9904" y="17571"/>
                </a:lnTo>
                <a:lnTo>
                  <a:pt x="9464" y="18084"/>
                </a:lnTo>
                <a:lnTo>
                  <a:pt x="9207" y="18341"/>
                </a:lnTo>
                <a:lnTo>
                  <a:pt x="9171" y="18231"/>
                </a:lnTo>
                <a:lnTo>
                  <a:pt x="9134" y="18121"/>
                </a:lnTo>
                <a:lnTo>
                  <a:pt x="9134" y="17974"/>
                </a:lnTo>
                <a:lnTo>
                  <a:pt x="9317" y="17974"/>
                </a:lnTo>
                <a:lnTo>
                  <a:pt x="9317" y="17937"/>
                </a:lnTo>
                <a:lnTo>
                  <a:pt x="9391" y="17937"/>
                </a:lnTo>
                <a:lnTo>
                  <a:pt x="9464" y="17901"/>
                </a:lnTo>
                <a:lnTo>
                  <a:pt x="9574" y="17827"/>
                </a:lnTo>
                <a:lnTo>
                  <a:pt x="9647" y="17681"/>
                </a:lnTo>
                <a:lnTo>
                  <a:pt x="9794" y="17460"/>
                </a:lnTo>
                <a:close/>
                <a:moveTo>
                  <a:pt x="9464" y="0"/>
                </a:moveTo>
                <a:lnTo>
                  <a:pt x="9281" y="37"/>
                </a:lnTo>
                <a:lnTo>
                  <a:pt x="9134" y="110"/>
                </a:lnTo>
                <a:lnTo>
                  <a:pt x="9024" y="147"/>
                </a:lnTo>
                <a:lnTo>
                  <a:pt x="8951" y="257"/>
                </a:lnTo>
                <a:lnTo>
                  <a:pt x="8914" y="294"/>
                </a:lnTo>
                <a:lnTo>
                  <a:pt x="8914" y="330"/>
                </a:lnTo>
                <a:lnTo>
                  <a:pt x="8327" y="954"/>
                </a:lnTo>
                <a:lnTo>
                  <a:pt x="7740" y="1614"/>
                </a:lnTo>
                <a:lnTo>
                  <a:pt x="6640" y="2971"/>
                </a:lnTo>
                <a:lnTo>
                  <a:pt x="5502" y="4365"/>
                </a:lnTo>
                <a:lnTo>
                  <a:pt x="4402" y="5759"/>
                </a:lnTo>
                <a:lnTo>
                  <a:pt x="2421" y="8400"/>
                </a:lnTo>
                <a:lnTo>
                  <a:pt x="477" y="11041"/>
                </a:lnTo>
                <a:lnTo>
                  <a:pt x="330" y="11261"/>
                </a:lnTo>
                <a:lnTo>
                  <a:pt x="37" y="11701"/>
                </a:lnTo>
                <a:lnTo>
                  <a:pt x="0" y="11775"/>
                </a:lnTo>
                <a:lnTo>
                  <a:pt x="0" y="11885"/>
                </a:lnTo>
                <a:lnTo>
                  <a:pt x="37" y="11958"/>
                </a:lnTo>
                <a:lnTo>
                  <a:pt x="74" y="12032"/>
                </a:lnTo>
                <a:lnTo>
                  <a:pt x="147" y="12068"/>
                </a:lnTo>
                <a:lnTo>
                  <a:pt x="220" y="12105"/>
                </a:lnTo>
                <a:lnTo>
                  <a:pt x="294" y="12105"/>
                </a:lnTo>
                <a:lnTo>
                  <a:pt x="404" y="12068"/>
                </a:lnTo>
                <a:lnTo>
                  <a:pt x="440" y="12142"/>
                </a:lnTo>
                <a:lnTo>
                  <a:pt x="697" y="12398"/>
                </a:lnTo>
                <a:lnTo>
                  <a:pt x="587" y="12508"/>
                </a:lnTo>
                <a:lnTo>
                  <a:pt x="514" y="12655"/>
                </a:lnTo>
                <a:lnTo>
                  <a:pt x="440" y="12802"/>
                </a:lnTo>
                <a:lnTo>
                  <a:pt x="404" y="12949"/>
                </a:lnTo>
                <a:lnTo>
                  <a:pt x="404" y="13022"/>
                </a:lnTo>
                <a:lnTo>
                  <a:pt x="440" y="13059"/>
                </a:lnTo>
                <a:lnTo>
                  <a:pt x="514" y="13095"/>
                </a:lnTo>
                <a:lnTo>
                  <a:pt x="550" y="13095"/>
                </a:lnTo>
                <a:lnTo>
                  <a:pt x="624" y="13205"/>
                </a:lnTo>
                <a:lnTo>
                  <a:pt x="697" y="13315"/>
                </a:lnTo>
                <a:lnTo>
                  <a:pt x="881" y="13462"/>
                </a:lnTo>
                <a:lnTo>
                  <a:pt x="1284" y="13719"/>
                </a:lnTo>
                <a:lnTo>
                  <a:pt x="2385" y="14416"/>
                </a:lnTo>
                <a:lnTo>
                  <a:pt x="3558" y="15223"/>
                </a:lnTo>
                <a:lnTo>
                  <a:pt x="4659" y="16103"/>
                </a:lnTo>
                <a:lnTo>
                  <a:pt x="6420" y="17534"/>
                </a:lnTo>
                <a:lnTo>
                  <a:pt x="6420" y="17571"/>
                </a:lnTo>
                <a:lnTo>
                  <a:pt x="6493" y="17644"/>
                </a:lnTo>
                <a:lnTo>
                  <a:pt x="6566" y="17644"/>
                </a:lnTo>
                <a:lnTo>
                  <a:pt x="6823" y="17864"/>
                </a:lnTo>
                <a:lnTo>
                  <a:pt x="7300" y="18231"/>
                </a:lnTo>
                <a:lnTo>
                  <a:pt x="7777" y="18561"/>
                </a:lnTo>
                <a:lnTo>
                  <a:pt x="8034" y="18671"/>
                </a:lnTo>
                <a:lnTo>
                  <a:pt x="8254" y="18781"/>
                </a:lnTo>
                <a:lnTo>
                  <a:pt x="8510" y="18854"/>
                </a:lnTo>
                <a:lnTo>
                  <a:pt x="8620" y="18854"/>
                </a:lnTo>
                <a:lnTo>
                  <a:pt x="8767" y="18818"/>
                </a:lnTo>
                <a:lnTo>
                  <a:pt x="8804" y="18744"/>
                </a:lnTo>
                <a:lnTo>
                  <a:pt x="8840" y="18708"/>
                </a:lnTo>
                <a:lnTo>
                  <a:pt x="8840" y="18634"/>
                </a:lnTo>
                <a:lnTo>
                  <a:pt x="8804" y="18561"/>
                </a:lnTo>
                <a:lnTo>
                  <a:pt x="8730" y="18488"/>
                </a:lnTo>
                <a:lnTo>
                  <a:pt x="8620" y="18414"/>
                </a:lnTo>
                <a:lnTo>
                  <a:pt x="8437" y="18341"/>
                </a:lnTo>
                <a:lnTo>
                  <a:pt x="8400" y="18341"/>
                </a:lnTo>
                <a:lnTo>
                  <a:pt x="8400" y="18157"/>
                </a:lnTo>
                <a:lnTo>
                  <a:pt x="8400" y="17974"/>
                </a:lnTo>
                <a:lnTo>
                  <a:pt x="8364" y="17791"/>
                </a:lnTo>
                <a:lnTo>
                  <a:pt x="8620" y="17864"/>
                </a:lnTo>
                <a:lnTo>
                  <a:pt x="8951" y="17937"/>
                </a:lnTo>
                <a:lnTo>
                  <a:pt x="8877" y="18121"/>
                </a:lnTo>
                <a:lnTo>
                  <a:pt x="8877" y="18267"/>
                </a:lnTo>
                <a:lnTo>
                  <a:pt x="8914" y="18451"/>
                </a:lnTo>
                <a:lnTo>
                  <a:pt x="8987" y="18598"/>
                </a:lnTo>
                <a:lnTo>
                  <a:pt x="8877" y="18781"/>
                </a:lnTo>
                <a:lnTo>
                  <a:pt x="8877" y="18854"/>
                </a:lnTo>
                <a:lnTo>
                  <a:pt x="8914" y="18964"/>
                </a:lnTo>
                <a:lnTo>
                  <a:pt x="9024" y="19001"/>
                </a:lnTo>
                <a:lnTo>
                  <a:pt x="9097" y="18964"/>
                </a:lnTo>
                <a:lnTo>
                  <a:pt x="9281" y="18854"/>
                </a:lnTo>
                <a:lnTo>
                  <a:pt x="9427" y="18708"/>
                </a:lnTo>
                <a:lnTo>
                  <a:pt x="9721" y="18414"/>
                </a:lnTo>
                <a:lnTo>
                  <a:pt x="10344" y="17717"/>
                </a:lnTo>
                <a:lnTo>
                  <a:pt x="11555" y="16397"/>
                </a:lnTo>
                <a:lnTo>
                  <a:pt x="12802" y="14929"/>
                </a:lnTo>
                <a:lnTo>
                  <a:pt x="14013" y="13462"/>
                </a:lnTo>
                <a:lnTo>
                  <a:pt x="15150" y="11958"/>
                </a:lnTo>
                <a:lnTo>
                  <a:pt x="16214" y="10454"/>
                </a:lnTo>
                <a:lnTo>
                  <a:pt x="17314" y="8950"/>
                </a:lnTo>
                <a:lnTo>
                  <a:pt x="17791" y="8253"/>
                </a:lnTo>
                <a:lnTo>
                  <a:pt x="18011" y="7887"/>
                </a:lnTo>
                <a:lnTo>
                  <a:pt x="18231" y="7483"/>
                </a:lnTo>
                <a:lnTo>
                  <a:pt x="18304" y="7483"/>
                </a:lnTo>
                <a:lnTo>
                  <a:pt x="18341" y="7446"/>
                </a:lnTo>
                <a:lnTo>
                  <a:pt x="18378" y="7373"/>
                </a:lnTo>
                <a:lnTo>
                  <a:pt x="18378" y="7300"/>
                </a:lnTo>
                <a:lnTo>
                  <a:pt x="18268" y="7080"/>
                </a:lnTo>
                <a:lnTo>
                  <a:pt x="18158" y="6860"/>
                </a:lnTo>
                <a:lnTo>
                  <a:pt x="17828" y="6493"/>
                </a:lnTo>
                <a:lnTo>
                  <a:pt x="17644" y="6346"/>
                </a:lnTo>
                <a:lnTo>
                  <a:pt x="17424" y="6199"/>
                </a:lnTo>
                <a:lnTo>
                  <a:pt x="17277" y="6126"/>
                </a:lnTo>
                <a:lnTo>
                  <a:pt x="17131" y="6089"/>
                </a:lnTo>
                <a:lnTo>
                  <a:pt x="16910" y="5576"/>
                </a:lnTo>
                <a:lnTo>
                  <a:pt x="16837" y="5319"/>
                </a:lnTo>
                <a:lnTo>
                  <a:pt x="16800" y="5062"/>
                </a:lnTo>
                <a:lnTo>
                  <a:pt x="16800" y="4915"/>
                </a:lnTo>
                <a:lnTo>
                  <a:pt x="16727" y="4769"/>
                </a:lnTo>
                <a:lnTo>
                  <a:pt x="16654" y="4695"/>
                </a:lnTo>
                <a:lnTo>
                  <a:pt x="16470" y="4695"/>
                </a:lnTo>
                <a:lnTo>
                  <a:pt x="16397" y="4732"/>
                </a:lnTo>
                <a:lnTo>
                  <a:pt x="16360" y="4769"/>
                </a:lnTo>
                <a:lnTo>
                  <a:pt x="16397" y="4842"/>
                </a:lnTo>
                <a:lnTo>
                  <a:pt x="16434" y="4879"/>
                </a:lnTo>
                <a:lnTo>
                  <a:pt x="16434" y="4915"/>
                </a:lnTo>
                <a:lnTo>
                  <a:pt x="16434" y="5099"/>
                </a:lnTo>
                <a:lnTo>
                  <a:pt x="16434" y="5356"/>
                </a:lnTo>
                <a:lnTo>
                  <a:pt x="16470" y="5539"/>
                </a:lnTo>
                <a:lnTo>
                  <a:pt x="16544" y="5759"/>
                </a:lnTo>
                <a:lnTo>
                  <a:pt x="16690" y="6126"/>
                </a:lnTo>
                <a:lnTo>
                  <a:pt x="16984" y="7006"/>
                </a:lnTo>
                <a:lnTo>
                  <a:pt x="17021" y="7080"/>
                </a:lnTo>
                <a:lnTo>
                  <a:pt x="16544" y="6970"/>
                </a:lnTo>
                <a:lnTo>
                  <a:pt x="15920" y="6860"/>
                </a:lnTo>
                <a:lnTo>
                  <a:pt x="15296" y="6713"/>
                </a:lnTo>
                <a:lnTo>
                  <a:pt x="15186" y="6639"/>
                </a:lnTo>
                <a:lnTo>
                  <a:pt x="15223" y="6603"/>
                </a:lnTo>
                <a:lnTo>
                  <a:pt x="15333" y="6419"/>
                </a:lnTo>
                <a:lnTo>
                  <a:pt x="15700" y="5906"/>
                </a:lnTo>
                <a:lnTo>
                  <a:pt x="16030" y="5392"/>
                </a:lnTo>
                <a:lnTo>
                  <a:pt x="16287" y="4915"/>
                </a:lnTo>
                <a:lnTo>
                  <a:pt x="16360" y="4842"/>
                </a:lnTo>
                <a:lnTo>
                  <a:pt x="16360" y="4732"/>
                </a:lnTo>
                <a:lnTo>
                  <a:pt x="16324" y="4622"/>
                </a:lnTo>
                <a:lnTo>
                  <a:pt x="16250" y="4512"/>
                </a:lnTo>
                <a:lnTo>
                  <a:pt x="16067" y="4329"/>
                </a:lnTo>
                <a:lnTo>
                  <a:pt x="15590" y="4035"/>
                </a:lnTo>
                <a:lnTo>
                  <a:pt x="14526" y="3265"/>
                </a:lnTo>
                <a:lnTo>
                  <a:pt x="12435" y="1724"/>
                </a:lnTo>
                <a:lnTo>
                  <a:pt x="11445" y="1027"/>
                </a:lnTo>
                <a:lnTo>
                  <a:pt x="10454" y="330"/>
                </a:lnTo>
                <a:lnTo>
                  <a:pt x="10124" y="147"/>
                </a:lnTo>
                <a:lnTo>
                  <a:pt x="9794" y="37"/>
                </a:lnTo>
                <a:lnTo>
                  <a:pt x="9611" y="0"/>
                </a:lnTo>
                <a:close/>
              </a:path>
            </a:pathLst>
          </a:custGeom>
          <a:solidFill>
            <a:srgbClr val="3C78D8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0" name="Shape 170"/>
          <p:cNvSpPr/>
          <p:nvPr/>
        </p:nvSpPr>
        <p:spPr>
          <a:xfrm>
            <a:off x="2644912" y="4036538"/>
            <a:ext cx="890356" cy="706800"/>
          </a:xfrm>
          <a:custGeom>
            <a:avLst/>
            <a:gdLst/>
            <a:ahLst/>
            <a:cxnLst/>
            <a:rect l="0" t="0" r="0" b="0"/>
            <a:pathLst>
              <a:path w="17792" h="14124" extrusionOk="0">
                <a:moveTo>
                  <a:pt x="10565" y="2275"/>
                </a:moveTo>
                <a:lnTo>
                  <a:pt x="10785" y="2312"/>
                </a:lnTo>
                <a:lnTo>
                  <a:pt x="11189" y="2422"/>
                </a:lnTo>
                <a:lnTo>
                  <a:pt x="11555" y="2605"/>
                </a:lnTo>
                <a:lnTo>
                  <a:pt x="11445" y="2605"/>
                </a:lnTo>
                <a:lnTo>
                  <a:pt x="10638" y="2899"/>
                </a:lnTo>
                <a:lnTo>
                  <a:pt x="9868" y="3192"/>
                </a:lnTo>
                <a:lnTo>
                  <a:pt x="9245" y="3449"/>
                </a:lnTo>
                <a:lnTo>
                  <a:pt x="8584" y="3706"/>
                </a:lnTo>
                <a:lnTo>
                  <a:pt x="7961" y="4036"/>
                </a:lnTo>
                <a:lnTo>
                  <a:pt x="7667" y="4219"/>
                </a:lnTo>
                <a:lnTo>
                  <a:pt x="7410" y="4439"/>
                </a:lnTo>
                <a:lnTo>
                  <a:pt x="7631" y="4073"/>
                </a:lnTo>
                <a:lnTo>
                  <a:pt x="7887" y="3743"/>
                </a:lnTo>
                <a:lnTo>
                  <a:pt x="8144" y="3412"/>
                </a:lnTo>
                <a:lnTo>
                  <a:pt x="8438" y="3156"/>
                </a:lnTo>
                <a:lnTo>
                  <a:pt x="8768" y="2899"/>
                </a:lnTo>
                <a:lnTo>
                  <a:pt x="9098" y="2679"/>
                </a:lnTo>
                <a:lnTo>
                  <a:pt x="9501" y="2495"/>
                </a:lnTo>
                <a:lnTo>
                  <a:pt x="9905" y="2349"/>
                </a:lnTo>
                <a:lnTo>
                  <a:pt x="10125" y="2312"/>
                </a:lnTo>
                <a:lnTo>
                  <a:pt x="10345" y="2275"/>
                </a:lnTo>
                <a:close/>
                <a:moveTo>
                  <a:pt x="1285" y="2129"/>
                </a:moveTo>
                <a:lnTo>
                  <a:pt x="1248" y="2165"/>
                </a:lnTo>
                <a:lnTo>
                  <a:pt x="1101" y="2275"/>
                </a:lnTo>
                <a:lnTo>
                  <a:pt x="991" y="2422"/>
                </a:lnTo>
                <a:lnTo>
                  <a:pt x="808" y="2715"/>
                </a:lnTo>
                <a:lnTo>
                  <a:pt x="588" y="2605"/>
                </a:lnTo>
                <a:lnTo>
                  <a:pt x="441" y="2422"/>
                </a:lnTo>
                <a:lnTo>
                  <a:pt x="258" y="2239"/>
                </a:lnTo>
                <a:lnTo>
                  <a:pt x="184" y="2202"/>
                </a:lnTo>
                <a:lnTo>
                  <a:pt x="111" y="2202"/>
                </a:lnTo>
                <a:lnTo>
                  <a:pt x="37" y="2239"/>
                </a:lnTo>
                <a:lnTo>
                  <a:pt x="1" y="2312"/>
                </a:lnTo>
                <a:lnTo>
                  <a:pt x="1" y="2495"/>
                </a:lnTo>
                <a:lnTo>
                  <a:pt x="74" y="2642"/>
                </a:lnTo>
                <a:lnTo>
                  <a:pt x="147" y="2789"/>
                </a:lnTo>
                <a:lnTo>
                  <a:pt x="258" y="2936"/>
                </a:lnTo>
                <a:lnTo>
                  <a:pt x="404" y="3046"/>
                </a:lnTo>
                <a:lnTo>
                  <a:pt x="588" y="3119"/>
                </a:lnTo>
                <a:lnTo>
                  <a:pt x="294" y="3706"/>
                </a:lnTo>
                <a:lnTo>
                  <a:pt x="74" y="4293"/>
                </a:lnTo>
                <a:lnTo>
                  <a:pt x="74" y="4403"/>
                </a:lnTo>
                <a:lnTo>
                  <a:pt x="74" y="4476"/>
                </a:lnTo>
                <a:lnTo>
                  <a:pt x="147" y="4549"/>
                </a:lnTo>
                <a:lnTo>
                  <a:pt x="221" y="4586"/>
                </a:lnTo>
                <a:lnTo>
                  <a:pt x="294" y="4623"/>
                </a:lnTo>
                <a:lnTo>
                  <a:pt x="368" y="4586"/>
                </a:lnTo>
                <a:lnTo>
                  <a:pt x="441" y="4549"/>
                </a:lnTo>
                <a:lnTo>
                  <a:pt x="514" y="4476"/>
                </a:lnTo>
                <a:lnTo>
                  <a:pt x="991" y="3339"/>
                </a:lnTo>
                <a:lnTo>
                  <a:pt x="1248" y="2789"/>
                </a:lnTo>
                <a:lnTo>
                  <a:pt x="1321" y="2495"/>
                </a:lnTo>
                <a:lnTo>
                  <a:pt x="1395" y="2202"/>
                </a:lnTo>
                <a:lnTo>
                  <a:pt x="1358" y="2165"/>
                </a:lnTo>
                <a:lnTo>
                  <a:pt x="1321" y="2129"/>
                </a:lnTo>
                <a:close/>
                <a:moveTo>
                  <a:pt x="11702" y="2715"/>
                </a:moveTo>
                <a:lnTo>
                  <a:pt x="11959" y="2936"/>
                </a:lnTo>
                <a:lnTo>
                  <a:pt x="12142" y="3156"/>
                </a:lnTo>
                <a:lnTo>
                  <a:pt x="12216" y="3266"/>
                </a:lnTo>
                <a:lnTo>
                  <a:pt x="11812" y="3412"/>
                </a:lnTo>
                <a:lnTo>
                  <a:pt x="11445" y="3559"/>
                </a:lnTo>
                <a:lnTo>
                  <a:pt x="9758" y="4183"/>
                </a:lnTo>
                <a:lnTo>
                  <a:pt x="8254" y="4770"/>
                </a:lnTo>
                <a:lnTo>
                  <a:pt x="7484" y="5100"/>
                </a:lnTo>
                <a:lnTo>
                  <a:pt x="7117" y="5283"/>
                </a:lnTo>
                <a:lnTo>
                  <a:pt x="6787" y="5503"/>
                </a:lnTo>
                <a:lnTo>
                  <a:pt x="7337" y="4549"/>
                </a:lnTo>
                <a:lnTo>
                  <a:pt x="7374" y="4549"/>
                </a:lnTo>
                <a:lnTo>
                  <a:pt x="8364" y="4073"/>
                </a:lnTo>
                <a:lnTo>
                  <a:pt x="9355" y="3632"/>
                </a:lnTo>
                <a:lnTo>
                  <a:pt x="11409" y="2862"/>
                </a:lnTo>
                <a:lnTo>
                  <a:pt x="11445" y="2936"/>
                </a:lnTo>
                <a:lnTo>
                  <a:pt x="11519" y="2972"/>
                </a:lnTo>
                <a:lnTo>
                  <a:pt x="11592" y="3009"/>
                </a:lnTo>
                <a:lnTo>
                  <a:pt x="11666" y="2972"/>
                </a:lnTo>
                <a:lnTo>
                  <a:pt x="11739" y="2899"/>
                </a:lnTo>
                <a:lnTo>
                  <a:pt x="11739" y="2789"/>
                </a:lnTo>
                <a:lnTo>
                  <a:pt x="11702" y="2715"/>
                </a:lnTo>
                <a:close/>
                <a:moveTo>
                  <a:pt x="12326" y="3522"/>
                </a:moveTo>
                <a:lnTo>
                  <a:pt x="12399" y="3596"/>
                </a:lnTo>
                <a:lnTo>
                  <a:pt x="12436" y="3596"/>
                </a:lnTo>
                <a:lnTo>
                  <a:pt x="12583" y="3926"/>
                </a:lnTo>
                <a:lnTo>
                  <a:pt x="12546" y="3926"/>
                </a:lnTo>
                <a:lnTo>
                  <a:pt x="12473" y="3963"/>
                </a:lnTo>
                <a:lnTo>
                  <a:pt x="12289" y="4109"/>
                </a:lnTo>
                <a:lnTo>
                  <a:pt x="12106" y="4219"/>
                </a:lnTo>
                <a:lnTo>
                  <a:pt x="11702" y="4403"/>
                </a:lnTo>
                <a:lnTo>
                  <a:pt x="11262" y="4586"/>
                </a:lnTo>
                <a:lnTo>
                  <a:pt x="10822" y="4733"/>
                </a:lnTo>
                <a:lnTo>
                  <a:pt x="9941" y="5026"/>
                </a:lnTo>
                <a:lnTo>
                  <a:pt x="9061" y="5393"/>
                </a:lnTo>
                <a:lnTo>
                  <a:pt x="8217" y="5723"/>
                </a:lnTo>
                <a:lnTo>
                  <a:pt x="7374" y="6127"/>
                </a:lnTo>
                <a:lnTo>
                  <a:pt x="6750" y="6384"/>
                </a:lnTo>
                <a:lnTo>
                  <a:pt x="6420" y="6567"/>
                </a:lnTo>
                <a:lnTo>
                  <a:pt x="6090" y="6750"/>
                </a:lnTo>
                <a:lnTo>
                  <a:pt x="6310" y="6384"/>
                </a:lnTo>
                <a:lnTo>
                  <a:pt x="6677" y="5650"/>
                </a:lnTo>
                <a:lnTo>
                  <a:pt x="7410" y="5467"/>
                </a:lnTo>
                <a:lnTo>
                  <a:pt x="8107" y="5173"/>
                </a:lnTo>
                <a:lnTo>
                  <a:pt x="9465" y="4623"/>
                </a:lnTo>
                <a:lnTo>
                  <a:pt x="10932" y="4073"/>
                </a:lnTo>
                <a:lnTo>
                  <a:pt x="11629" y="3816"/>
                </a:lnTo>
                <a:lnTo>
                  <a:pt x="12326" y="3522"/>
                </a:lnTo>
                <a:close/>
                <a:moveTo>
                  <a:pt x="5100" y="8401"/>
                </a:moveTo>
                <a:lnTo>
                  <a:pt x="4989" y="8438"/>
                </a:lnTo>
                <a:lnTo>
                  <a:pt x="4953" y="8474"/>
                </a:lnTo>
                <a:lnTo>
                  <a:pt x="4953" y="8511"/>
                </a:lnTo>
                <a:lnTo>
                  <a:pt x="4916" y="8768"/>
                </a:lnTo>
                <a:lnTo>
                  <a:pt x="4879" y="8988"/>
                </a:lnTo>
                <a:lnTo>
                  <a:pt x="4879" y="9245"/>
                </a:lnTo>
                <a:lnTo>
                  <a:pt x="4916" y="9355"/>
                </a:lnTo>
                <a:lnTo>
                  <a:pt x="4989" y="9465"/>
                </a:lnTo>
                <a:lnTo>
                  <a:pt x="5026" y="9501"/>
                </a:lnTo>
                <a:lnTo>
                  <a:pt x="5173" y="9501"/>
                </a:lnTo>
                <a:lnTo>
                  <a:pt x="5210" y="9465"/>
                </a:lnTo>
                <a:lnTo>
                  <a:pt x="5283" y="9391"/>
                </a:lnTo>
                <a:lnTo>
                  <a:pt x="5320" y="9281"/>
                </a:lnTo>
                <a:lnTo>
                  <a:pt x="5320" y="9061"/>
                </a:lnTo>
                <a:lnTo>
                  <a:pt x="5320" y="8768"/>
                </a:lnTo>
                <a:lnTo>
                  <a:pt x="5283" y="8511"/>
                </a:lnTo>
                <a:lnTo>
                  <a:pt x="5246" y="8474"/>
                </a:lnTo>
                <a:lnTo>
                  <a:pt x="5210" y="8438"/>
                </a:lnTo>
                <a:lnTo>
                  <a:pt x="5100" y="8401"/>
                </a:lnTo>
                <a:close/>
                <a:moveTo>
                  <a:pt x="5210" y="9685"/>
                </a:moveTo>
                <a:lnTo>
                  <a:pt x="5136" y="9722"/>
                </a:lnTo>
                <a:lnTo>
                  <a:pt x="5063" y="9758"/>
                </a:lnTo>
                <a:lnTo>
                  <a:pt x="5026" y="9795"/>
                </a:lnTo>
                <a:lnTo>
                  <a:pt x="4989" y="9905"/>
                </a:lnTo>
                <a:lnTo>
                  <a:pt x="4989" y="9978"/>
                </a:lnTo>
                <a:lnTo>
                  <a:pt x="4916" y="10308"/>
                </a:lnTo>
                <a:lnTo>
                  <a:pt x="4916" y="10639"/>
                </a:lnTo>
                <a:lnTo>
                  <a:pt x="4953" y="10749"/>
                </a:lnTo>
                <a:lnTo>
                  <a:pt x="4989" y="10785"/>
                </a:lnTo>
                <a:lnTo>
                  <a:pt x="5063" y="10822"/>
                </a:lnTo>
                <a:lnTo>
                  <a:pt x="5173" y="10822"/>
                </a:lnTo>
                <a:lnTo>
                  <a:pt x="5246" y="10785"/>
                </a:lnTo>
                <a:lnTo>
                  <a:pt x="5283" y="10749"/>
                </a:lnTo>
                <a:lnTo>
                  <a:pt x="5283" y="10639"/>
                </a:lnTo>
                <a:lnTo>
                  <a:pt x="5283" y="10272"/>
                </a:lnTo>
                <a:lnTo>
                  <a:pt x="5356" y="9905"/>
                </a:lnTo>
                <a:lnTo>
                  <a:pt x="5356" y="9832"/>
                </a:lnTo>
                <a:lnTo>
                  <a:pt x="5320" y="9758"/>
                </a:lnTo>
                <a:lnTo>
                  <a:pt x="5283" y="9722"/>
                </a:lnTo>
                <a:lnTo>
                  <a:pt x="5210" y="9685"/>
                </a:lnTo>
                <a:close/>
                <a:moveTo>
                  <a:pt x="14600" y="9501"/>
                </a:moveTo>
                <a:lnTo>
                  <a:pt x="14563" y="9575"/>
                </a:lnTo>
                <a:lnTo>
                  <a:pt x="14490" y="9868"/>
                </a:lnTo>
                <a:lnTo>
                  <a:pt x="14417" y="10125"/>
                </a:lnTo>
                <a:lnTo>
                  <a:pt x="14380" y="10712"/>
                </a:lnTo>
                <a:lnTo>
                  <a:pt x="14417" y="10785"/>
                </a:lnTo>
                <a:lnTo>
                  <a:pt x="14453" y="10859"/>
                </a:lnTo>
                <a:lnTo>
                  <a:pt x="14527" y="10895"/>
                </a:lnTo>
                <a:lnTo>
                  <a:pt x="14600" y="10932"/>
                </a:lnTo>
                <a:lnTo>
                  <a:pt x="14673" y="10932"/>
                </a:lnTo>
                <a:lnTo>
                  <a:pt x="14747" y="10895"/>
                </a:lnTo>
                <a:lnTo>
                  <a:pt x="14783" y="10859"/>
                </a:lnTo>
                <a:lnTo>
                  <a:pt x="14820" y="10785"/>
                </a:lnTo>
                <a:lnTo>
                  <a:pt x="14820" y="10639"/>
                </a:lnTo>
                <a:lnTo>
                  <a:pt x="14820" y="10088"/>
                </a:lnTo>
                <a:lnTo>
                  <a:pt x="14820" y="9832"/>
                </a:lnTo>
                <a:lnTo>
                  <a:pt x="14747" y="9575"/>
                </a:lnTo>
                <a:lnTo>
                  <a:pt x="14710" y="9501"/>
                </a:lnTo>
                <a:close/>
                <a:moveTo>
                  <a:pt x="12729" y="4183"/>
                </a:moveTo>
                <a:lnTo>
                  <a:pt x="12986" y="4880"/>
                </a:lnTo>
                <a:lnTo>
                  <a:pt x="12766" y="4990"/>
                </a:lnTo>
                <a:lnTo>
                  <a:pt x="12509" y="5100"/>
                </a:lnTo>
                <a:lnTo>
                  <a:pt x="12032" y="5320"/>
                </a:lnTo>
                <a:lnTo>
                  <a:pt x="10969" y="5833"/>
                </a:lnTo>
                <a:lnTo>
                  <a:pt x="9978" y="6310"/>
                </a:lnTo>
                <a:lnTo>
                  <a:pt x="8988" y="6714"/>
                </a:lnTo>
                <a:lnTo>
                  <a:pt x="8071" y="7007"/>
                </a:lnTo>
                <a:lnTo>
                  <a:pt x="7117" y="7301"/>
                </a:lnTo>
                <a:lnTo>
                  <a:pt x="6677" y="7484"/>
                </a:lnTo>
                <a:lnTo>
                  <a:pt x="6237" y="7704"/>
                </a:lnTo>
                <a:lnTo>
                  <a:pt x="5796" y="7924"/>
                </a:lnTo>
                <a:lnTo>
                  <a:pt x="5430" y="8218"/>
                </a:lnTo>
                <a:lnTo>
                  <a:pt x="5393" y="8254"/>
                </a:lnTo>
                <a:lnTo>
                  <a:pt x="5393" y="8291"/>
                </a:lnTo>
                <a:lnTo>
                  <a:pt x="5430" y="8328"/>
                </a:lnTo>
                <a:lnTo>
                  <a:pt x="5466" y="8328"/>
                </a:lnTo>
                <a:lnTo>
                  <a:pt x="6420" y="7961"/>
                </a:lnTo>
                <a:lnTo>
                  <a:pt x="7337" y="7594"/>
                </a:lnTo>
                <a:lnTo>
                  <a:pt x="8364" y="7264"/>
                </a:lnTo>
                <a:lnTo>
                  <a:pt x="9391" y="6897"/>
                </a:lnTo>
                <a:lnTo>
                  <a:pt x="10345" y="6530"/>
                </a:lnTo>
                <a:lnTo>
                  <a:pt x="11262" y="6090"/>
                </a:lnTo>
                <a:lnTo>
                  <a:pt x="12326" y="5577"/>
                </a:lnTo>
                <a:lnTo>
                  <a:pt x="12729" y="5393"/>
                </a:lnTo>
                <a:lnTo>
                  <a:pt x="12913" y="5283"/>
                </a:lnTo>
                <a:lnTo>
                  <a:pt x="13133" y="5210"/>
                </a:lnTo>
                <a:lnTo>
                  <a:pt x="13169" y="5356"/>
                </a:lnTo>
                <a:lnTo>
                  <a:pt x="13426" y="5870"/>
                </a:lnTo>
                <a:lnTo>
                  <a:pt x="13390" y="5870"/>
                </a:lnTo>
                <a:lnTo>
                  <a:pt x="13353" y="5797"/>
                </a:lnTo>
                <a:lnTo>
                  <a:pt x="13280" y="5760"/>
                </a:lnTo>
                <a:lnTo>
                  <a:pt x="13206" y="5723"/>
                </a:lnTo>
                <a:lnTo>
                  <a:pt x="13133" y="5760"/>
                </a:lnTo>
                <a:lnTo>
                  <a:pt x="12216" y="6237"/>
                </a:lnTo>
                <a:lnTo>
                  <a:pt x="11299" y="6677"/>
                </a:lnTo>
                <a:lnTo>
                  <a:pt x="10345" y="7081"/>
                </a:lnTo>
                <a:lnTo>
                  <a:pt x="9428" y="7484"/>
                </a:lnTo>
                <a:lnTo>
                  <a:pt x="8474" y="7851"/>
                </a:lnTo>
                <a:lnTo>
                  <a:pt x="7520" y="8181"/>
                </a:lnTo>
                <a:lnTo>
                  <a:pt x="6640" y="8474"/>
                </a:lnTo>
                <a:lnTo>
                  <a:pt x="6163" y="8658"/>
                </a:lnTo>
                <a:lnTo>
                  <a:pt x="5980" y="8768"/>
                </a:lnTo>
                <a:lnTo>
                  <a:pt x="5760" y="8878"/>
                </a:lnTo>
                <a:lnTo>
                  <a:pt x="5760" y="8915"/>
                </a:lnTo>
                <a:lnTo>
                  <a:pt x="5760" y="8951"/>
                </a:lnTo>
                <a:lnTo>
                  <a:pt x="6273" y="8951"/>
                </a:lnTo>
                <a:lnTo>
                  <a:pt x="6713" y="8805"/>
                </a:lnTo>
                <a:lnTo>
                  <a:pt x="7631" y="8511"/>
                </a:lnTo>
                <a:lnTo>
                  <a:pt x="8621" y="8144"/>
                </a:lnTo>
                <a:lnTo>
                  <a:pt x="9611" y="7777"/>
                </a:lnTo>
                <a:lnTo>
                  <a:pt x="10528" y="7411"/>
                </a:lnTo>
                <a:lnTo>
                  <a:pt x="11409" y="7007"/>
                </a:lnTo>
                <a:lnTo>
                  <a:pt x="12289" y="6604"/>
                </a:lnTo>
                <a:lnTo>
                  <a:pt x="13133" y="6163"/>
                </a:lnTo>
                <a:lnTo>
                  <a:pt x="13206" y="6200"/>
                </a:lnTo>
                <a:lnTo>
                  <a:pt x="13316" y="6200"/>
                </a:lnTo>
                <a:lnTo>
                  <a:pt x="13390" y="6163"/>
                </a:lnTo>
                <a:lnTo>
                  <a:pt x="13463" y="6090"/>
                </a:lnTo>
                <a:lnTo>
                  <a:pt x="13500" y="6053"/>
                </a:lnTo>
                <a:lnTo>
                  <a:pt x="13866" y="6714"/>
                </a:lnTo>
                <a:lnTo>
                  <a:pt x="13646" y="6787"/>
                </a:lnTo>
                <a:lnTo>
                  <a:pt x="13463" y="6860"/>
                </a:lnTo>
                <a:lnTo>
                  <a:pt x="12913" y="7081"/>
                </a:lnTo>
                <a:lnTo>
                  <a:pt x="12399" y="7337"/>
                </a:lnTo>
                <a:lnTo>
                  <a:pt x="11225" y="7961"/>
                </a:lnTo>
                <a:lnTo>
                  <a:pt x="10675" y="8254"/>
                </a:lnTo>
                <a:lnTo>
                  <a:pt x="10052" y="8548"/>
                </a:lnTo>
                <a:lnTo>
                  <a:pt x="9428" y="8768"/>
                </a:lnTo>
                <a:lnTo>
                  <a:pt x="8804" y="8951"/>
                </a:lnTo>
                <a:lnTo>
                  <a:pt x="7520" y="9318"/>
                </a:lnTo>
                <a:lnTo>
                  <a:pt x="6200" y="9722"/>
                </a:lnTo>
                <a:lnTo>
                  <a:pt x="5796" y="9868"/>
                </a:lnTo>
                <a:lnTo>
                  <a:pt x="5650" y="10015"/>
                </a:lnTo>
                <a:lnTo>
                  <a:pt x="5576" y="10052"/>
                </a:lnTo>
                <a:lnTo>
                  <a:pt x="5576" y="10015"/>
                </a:lnTo>
                <a:lnTo>
                  <a:pt x="5540" y="9978"/>
                </a:lnTo>
                <a:lnTo>
                  <a:pt x="5540" y="10015"/>
                </a:lnTo>
                <a:lnTo>
                  <a:pt x="5503" y="10088"/>
                </a:lnTo>
                <a:lnTo>
                  <a:pt x="5503" y="10198"/>
                </a:lnTo>
                <a:lnTo>
                  <a:pt x="5540" y="10235"/>
                </a:lnTo>
                <a:lnTo>
                  <a:pt x="5576" y="10235"/>
                </a:lnTo>
                <a:lnTo>
                  <a:pt x="5796" y="10125"/>
                </a:lnTo>
                <a:lnTo>
                  <a:pt x="6017" y="10052"/>
                </a:lnTo>
                <a:lnTo>
                  <a:pt x="6530" y="9942"/>
                </a:lnTo>
                <a:lnTo>
                  <a:pt x="7704" y="9575"/>
                </a:lnTo>
                <a:lnTo>
                  <a:pt x="8878" y="9281"/>
                </a:lnTo>
                <a:lnTo>
                  <a:pt x="9465" y="9098"/>
                </a:lnTo>
                <a:lnTo>
                  <a:pt x="10015" y="8878"/>
                </a:lnTo>
                <a:lnTo>
                  <a:pt x="10528" y="8695"/>
                </a:lnTo>
                <a:lnTo>
                  <a:pt x="11005" y="8438"/>
                </a:lnTo>
                <a:lnTo>
                  <a:pt x="11959" y="7924"/>
                </a:lnTo>
                <a:lnTo>
                  <a:pt x="12473" y="7667"/>
                </a:lnTo>
                <a:lnTo>
                  <a:pt x="12986" y="7411"/>
                </a:lnTo>
                <a:lnTo>
                  <a:pt x="13573" y="7191"/>
                </a:lnTo>
                <a:lnTo>
                  <a:pt x="13756" y="7117"/>
                </a:lnTo>
                <a:lnTo>
                  <a:pt x="14013" y="7044"/>
                </a:lnTo>
                <a:lnTo>
                  <a:pt x="14050" y="7081"/>
                </a:lnTo>
                <a:lnTo>
                  <a:pt x="14160" y="7081"/>
                </a:lnTo>
                <a:lnTo>
                  <a:pt x="14197" y="7191"/>
                </a:lnTo>
                <a:lnTo>
                  <a:pt x="13830" y="7374"/>
                </a:lnTo>
                <a:lnTo>
                  <a:pt x="13500" y="7594"/>
                </a:lnTo>
                <a:lnTo>
                  <a:pt x="12436" y="8218"/>
                </a:lnTo>
                <a:lnTo>
                  <a:pt x="11335" y="8768"/>
                </a:lnTo>
                <a:lnTo>
                  <a:pt x="10198" y="9245"/>
                </a:lnTo>
                <a:lnTo>
                  <a:pt x="9061" y="9685"/>
                </a:lnTo>
                <a:lnTo>
                  <a:pt x="7887" y="10088"/>
                </a:lnTo>
                <a:lnTo>
                  <a:pt x="6750" y="10455"/>
                </a:lnTo>
                <a:lnTo>
                  <a:pt x="6200" y="10639"/>
                </a:lnTo>
                <a:lnTo>
                  <a:pt x="5906" y="10749"/>
                </a:lnTo>
                <a:lnTo>
                  <a:pt x="5650" y="10895"/>
                </a:lnTo>
                <a:lnTo>
                  <a:pt x="5613" y="10932"/>
                </a:lnTo>
                <a:lnTo>
                  <a:pt x="5613" y="10969"/>
                </a:lnTo>
                <a:lnTo>
                  <a:pt x="5613" y="11005"/>
                </a:lnTo>
                <a:lnTo>
                  <a:pt x="5686" y="11042"/>
                </a:lnTo>
                <a:lnTo>
                  <a:pt x="5943" y="11005"/>
                </a:lnTo>
                <a:lnTo>
                  <a:pt x="6200" y="10969"/>
                </a:lnTo>
                <a:lnTo>
                  <a:pt x="6713" y="10822"/>
                </a:lnTo>
                <a:lnTo>
                  <a:pt x="7337" y="10602"/>
                </a:lnTo>
                <a:lnTo>
                  <a:pt x="7961" y="10419"/>
                </a:lnTo>
                <a:lnTo>
                  <a:pt x="9208" y="10015"/>
                </a:lnTo>
                <a:lnTo>
                  <a:pt x="10418" y="9538"/>
                </a:lnTo>
                <a:lnTo>
                  <a:pt x="11445" y="9061"/>
                </a:lnTo>
                <a:lnTo>
                  <a:pt x="12473" y="8584"/>
                </a:lnTo>
                <a:lnTo>
                  <a:pt x="13573" y="7961"/>
                </a:lnTo>
                <a:lnTo>
                  <a:pt x="14013" y="7741"/>
                </a:lnTo>
                <a:lnTo>
                  <a:pt x="14233" y="7594"/>
                </a:lnTo>
                <a:lnTo>
                  <a:pt x="14417" y="7447"/>
                </a:lnTo>
                <a:lnTo>
                  <a:pt x="14527" y="7594"/>
                </a:lnTo>
                <a:lnTo>
                  <a:pt x="14527" y="7631"/>
                </a:lnTo>
                <a:lnTo>
                  <a:pt x="14417" y="7961"/>
                </a:lnTo>
                <a:lnTo>
                  <a:pt x="14417" y="8328"/>
                </a:lnTo>
                <a:lnTo>
                  <a:pt x="14343" y="8254"/>
                </a:lnTo>
                <a:lnTo>
                  <a:pt x="14233" y="8254"/>
                </a:lnTo>
                <a:lnTo>
                  <a:pt x="13830" y="8438"/>
                </a:lnTo>
                <a:lnTo>
                  <a:pt x="13426" y="8658"/>
                </a:lnTo>
                <a:lnTo>
                  <a:pt x="12693" y="9135"/>
                </a:lnTo>
                <a:lnTo>
                  <a:pt x="12252" y="9428"/>
                </a:lnTo>
                <a:lnTo>
                  <a:pt x="11776" y="9685"/>
                </a:lnTo>
                <a:lnTo>
                  <a:pt x="11299" y="9942"/>
                </a:lnTo>
                <a:lnTo>
                  <a:pt x="10822" y="10125"/>
                </a:lnTo>
                <a:lnTo>
                  <a:pt x="8658" y="10822"/>
                </a:lnTo>
                <a:lnTo>
                  <a:pt x="7741" y="11115"/>
                </a:lnTo>
                <a:lnTo>
                  <a:pt x="7300" y="11262"/>
                </a:lnTo>
                <a:lnTo>
                  <a:pt x="6860" y="11446"/>
                </a:lnTo>
                <a:lnTo>
                  <a:pt x="5283" y="11409"/>
                </a:lnTo>
                <a:lnTo>
                  <a:pt x="5246" y="11189"/>
                </a:lnTo>
                <a:lnTo>
                  <a:pt x="5173" y="11115"/>
                </a:lnTo>
                <a:lnTo>
                  <a:pt x="5026" y="11115"/>
                </a:lnTo>
                <a:lnTo>
                  <a:pt x="4989" y="11189"/>
                </a:lnTo>
                <a:lnTo>
                  <a:pt x="4953" y="11409"/>
                </a:lnTo>
                <a:lnTo>
                  <a:pt x="4182" y="11336"/>
                </a:lnTo>
                <a:lnTo>
                  <a:pt x="3816" y="11336"/>
                </a:lnTo>
                <a:lnTo>
                  <a:pt x="3412" y="11372"/>
                </a:lnTo>
                <a:lnTo>
                  <a:pt x="3119" y="11409"/>
                </a:lnTo>
                <a:lnTo>
                  <a:pt x="2862" y="11556"/>
                </a:lnTo>
                <a:lnTo>
                  <a:pt x="2825" y="11005"/>
                </a:lnTo>
                <a:lnTo>
                  <a:pt x="2715" y="9428"/>
                </a:lnTo>
                <a:lnTo>
                  <a:pt x="2715" y="9171"/>
                </a:lnTo>
                <a:lnTo>
                  <a:pt x="2972" y="9171"/>
                </a:lnTo>
                <a:lnTo>
                  <a:pt x="3265" y="9135"/>
                </a:lnTo>
                <a:lnTo>
                  <a:pt x="3522" y="9061"/>
                </a:lnTo>
                <a:lnTo>
                  <a:pt x="3779" y="8988"/>
                </a:lnTo>
                <a:lnTo>
                  <a:pt x="4036" y="8841"/>
                </a:lnTo>
                <a:lnTo>
                  <a:pt x="4293" y="8695"/>
                </a:lnTo>
                <a:lnTo>
                  <a:pt x="4733" y="8401"/>
                </a:lnTo>
                <a:lnTo>
                  <a:pt x="5063" y="8108"/>
                </a:lnTo>
                <a:lnTo>
                  <a:pt x="5356" y="7777"/>
                </a:lnTo>
                <a:lnTo>
                  <a:pt x="5613" y="7447"/>
                </a:lnTo>
                <a:lnTo>
                  <a:pt x="5870" y="7117"/>
                </a:lnTo>
                <a:lnTo>
                  <a:pt x="6273" y="7007"/>
                </a:lnTo>
                <a:lnTo>
                  <a:pt x="6640" y="6824"/>
                </a:lnTo>
                <a:lnTo>
                  <a:pt x="7410" y="6420"/>
                </a:lnTo>
                <a:lnTo>
                  <a:pt x="8401" y="5980"/>
                </a:lnTo>
                <a:lnTo>
                  <a:pt x="9355" y="5577"/>
                </a:lnTo>
                <a:lnTo>
                  <a:pt x="10308" y="5246"/>
                </a:lnTo>
                <a:lnTo>
                  <a:pt x="11262" y="4880"/>
                </a:lnTo>
                <a:lnTo>
                  <a:pt x="12032" y="4623"/>
                </a:lnTo>
                <a:lnTo>
                  <a:pt x="12436" y="4403"/>
                </a:lnTo>
                <a:lnTo>
                  <a:pt x="12619" y="4219"/>
                </a:lnTo>
                <a:lnTo>
                  <a:pt x="12729" y="4183"/>
                </a:lnTo>
                <a:close/>
                <a:moveTo>
                  <a:pt x="2385" y="1"/>
                </a:moveTo>
                <a:lnTo>
                  <a:pt x="2238" y="38"/>
                </a:lnTo>
                <a:lnTo>
                  <a:pt x="2202" y="74"/>
                </a:lnTo>
                <a:lnTo>
                  <a:pt x="2165" y="111"/>
                </a:lnTo>
                <a:lnTo>
                  <a:pt x="2055" y="368"/>
                </a:lnTo>
                <a:lnTo>
                  <a:pt x="1982" y="515"/>
                </a:lnTo>
                <a:lnTo>
                  <a:pt x="1578" y="1432"/>
                </a:lnTo>
                <a:lnTo>
                  <a:pt x="1541" y="1542"/>
                </a:lnTo>
                <a:lnTo>
                  <a:pt x="1578" y="1615"/>
                </a:lnTo>
                <a:lnTo>
                  <a:pt x="1615" y="1688"/>
                </a:lnTo>
                <a:lnTo>
                  <a:pt x="1688" y="1762"/>
                </a:lnTo>
                <a:lnTo>
                  <a:pt x="1761" y="1798"/>
                </a:lnTo>
                <a:lnTo>
                  <a:pt x="1835" y="1798"/>
                </a:lnTo>
                <a:lnTo>
                  <a:pt x="1908" y="1762"/>
                </a:lnTo>
                <a:lnTo>
                  <a:pt x="1982" y="1652"/>
                </a:lnTo>
                <a:lnTo>
                  <a:pt x="2128" y="1358"/>
                </a:lnTo>
                <a:lnTo>
                  <a:pt x="2092" y="2165"/>
                </a:lnTo>
                <a:lnTo>
                  <a:pt x="2092" y="2972"/>
                </a:lnTo>
                <a:lnTo>
                  <a:pt x="2055" y="4073"/>
                </a:lnTo>
                <a:lnTo>
                  <a:pt x="1982" y="4109"/>
                </a:lnTo>
                <a:lnTo>
                  <a:pt x="1835" y="4073"/>
                </a:lnTo>
                <a:lnTo>
                  <a:pt x="1725" y="3999"/>
                </a:lnTo>
                <a:lnTo>
                  <a:pt x="1615" y="3999"/>
                </a:lnTo>
                <a:lnTo>
                  <a:pt x="1541" y="4036"/>
                </a:lnTo>
                <a:lnTo>
                  <a:pt x="1505" y="4109"/>
                </a:lnTo>
                <a:lnTo>
                  <a:pt x="1541" y="4219"/>
                </a:lnTo>
                <a:lnTo>
                  <a:pt x="1651" y="4293"/>
                </a:lnTo>
                <a:lnTo>
                  <a:pt x="1761" y="4366"/>
                </a:lnTo>
                <a:lnTo>
                  <a:pt x="1908" y="4403"/>
                </a:lnTo>
                <a:lnTo>
                  <a:pt x="2055" y="4439"/>
                </a:lnTo>
                <a:lnTo>
                  <a:pt x="2055" y="5540"/>
                </a:lnTo>
                <a:lnTo>
                  <a:pt x="1908" y="5577"/>
                </a:lnTo>
                <a:lnTo>
                  <a:pt x="1651" y="5613"/>
                </a:lnTo>
                <a:lnTo>
                  <a:pt x="1615" y="5687"/>
                </a:lnTo>
                <a:lnTo>
                  <a:pt x="1541" y="5723"/>
                </a:lnTo>
                <a:lnTo>
                  <a:pt x="1541" y="5760"/>
                </a:lnTo>
                <a:lnTo>
                  <a:pt x="1505" y="5797"/>
                </a:lnTo>
                <a:lnTo>
                  <a:pt x="1541" y="5833"/>
                </a:lnTo>
                <a:lnTo>
                  <a:pt x="1578" y="5833"/>
                </a:lnTo>
                <a:lnTo>
                  <a:pt x="1651" y="5907"/>
                </a:lnTo>
                <a:lnTo>
                  <a:pt x="2055" y="5907"/>
                </a:lnTo>
                <a:lnTo>
                  <a:pt x="2092" y="6200"/>
                </a:lnTo>
                <a:lnTo>
                  <a:pt x="2092" y="7154"/>
                </a:lnTo>
                <a:lnTo>
                  <a:pt x="1835" y="7227"/>
                </a:lnTo>
                <a:lnTo>
                  <a:pt x="1541" y="7374"/>
                </a:lnTo>
                <a:lnTo>
                  <a:pt x="1505" y="7411"/>
                </a:lnTo>
                <a:lnTo>
                  <a:pt x="1505" y="7447"/>
                </a:lnTo>
                <a:lnTo>
                  <a:pt x="1541" y="7484"/>
                </a:lnTo>
                <a:lnTo>
                  <a:pt x="1578" y="7521"/>
                </a:lnTo>
                <a:lnTo>
                  <a:pt x="2092" y="7521"/>
                </a:lnTo>
                <a:lnTo>
                  <a:pt x="2165" y="8951"/>
                </a:lnTo>
                <a:lnTo>
                  <a:pt x="2165" y="8988"/>
                </a:lnTo>
                <a:lnTo>
                  <a:pt x="1982" y="8951"/>
                </a:lnTo>
                <a:lnTo>
                  <a:pt x="1578" y="8951"/>
                </a:lnTo>
                <a:lnTo>
                  <a:pt x="1505" y="8988"/>
                </a:lnTo>
                <a:lnTo>
                  <a:pt x="1468" y="9061"/>
                </a:lnTo>
                <a:lnTo>
                  <a:pt x="1468" y="9135"/>
                </a:lnTo>
                <a:lnTo>
                  <a:pt x="1541" y="9208"/>
                </a:lnTo>
                <a:lnTo>
                  <a:pt x="1688" y="9245"/>
                </a:lnTo>
                <a:lnTo>
                  <a:pt x="1835" y="9318"/>
                </a:lnTo>
                <a:lnTo>
                  <a:pt x="2202" y="9391"/>
                </a:lnTo>
                <a:lnTo>
                  <a:pt x="2238" y="10419"/>
                </a:lnTo>
                <a:lnTo>
                  <a:pt x="2018" y="10419"/>
                </a:lnTo>
                <a:lnTo>
                  <a:pt x="1798" y="10455"/>
                </a:lnTo>
                <a:lnTo>
                  <a:pt x="1725" y="10529"/>
                </a:lnTo>
                <a:lnTo>
                  <a:pt x="1651" y="10602"/>
                </a:lnTo>
                <a:lnTo>
                  <a:pt x="1578" y="10675"/>
                </a:lnTo>
                <a:lnTo>
                  <a:pt x="1615" y="10749"/>
                </a:lnTo>
                <a:lnTo>
                  <a:pt x="1688" y="10822"/>
                </a:lnTo>
                <a:lnTo>
                  <a:pt x="2128" y="10822"/>
                </a:lnTo>
                <a:lnTo>
                  <a:pt x="2275" y="10859"/>
                </a:lnTo>
                <a:lnTo>
                  <a:pt x="2275" y="10895"/>
                </a:lnTo>
                <a:lnTo>
                  <a:pt x="2312" y="11702"/>
                </a:lnTo>
                <a:lnTo>
                  <a:pt x="2348" y="11959"/>
                </a:lnTo>
                <a:lnTo>
                  <a:pt x="2385" y="12106"/>
                </a:lnTo>
                <a:lnTo>
                  <a:pt x="2495" y="12216"/>
                </a:lnTo>
                <a:lnTo>
                  <a:pt x="2568" y="12253"/>
                </a:lnTo>
                <a:lnTo>
                  <a:pt x="2679" y="12253"/>
                </a:lnTo>
                <a:lnTo>
                  <a:pt x="2752" y="12216"/>
                </a:lnTo>
                <a:lnTo>
                  <a:pt x="2789" y="12143"/>
                </a:lnTo>
                <a:lnTo>
                  <a:pt x="2825" y="12106"/>
                </a:lnTo>
                <a:lnTo>
                  <a:pt x="3009" y="11959"/>
                </a:lnTo>
                <a:lnTo>
                  <a:pt x="3265" y="11886"/>
                </a:lnTo>
                <a:lnTo>
                  <a:pt x="3486" y="11849"/>
                </a:lnTo>
                <a:lnTo>
                  <a:pt x="3742" y="11849"/>
                </a:lnTo>
                <a:lnTo>
                  <a:pt x="3742" y="12033"/>
                </a:lnTo>
                <a:lnTo>
                  <a:pt x="3742" y="12216"/>
                </a:lnTo>
                <a:lnTo>
                  <a:pt x="3816" y="12363"/>
                </a:lnTo>
                <a:lnTo>
                  <a:pt x="3889" y="12509"/>
                </a:lnTo>
                <a:lnTo>
                  <a:pt x="3962" y="12583"/>
                </a:lnTo>
                <a:lnTo>
                  <a:pt x="4036" y="12546"/>
                </a:lnTo>
                <a:lnTo>
                  <a:pt x="4109" y="12509"/>
                </a:lnTo>
                <a:lnTo>
                  <a:pt x="4146" y="12436"/>
                </a:lnTo>
                <a:lnTo>
                  <a:pt x="4072" y="12216"/>
                </a:lnTo>
                <a:lnTo>
                  <a:pt x="4036" y="12069"/>
                </a:lnTo>
                <a:lnTo>
                  <a:pt x="4036" y="11886"/>
                </a:lnTo>
                <a:lnTo>
                  <a:pt x="5063" y="11922"/>
                </a:lnTo>
                <a:lnTo>
                  <a:pt x="5063" y="12143"/>
                </a:lnTo>
                <a:lnTo>
                  <a:pt x="5100" y="12619"/>
                </a:lnTo>
                <a:lnTo>
                  <a:pt x="5136" y="12693"/>
                </a:lnTo>
                <a:lnTo>
                  <a:pt x="5173" y="12766"/>
                </a:lnTo>
                <a:lnTo>
                  <a:pt x="5320" y="12766"/>
                </a:lnTo>
                <a:lnTo>
                  <a:pt x="5466" y="12729"/>
                </a:lnTo>
                <a:lnTo>
                  <a:pt x="5503" y="12619"/>
                </a:lnTo>
                <a:lnTo>
                  <a:pt x="5540" y="12473"/>
                </a:lnTo>
                <a:lnTo>
                  <a:pt x="5466" y="12363"/>
                </a:lnTo>
                <a:lnTo>
                  <a:pt x="5393" y="12326"/>
                </a:lnTo>
                <a:lnTo>
                  <a:pt x="5356" y="12106"/>
                </a:lnTo>
                <a:lnTo>
                  <a:pt x="5283" y="11922"/>
                </a:lnTo>
                <a:lnTo>
                  <a:pt x="5906" y="11959"/>
                </a:lnTo>
                <a:lnTo>
                  <a:pt x="6493" y="11959"/>
                </a:lnTo>
                <a:lnTo>
                  <a:pt x="6493" y="11996"/>
                </a:lnTo>
                <a:lnTo>
                  <a:pt x="6457" y="12179"/>
                </a:lnTo>
                <a:lnTo>
                  <a:pt x="6420" y="12399"/>
                </a:lnTo>
                <a:lnTo>
                  <a:pt x="6457" y="12583"/>
                </a:lnTo>
                <a:lnTo>
                  <a:pt x="6567" y="12766"/>
                </a:lnTo>
                <a:lnTo>
                  <a:pt x="6603" y="12840"/>
                </a:lnTo>
                <a:lnTo>
                  <a:pt x="6677" y="12876"/>
                </a:lnTo>
                <a:lnTo>
                  <a:pt x="6750" y="12876"/>
                </a:lnTo>
                <a:lnTo>
                  <a:pt x="6824" y="12840"/>
                </a:lnTo>
                <a:lnTo>
                  <a:pt x="6897" y="12766"/>
                </a:lnTo>
                <a:lnTo>
                  <a:pt x="6897" y="12729"/>
                </a:lnTo>
                <a:lnTo>
                  <a:pt x="6897" y="12656"/>
                </a:lnTo>
                <a:lnTo>
                  <a:pt x="6824" y="12619"/>
                </a:lnTo>
                <a:lnTo>
                  <a:pt x="6787" y="12583"/>
                </a:lnTo>
                <a:lnTo>
                  <a:pt x="6713" y="12399"/>
                </a:lnTo>
                <a:lnTo>
                  <a:pt x="6677" y="12216"/>
                </a:lnTo>
                <a:lnTo>
                  <a:pt x="6640" y="11996"/>
                </a:lnTo>
                <a:lnTo>
                  <a:pt x="6640" y="11959"/>
                </a:lnTo>
                <a:lnTo>
                  <a:pt x="7924" y="11996"/>
                </a:lnTo>
                <a:lnTo>
                  <a:pt x="7851" y="12033"/>
                </a:lnTo>
                <a:lnTo>
                  <a:pt x="7814" y="12106"/>
                </a:lnTo>
                <a:lnTo>
                  <a:pt x="7777" y="12253"/>
                </a:lnTo>
                <a:lnTo>
                  <a:pt x="7777" y="12399"/>
                </a:lnTo>
                <a:lnTo>
                  <a:pt x="7777" y="12509"/>
                </a:lnTo>
                <a:lnTo>
                  <a:pt x="7814" y="12619"/>
                </a:lnTo>
                <a:lnTo>
                  <a:pt x="7887" y="12729"/>
                </a:lnTo>
                <a:lnTo>
                  <a:pt x="7961" y="12766"/>
                </a:lnTo>
                <a:lnTo>
                  <a:pt x="8034" y="12729"/>
                </a:lnTo>
                <a:lnTo>
                  <a:pt x="8107" y="12693"/>
                </a:lnTo>
                <a:lnTo>
                  <a:pt x="8144" y="12619"/>
                </a:lnTo>
                <a:lnTo>
                  <a:pt x="8107" y="12473"/>
                </a:lnTo>
                <a:lnTo>
                  <a:pt x="8071" y="12289"/>
                </a:lnTo>
                <a:lnTo>
                  <a:pt x="8071" y="12179"/>
                </a:lnTo>
                <a:lnTo>
                  <a:pt x="8034" y="12106"/>
                </a:lnTo>
                <a:lnTo>
                  <a:pt x="8034" y="12033"/>
                </a:lnTo>
                <a:lnTo>
                  <a:pt x="8034" y="11996"/>
                </a:lnTo>
                <a:lnTo>
                  <a:pt x="9391" y="11996"/>
                </a:lnTo>
                <a:lnTo>
                  <a:pt x="9318" y="12216"/>
                </a:lnTo>
                <a:lnTo>
                  <a:pt x="9318" y="12473"/>
                </a:lnTo>
                <a:lnTo>
                  <a:pt x="9355" y="12546"/>
                </a:lnTo>
                <a:lnTo>
                  <a:pt x="9428" y="12583"/>
                </a:lnTo>
                <a:lnTo>
                  <a:pt x="9611" y="12583"/>
                </a:lnTo>
                <a:lnTo>
                  <a:pt x="9685" y="12546"/>
                </a:lnTo>
                <a:lnTo>
                  <a:pt x="9721" y="12473"/>
                </a:lnTo>
                <a:lnTo>
                  <a:pt x="9721" y="12436"/>
                </a:lnTo>
                <a:lnTo>
                  <a:pt x="9721" y="12363"/>
                </a:lnTo>
                <a:lnTo>
                  <a:pt x="9611" y="12326"/>
                </a:lnTo>
                <a:lnTo>
                  <a:pt x="9611" y="11996"/>
                </a:lnTo>
                <a:lnTo>
                  <a:pt x="10638" y="11996"/>
                </a:lnTo>
                <a:lnTo>
                  <a:pt x="10675" y="12253"/>
                </a:lnTo>
                <a:lnTo>
                  <a:pt x="10748" y="12509"/>
                </a:lnTo>
                <a:lnTo>
                  <a:pt x="10822" y="12583"/>
                </a:lnTo>
                <a:lnTo>
                  <a:pt x="10969" y="12583"/>
                </a:lnTo>
                <a:lnTo>
                  <a:pt x="11005" y="12509"/>
                </a:lnTo>
                <a:lnTo>
                  <a:pt x="11042" y="12399"/>
                </a:lnTo>
                <a:lnTo>
                  <a:pt x="10969" y="12179"/>
                </a:lnTo>
                <a:lnTo>
                  <a:pt x="10895" y="11996"/>
                </a:lnTo>
                <a:lnTo>
                  <a:pt x="12106" y="11996"/>
                </a:lnTo>
                <a:lnTo>
                  <a:pt x="12069" y="12069"/>
                </a:lnTo>
                <a:lnTo>
                  <a:pt x="12032" y="12143"/>
                </a:lnTo>
                <a:lnTo>
                  <a:pt x="11996" y="12363"/>
                </a:lnTo>
                <a:lnTo>
                  <a:pt x="12032" y="12473"/>
                </a:lnTo>
                <a:lnTo>
                  <a:pt x="12069" y="12619"/>
                </a:lnTo>
                <a:lnTo>
                  <a:pt x="12142" y="12729"/>
                </a:lnTo>
                <a:lnTo>
                  <a:pt x="12216" y="12803"/>
                </a:lnTo>
                <a:lnTo>
                  <a:pt x="12289" y="12840"/>
                </a:lnTo>
                <a:lnTo>
                  <a:pt x="12362" y="12803"/>
                </a:lnTo>
                <a:lnTo>
                  <a:pt x="12399" y="12766"/>
                </a:lnTo>
                <a:lnTo>
                  <a:pt x="12399" y="12693"/>
                </a:lnTo>
                <a:lnTo>
                  <a:pt x="12362" y="12546"/>
                </a:lnTo>
                <a:lnTo>
                  <a:pt x="12289" y="12363"/>
                </a:lnTo>
                <a:lnTo>
                  <a:pt x="12252" y="12179"/>
                </a:lnTo>
                <a:lnTo>
                  <a:pt x="12252" y="11959"/>
                </a:lnTo>
                <a:lnTo>
                  <a:pt x="13353" y="11959"/>
                </a:lnTo>
                <a:lnTo>
                  <a:pt x="13280" y="12106"/>
                </a:lnTo>
                <a:lnTo>
                  <a:pt x="13243" y="12253"/>
                </a:lnTo>
                <a:lnTo>
                  <a:pt x="13243" y="12436"/>
                </a:lnTo>
                <a:lnTo>
                  <a:pt x="13316" y="12583"/>
                </a:lnTo>
                <a:lnTo>
                  <a:pt x="13353" y="12619"/>
                </a:lnTo>
                <a:lnTo>
                  <a:pt x="13426" y="12656"/>
                </a:lnTo>
                <a:lnTo>
                  <a:pt x="13500" y="12656"/>
                </a:lnTo>
                <a:lnTo>
                  <a:pt x="13573" y="12583"/>
                </a:lnTo>
                <a:lnTo>
                  <a:pt x="13610" y="12436"/>
                </a:lnTo>
                <a:lnTo>
                  <a:pt x="13536" y="12216"/>
                </a:lnTo>
                <a:lnTo>
                  <a:pt x="13536" y="12069"/>
                </a:lnTo>
                <a:lnTo>
                  <a:pt x="13573" y="11922"/>
                </a:lnTo>
                <a:lnTo>
                  <a:pt x="14563" y="11886"/>
                </a:lnTo>
                <a:lnTo>
                  <a:pt x="14563" y="11886"/>
                </a:lnTo>
                <a:lnTo>
                  <a:pt x="14527" y="12363"/>
                </a:lnTo>
                <a:lnTo>
                  <a:pt x="14563" y="12436"/>
                </a:lnTo>
                <a:lnTo>
                  <a:pt x="14637" y="12509"/>
                </a:lnTo>
                <a:lnTo>
                  <a:pt x="14747" y="12509"/>
                </a:lnTo>
                <a:lnTo>
                  <a:pt x="14820" y="12473"/>
                </a:lnTo>
                <a:lnTo>
                  <a:pt x="14893" y="12399"/>
                </a:lnTo>
                <a:lnTo>
                  <a:pt x="14967" y="12289"/>
                </a:lnTo>
                <a:lnTo>
                  <a:pt x="14967" y="12179"/>
                </a:lnTo>
                <a:lnTo>
                  <a:pt x="14967" y="12069"/>
                </a:lnTo>
                <a:lnTo>
                  <a:pt x="14930" y="11996"/>
                </a:lnTo>
                <a:lnTo>
                  <a:pt x="14857" y="11959"/>
                </a:lnTo>
                <a:lnTo>
                  <a:pt x="14857" y="11886"/>
                </a:lnTo>
                <a:lnTo>
                  <a:pt x="16618" y="11776"/>
                </a:lnTo>
                <a:lnTo>
                  <a:pt x="16654" y="11812"/>
                </a:lnTo>
                <a:lnTo>
                  <a:pt x="16544" y="11996"/>
                </a:lnTo>
                <a:lnTo>
                  <a:pt x="16361" y="12179"/>
                </a:lnTo>
                <a:lnTo>
                  <a:pt x="16287" y="12289"/>
                </a:lnTo>
                <a:lnTo>
                  <a:pt x="16251" y="12363"/>
                </a:lnTo>
                <a:lnTo>
                  <a:pt x="16287" y="12436"/>
                </a:lnTo>
                <a:lnTo>
                  <a:pt x="16324" y="12509"/>
                </a:lnTo>
                <a:lnTo>
                  <a:pt x="16397" y="12546"/>
                </a:lnTo>
                <a:lnTo>
                  <a:pt x="16471" y="12583"/>
                </a:lnTo>
                <a:lnTo>
                  <a:pt x="16544" y="12583"/>
                </a:lnTo>
                <a:lnTo>
                  <a:pt x="16581" y="12546"/>
                </a:lnTo>
                <a:lnTo>
                  <a:pt x="16728" y="12473"/>
                </a:lnTo>
                <a:lnTo>
                  <a:pt x="16801" y="12363"/>
                </a:lnTo>
                <a:lnTo>
                  <a:pt x="16984" y="12106"/>
                </a:lnTo>
                <a:lnTo>
                  <a:pt x="17461" y="11482"/>
                </a:lnTo>
                <a:lnTo>
                  <a:pt x="17461" y="11409"/>
                </a:lnTo>
                <a:lnTo>
                  <a:pt x="17461" y="11336"/>
                </a:lnTo>
                <a:lnTo>
                  <a:pt x="17461" y="11262"/>
                </a:lnTo>
                <a:lnTo>
                  <a:pt x="17425" y="11189"/>
                </a:lnTo>
                <a:lnTo>
                  <a:pt x="17058" y="10895"/>
                </a:lnTo>
                <a:lnTo>
                  <a:pt x="16728" y="10639"/>
                </a:lnTo>
                <a:lnTo>
                  <a:pt x="16654" y="10602"/>
                </a:lnTo>
                <a:lnTo>
                  <a:pt x="16581" y="10602"/>
                </a:lnTo>
                <a:lnTo>
                  <a:pt x="16544" y="10639"/>
                </a:lnTo>
                <a:lnTo>
                  <a:pt x="16471" y="10675"/>
                </a:lnTo>
                <a:lnTo>
                  <a:pt x="16434" y="10785"/>
                </a:lnTo>
                <a:lnTo>
                  <a:pt x="16434" y="10859"/>
                </a:lnTo>
                <a:lnTo>
                  <a:pt x="16471" y="10932"/>
                </a:lnTo>
                <a:lnTo>
                  <a:pt x="16801" y="11226"/>
                </a:lnTo>
                <a:lnTo>
                  <a:pt x="13940" y="11372"/>
                </a:lnTo>
                <a:lnTo>
                  <a:pt x="14050" y="11336"/>
                </a:lnTo>
                <a:lnTo>
                  <a:pt x="14270" y="11189"/>
                </a:lnTo>
                <a:lnTo>
                  <a:pt x="14343" y="11115"/>
                </a:lnTo>
                <a:lnTo>
                  <a:pt x="14417" y="11005"/>
                </a:lnTo>
                <a:lnTo>
                  <a:pt x="14417" y="10932"/>
                </a:lnTo>
                <a:lnTo>
                  <a:pt x="14380" y="10895"/>
                </a:lnTo>
                <a:lnTo>
                  <a:pt x="14233" y="10895"/>
                </a:lnTo>
                <a:lnTo>
                  <a:pt x="14123" y="10932"/>
                </a:lnTo>
                <a:lnTo>
                  <a:pt x="13903" y="11079"/>
                </a:lnTo>
                <a:lnTo>
                  <a:pt x="13720" y="11226"/>
                </a:lnTo>
                <a:lnTo>
                  <a:pt x="13573" y="11409"/>
                </a:lnTo>
                <a:lnTo>
                  <a:pt x="12289" y="11446"/>
                </a:lnTo>
                <a:lnTo>
                  <a:pt x="12546" y="11336"/>
                </a:lnTo>
                <a:lnTo>
                  <a:pt x="12839" y="11226"/>
                </a:lnTo>
                <a:lnTo>
                  <a:pt x="13169" y="11079"/>
                </a:lnTo>
                <a:lnTo>
                  <a:pt x="13500" y="10895"/>
                </a:lnTo>
                <a:lnTo>
                  <a:pt x="13793" y="10675"/>
                </a:lnTo>
                <a:lnTo>
                  <a:pt x="14050" y="10419"/>
                </a:lnTo>
                <a:lnTo>
                  <a:pt x="14087" y="10308"/>
                </a:lnTo>
                <a:lnTo>
                  <a:pt x="14050" y="10235"/>
                </a:lnTo>
                <a:lnTo>
                  <a:pt x="13976" y="10198"/>
                </a:lnTo>
                <a:lnTo>
                  <a:pt x="13903" y="10235"/>
                </a:lnTo>
                <a:lnTo>
                  <a:pt x="13646" y="10382"/>
                </a:lnTo>
                <a:lnTo>
                  <a:pt x="13390" y="10565"/>
                </a:lnTo>
                <a:lnTo>
                  <a:pt x="13133" y="10749"/>
                </a:lnTo>
                <a:lnTo>
                  <a:pt x="12876" y="10895"/>
                </a:lnTo>
                <a:lnTo>
                  <a:pt x="12583" y="11042"/>
                </a:lnTo>
                <a:lnTo>
                  <a:pt x="12289" y="11152"/>
                </a:lnTo>
                <a:lnTo>
                  <a:pt x="11996" y="11299"/>
                </a:lnTo>
                <a:lnTo>
                  <a:pt x="11702" y="11446"/>
                </a:lnTo>
                <a:lnTo>
                  <a:pt x="10162" y="11482"/>
                </a:lnTo>
                <a:lnTo>
                  <a:pt x="10602" y="11299"/>
                </a:lnTo>
                <a:lnTo>
                  <a:pt x="12216" y="10639"/>
                </a:lnTo>
                <a:lnTo>
                  <a:pt x="12766" y="10455"/>
                </a:lnTo>
                <a:lnTo>
                  <a:pt x="13316" y="10162"/>
                </a:lnTo>
                <a:lnTo>
                  <a:pt x="13573" y="10015"/>
                </a:lnTo>
                <a:lnTo>
                  <a:pt x="13793" y="9832"/>
                </a:lnTo>
                <a:lnTo>
                  <a:pt x="13976" y="9612"/>
                </a:lnTo>
                <a:lnTo>
                  <a:pt x="14087" y="9355"/>
                </a:lnTo>
                <a:lnTo>
                  <a:pt x="14087" y="9245"/>
                </a:lnTo>
                <a:lnTo>
                  <a:pt x="14050" y="9208"/>
                </a:lnTo>
                <a:lnTo>
                  <a:pt x="13940" y="9171"/>
                </a:lnTo>
                <a:lnTo>
                  <a:pt x="13866" y="9208"/>
                </a:lnTo>
                <a:lnTo>
                  <a:pt x="13463" y="9612"/>
                </a:lnTo>
                <a:lnTo>
                  <a:pt x="13243" y="9795"/>
                </a:lnTo>
                <a:lnTo>
                  <a:pt x="12986" y="9978"/>
                </a:lnTo>
                <a:lnTo>
                  <a:pt x="12693" y="10125"/>
                </a:lnTo>
                <a:lnTo>
                  <a:pt x="12399" y="10235"/>
                </a:lnTo>
                <a:lnTo>
                  <a:pt x="11776" y="10492"/>
                </a:lnTo>
                <a:lnTo>
                  <a:pt x="10418" y="11042"/>
                </a:lnTo>
                <a:lnTo>
                  <a:pt x="9905" y="11262"/>
                </a:lnTo>
                <a:lnTo>
                  <a:pt x="9428" y="11482"/>
                </a:lnTo>
                <a:lnTo>
                  <a:pt x="7667" y="11482"/>
                </a:lnTo>
                <a:lnTo>
                  <a:pt x="8621" y="11152"/>
                </a:lnTo>
                <a:lnTo>
                  <a:pt x="10895" y="10419"/>
                </a:lnTo>
                <a:lnTo>
                  <a:pt x="11335" y="10235"/>
                </a:lnTo>
                <a:lnTo>
                  <a:pt x="11776" y="10052"/>
                </a:lnTo>
                <a:lnTo>
                  <a:pt x="12179" y="9832"/>
                </a:lnTo>
                <a:lnTo>
                  <a:pt x="12583" y="9575"/>
                </a:lnTo>
                <a:lnTo>
                  <a:pt x="13426" y="9025"/>
                </a:lnTo>
                <a:lnTo>
                  <a:pt x="13866" y="8768"/>
                </a:lnTo>
                <a:lnTo>
                  <a:pt x="14307" y="8548"/>
                </a:lnTo>
                <a:lnTo>
                  <a:pt x="14380" y="8511"/>
                </a:lnTo>
                <a:lnTo>
                  <a:pt x="14417" y="8474"/>
                </a:lnTo>
                <a:lnTo>
                  <a:pt x="14417" y="8841"/>
                </a:lnTo>
                <a:lnTo>
                  <a:pt x="14453" y="8915"/>
                </a:lnTo>
                <a:lnTo>
                  <a:pt x="14490" y="8951"/>
                </a:lnTo>
                <a:lnTo>
                  <a:pt x="14527" y="8988"/>
                </a:lnTo>
                <a:lnTo>
                  <a:pt x="14600" y="9025"/>
                </a:lnTo>
                <a:lnTo>
                  <a:pt x="14673" y="8988"/>
                </a:lnTo>
                <a:lnTo>
                  <a:pt x="14747" y="8951"/>
                </a:lnTo>
                <a:lnTo>
                  <a:pt x="14783" y="8915"/>
                </a:lnTo>
                <a:lnTo>
                  <a:pt x="14783" y="8841"/>
                </a:lnTo>
                <a:lnTo>
                  <a:pt x="14783" y="8291"/>
                </a:lnTo>
                <a:lnTo>
                  <a:pt x="14747" y="8034"/>
                </a:lnTo>
                <a:lnTo>
                  <a:pt x="14673" y="7777"/>
                </a:lnTo>
                <a:lnTo>
                  <a:pt x="15077" y="8181"/>
                </a:lnTo>
                <a:lnTo>
                  <a:pt x="15517" y="8584"/>
                </a:lnTo>
                <a:lnTo>
                  <a:pt x="15737" y="8768"/>
                </a:lnTo>
                <a:lnTo>
                  <a:pt x="15847" y="8841"/>
                </a:lnTo>
                <a:lnTo>
                  <a:pt x="15994" y="8878"/>
                </a:lnTo>
                <a:lnTo>
                  <a:pt x="16361" y="8915"/>
                </a:lnTo>
                <a:lnTo>
                  <a:pt x="16764" y="8915"/>
                </a:lnTo>
                <a:lnTo>
                  <a:pt x="17204" y="8878"/>
                </a:lnTo>
                <a:lnTo>
                  <a:pt x="17608" y="8731"/>
                </a:lnTo>
                <a:lnTo>
                  <a:pt x="17681" y="8695"/>
                </a:lnTo>
                <a:lnTo>
                  <a:pt x="17755" y="8584"/>
                </a:lnTo>
                <a:lnTo>
                  <a:pt x="17791" y="8511"/>
                </a:lnTo>
                <a:lnTo>
                  <a:pt x="17755" y="8438"/>
                </a:lnTo>
                <a:lnTo>
                  <a:pt x="17718" y="8328"/>
                </a:lnTo>
                <a:lnTo>
                  <a:pt x="17681" y="8291"/>
                </a:lnTo>
                <a:lnTo>
                  <a:pt x="17571" y="8254"/>
                </a:lnTo>
                <a:lnTo>
                  <a:pt x="17461" y="8254"/>
                </a:lnTo>
                <a:lnTo>
                  <a:pt x="17131" y="8364"/>
                </a:lnTo>
                <a:lnTo>
                  <a:pt x="16764" y="8401"/>
                </a:lnTo>
                <a:lnTo>
                  <a:pt x="16397" y="8438"/>
                </a:lnTo>
                <a:lnTo>
                  <a:pt x="16177" y="8401"/>
                </a:lnTo>
                <a:lnTo>
                  <a:pt x="16031" y="8364"/>
                </a:lnTo>
                <a:lnTo>
                  <a:pt x="15480" y="7888"/>
                </a:lnTo>
                <a:lnTo>
                  <a:pt x="15004" y="7374"/>
                </a:lnTo>
                <a:lnTo>
                  <a:pt x="14563" y="6824"/>
                </a:lnTo>
                <a:lnTo>
                  <a:pt x="14160" y="6237"/>
                </a:lnTo>
                <a:lnTo>
                  <a:pt x="13830" y="5613"/>
                </a:lnTo>
                <a:lnTo>
                  <a:pt x="13536" y="4990"/>
                </a:lnTo>
                <a:lnTo>
                  <a:pt x="13096" y="3926"/>
                </a:lnTo>
                <a:lnTo>
                  <a:pt x="12803" y="3412"/>
                </a:lnTo>
                <a:lnTo>
                  <a:pt x="12509" y="2936"/>
                </a:lnTo>
                <a:lnTo>
                  <a:pt x="12326" y="2752"/>
                </a:lnTo>
                <a:lnTo>
                  <a:pt x="12142" y="2532"/>
                </a:lnTo>
                <a:lnTo>
                  <a:pt x="11959" y="2349"/>
                </a:lnTo>
                <a:lnTo>
                  <a:pt x="11739" y="2202"/>
                </a:lnTo>
                <a:lnTo>
                  <a:pt x="11482" y="2092"/>
                </a:lnTo>
                <a:lnTo>
                  <a:pt x="11225" y="1982"/>
                </a:lnTo>
                <a:lnTo>
                  <a:pt x="10932" y="1908"/>
                </a:lnTo>
                <a:lnTo>
                  <a:pt x="10602" y="1872"/>
                </a:lnTo>
                <a:lnTo>
                  <a:pt x="10308" y="1872"/>
                </a:lnTo>
                <a:lnTo>
                  <a:pt x="9978" y="1908"/>
                </a:lnTo>
                <a:lnTo>
                  <a:pt x="9685" y="1982"/>
                </a:lnTo>
                <a:lnTo>
                  <a:pt x="9391" y="2055"/>
                </a:lnTo>
                <a:lnTo>
                  <a:pt x="9098" y="2202"/>
                </a:lnTo>
                <a:lnTo>
                  <a:pt x="8841" y="2349"/>
                </a:lnTo>
                <a:lnTo>
                  <a:pt x="8584" y="2495"/>
                </a:lnTo>
                <a:lnTo>
                  <a:pt x="8327" y="2715"/>
                </a:lnTo>
                <a:lnTo>
                  <a:pt x="7887" y="3119"/>
                </a:lnTo>
                <a:lnTo>
                  <a:pt x="7484" y="3632"/>
                </a:lnTo>
                <a:lnTo>
                  <a:pt x="7117" y="4146"/>
                </a:lnTo>
                <a:lnTo>
                  <a:pt x="6787" y="4660"/>
                </a:lnTo>
                <a:lnTo>
                  <a:pt x="6127" y="5833"/>
                </a:lnTo>
                <a:lnTo>
                  <a:pt x="5796" y="6457"/>
                </a:lnTo>
                <a:lnTo>
                  <a:pt x="5430" y="7044"/>
                </a:lnTo>
                <a:lnTo>
                  <a:pt x="4989" y="7594"/>
                </a:lnTo>
                <a:lnTo>
                  <a:pt x="4769" y="7851"/>
                </a:lnTo>
                <a:lnTo>
                  <a:pt x="4513" y="8071"/>
                </a:lnTo>
                <a:lnTo>
                  <a:pt x="4256" y="8291"/>
                </a:lnTo>
                <a:lnTo>
                  <a:pt x="3962" y="8474"/>
                </a:lnTo>
                <a:lnTo>
                  <a:pt x="3669" y="8621"/>
                </a:lnTo>
                <a:lnTo>
                  <a:pt x="3339" y="8731"/>
                </a:lnTo>
                <a:lnTo>
                  <a:pt x="3009" y="8841"/>
                </a:lnTo>
                <a:lnTo>
                  <a:pt x="2715" y="8915"/>
                </a:lnTo>
                <a:lnTo>
                  <a:pt x="2605" y="6200"/>
                </a:lnTo>
                <a:lnTo>
                  <a:pt x="2568" y="3119"/>
                </a:lnTo>
                <a:lnTo>
                  <a:pt x="2605" y="1505"/>
                </a:lnTo>
                <a:lnTo>
                  <a:pt x="2568" y="1138"/>
                </a:lnTo>
                <a:lnTo>
                  <a:pt x="2715" y="1395"/>
                </a:lnTo>
                <a:lnTo>
                  <a:pt x="2862" y="1652"/>
                </a:lnTo>
                <a:lnTo>
                  <a:pt x="2899" y="1725"/>
                </a:lnTo>
                <a:lnTo>
                  <a:pt x="2972" y="1762"/>
                </a:lnTo>
                <a:lnTo>
                  <a:pt x="3119" y="1762"/>
                </a:lnTo>
                <a:lnTo>
                  <a:pt x="3192" y="1688"/>
                </a:lnTo>
                <a:lnTo>
                  <a:pt x="3229" y="1652"/>
                </a:lnTo>
                <a:lnTo>
                  <a:pt x="3265" y="1578"/>
                </a:lnTo>
                <a:lnTo>
                  <a:pt x="3265" y="1505"/>
                </a:lnTo>
                <a:lnTo>
                  <a:pt x="3155" y="1138"/>
                </a:lnTo>
                <a:lnTo>
                  <a:pt x="2972" y="771"/>
                </a:lnTo>
                <a:lnTo>
                  <a:pt x="2568" y="111"/>
                </a:lnTo>
                <a:lnTo>
                  <a:pt x="2495" y="38"/>
                </a:lnTo>
                <a:lnTo>
                  <a:pt x="2385" y="1"/>
                </a:lnTo>
                <a:close/>
                <a:moveTo>
                  <a:pt x="15554" y="12546"/>
                </a:moveTo>
                <a:lnTo>
                  <a:pt x="15480" y="12583"/>
                </a:lnTo>
                <a:lnTo>
                  <a:pt x="15370" y="12619"/>
                </a:lnTo>
                <a:lnTo>
                  <a:pt x="15224" y="12766"/>
                </a:lnTo>
                <a:lnTo>
                  <a:pt x="15077" y="12913"/>
                </a:lnTo>
                <a:lnTo>
                  <a:pt x="15077" y="12950"/>
                </a:lnTo>
                <a:lnTo>
                  <a:pt x="14820" y="12803"/>
                </a:lnTo>
                <a:lnTo>
                  <a:pt x="14527" y="12693"/>
                </a:lnTo>
                <a:lnTo>
                  <a:pt x="14453" y="12693"/>
                </a:lnTo>
                <a:lnTo>
                  <a:pt x="14417" y="12729"/>
                </a:lnTo>
                <a:lnTo>
                  <a:pt x="14380" y="12803"/>
                </a:lnTo>
                <a:lnTo>
                  <a:pt x="14380" y="12876"/>
                </a:lnTo>
                <a:lnTo>
                  <a:pt x="14563" y="13096"/>
                </a:lnTo>
                <a:lnTo>
                  <a:pt x="14783" y="13316"/>
                </a:lnTo>
                <a:lnTo>
                  <a:pt x="14673" y="13463"/>
                </a:lnTo>
                <a:lnTo>
                  <a:pt x="14490" y="13720"/>
                </a:lnTo>
                <a:lnTo>
                  <a:pt x="14417" y="13867"/>
                </a:lnTo>
                <a:lnTo>
                  <a:pt x="14417" y="14013"/>
                </a:lnTo>
                <a:lnTo>
                  <a:pt x="14453" y="14087"/>
                </a:lnTo>
                <a:lnTo>
                  <a:pt x="14490" y="14123"/>
                </a:lnTo>
                <a:lnTo>
                  <a:pt x="14600" y="14123"/>
                </a:lnTo>
                <a:lnTo>
                  <a:pt x="14673" y="14087"/>
                </a:lnTo>
                <a:lnTo>
                  <a:pt x="14783" y="14050"/>
                </a:lnTo>
                <a:lnTo>
                  <a:pt x="14893" y="13903"/>
                </a:lnTo>
                <a:lnTo>
                  <a:pt x="15150" y="13573"/>
                </a:lnTo>
                <a:lnTo>
                  <a:pt x="15590" y="13903"/>
                </a:lnTo>
                <a:lnTo>
                  <a:pt x="15700" y="13940"/>
                </a:lnTo>
                <a:lnTo>
                  <a:pt x="15774" y="13940"/>
                </a:lnTo>
                <a:lnTo>
                  <a:pt x="15847" y="13903"/>
                </a:lnTo>
                <a:lnTo>
                  <a:pt x="15884" y="13830"/>
                </a:lnTo>
                <a:lnTo>
                  <a:pt x="15921" y="13757"/>
                </a:lnTo>
                <a:lnTo>
                  <a:pt x="15921" y="13647"/>
                </a:lnTo>
                <a:lnTo>
                  <a:pt x="15921" y="13573"/>
                </a:lnTo>
                <a:lnTo>
                  <a:pt x="15847" y="13500"/>
                </a:lnTo>
                <a:lnTo>
                  <a:pt x="15407" y="13170"/>
                </a:lnTo>
                <a:lnTo>
                  <a:pt x="15480" y="13096"/>
                </a:lnTo>
                <a:lnTo>
                  <a:pt x="15590" y="12876"/>
                </a:lnTo>
                <a:lnTo>
                  <a:pt x="15664" y="12803"/>
                </a:lnTo>
                <a:lnTo>
                  <a:pt x="15737" y="12766"/>
                </a:lnTo>
                <a:lnTo>
                  <a:pt x="15774" y="12729"/>
                </a:lnTo>
                <a:lnTo>
                  <a:pt x="15811" y="12693"/>
                </a:lnTo>
                <a:lnTo>
                  <a:pt x="15811" y="12656"/>
                </a:lnTo>
                <a:lnTo>
                  <a:pt x="15774" y="12656"/>
                </a:lnTo>
                <a:lnTo>
                  <a:pt x="15664" y="12583"/>
                </a:lnTo>
                <a:lnTo>
                  <a:pt x="15554" y="12546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1" name="Shape 171"/>
          <p:cNvSpPr/>
          <p:nvPr/>
        </p:nvSpPr>
        <p:spPr>
          <a:xfrm>
            <a:off x="2116544" y="3186157"/>
            <a:ext cx="829755" cy="780163"/>
          </a:xfrm>
          <a:custGeom>
            <a:avLst/>
            <a:gdLst/>
            <a:ahLst/>
            <a:cxnLst/>
            <a:rect l="0" t="0" r="0" b="0"/>
            <a:pathLst>
              <a:path w="16581" h="15590" extrusionOk="0">
                <a:moveTo>
                  <a:pt x="13793" y="2568"/>
                </a:moveTo>
                <a:lnTo>
                  <a:pt x="14123" y="2641"/>
                </a:lnTo>
                <a:lnTo>
                  <a:pt x="14123" y="2678"/>
                </a:lnTo>
                <a:lnTo>
                  <a:pt x="14086" y="2825"/>
                </a:lnTo>
                <a:lnTo>
                  <a:pt x="14013" y="2935"/>
                </a:lnTo>
                <a:lnTo>
                  <a:pt x="13866" y="3045"/>
                </a:lnTo>
                <a:lnTo>
                  <a:pt x="13756" y="3081"/>
                </a:lnTo>
                <a:lnTo>
                  <a:pt x="13573" y="2971"/>
                </a:lnTo>
                <a:lnTo>
                  <a:pt x="13609" y="2788"/>
                </a:lnTo>
                <a:lnTo>
                  <a:pt x="13683" y="2678"/>
                </a:lnTo>
                <a:lnTo>
                  <a:pt x="13720" y="2605"/>
                </a:lnTo>
                <a:lnTo>
                  <a:pt x="13793" y="2568"/>
                </a:lnTo>
                <a:close/>
                <a:moveTo>
                  <a:pt x="9428" y="3705"/>
                </a:moveTo>
                <a:lnTo>
                  <a:pt x="9831" y="4475"/>
                </a:lnTo>
                <a:lnTo>
                  <a:pt x="10161" y="5246"/>
                </a:lnTo>
                <a:lnTo>
                  <a:pt x="8327" y="4402"/>
                </a:lnTo>
                <a:lnTo>
                  <a:pt x="8878" y="4035"/>
                </a:lnTo>
                <a:lnTo>
                  <a:pt x="9428" y="3705"/>
                </a:lnTo>
                <a:close/>
                <a:moveTo>
                  <a:pt x="5283" y="3668"/>
                </a:moveTo>
                <a:lnTo>
                  <a:pt x="6383" y="4072"/>
                </a:lnTo>
                <a:lnTo>
                  <a:pt x="7410" y="4512"/>
                </a:lnTo>
                <a:lnTo>
                  <a:pt x="6383" y="5319"/>
                </a:lnTo>
                <a:lnTo>
                  <a:pt x="5393" y="6163"/>
                </a:lnTo>
                <a:lnTo>
                  <a:pt x="5319" y="5282"/>
                </a:lnTo>
                <a:lnTo>
                  <a:pt x="5283" y="4365"/>
                </a:lnTo>
                <a:lnTo>
                  <a:pt x="5283" y="3668"/>
                </a:lnTo>
                <a:close/>
                <a:moveTo>
                  <a:pt x="13096" y="2494"/>
                </a:moveTo>
                <a:lnTo>
                  <a:pt x="13023" y="2641"/>
                </a:lnTo>
                <a:lnTo>
                  <a:pt x="12986" y="2825"/>
                </a:lnTo>
                <a:lnTo>
                  <a:pt x="12949" y="3008"/>
                </a:lnTo>
                <a:lnTo>
                  <a:pt x="12986" y="3191"/>
                </a:lnTo>
                <a:lnTo>
                  <a:pt x="13096" y="3412"/>
                </a:lnTo>
                <a:lnTo>
                  <a:pt x="13243" y="3595"/>
                </a:lnTo>
                <a:lnTo>
                  <a:pt x="13426" y="3705"/>
                </a:lnTo>
                <a:lnTo>
                  <a:pt x="13646" y="3778"/>
                </a:lnTo>
                <a:lnTo>
                  <a:pt x="13793" y="3815"/>
                </a:lnTo>
                <a:lnTo>
                  <a:pt x="13536" y="4512"/>
                </a:lnTo>
                <a:lnTo>
                  <a:pt x="13243" y="5209"/>
                </a:lnTo>
                <a:lnTo>
                  <a:pt x="12913" y="5869"/>
                </a:lnTo>
                <a:lnTo>
                  <a:pt x="12546" y="6529"/>
                </a:lnTo>
                <a:lnTo>
                  <a:pt x="11665" y="6016"/>
                </a:lnTo>
                <a:lnTo>
                  <a:pt x="10785" y="5576"/>
                </a:lnTo>
                <a:lnTo>
                  <a:pt x="10602" y="5026"/>
                </a:lnTo>
                <a:lnTo>
                  <a:pt x="10345" y="4475"/>
                </a:lnTo>
                <a:lnTo>
                  <a:pt x="10125" y="3962"/>
                </a:lnTo>
                <a:lnTo>
                  <a:pt x="9831" y="3448"/>
                </a:lnTo>
                <a:lnTo>
                  <a:pt x="10602" y="3045"/>
                </a:lnTo>
                <a:lnTo>
                  <a:pt x="11005" y="2898"/>
                </a:lnTo>
                <a:lnTo>
                  <a:pt x="11409" y="2751"/>
                </a:lnTo>
                <a:lnTo>
                  <a:pt x="11849" y="2641"/>
                </a:lnTo>
                <a:lnTo>
                  <a:pt x="12252" y="2568"/>
                </a:lnTo>
                <a:lnTo>
                  <a:pt x="12692" y="2494"/>
                </a:lnTo>
                <a:close/>
                <a:moveTo>
                  <a:pt x="2605" y="6713"/>
                </a:moveTo>
                <a:lnTo>
                  <a:pt x="2678" y="6750"/>
                </a:lnTo>
                <a:lnTo>
                  <a:pt x="2752" y="6823"/>
                </a:lnTo>
                <a:lnTo>
                  <a:pt x="2788" y="6970"/>
                </a:lnTo>
                <a:lnTo>
                  <a:pt x="2752" y="7116"/>
                </a:lnTo>
                <a:lnTo>
                  <a:pt x="2715" y="7153"/>
                </a:lnTo>
                <a:lnTo>
                  <a:pt x="2605" y="7226"/>
                </a:lnTo>
                <a:lnTo>
                  <a:pt x="2458" y="7336"/>
                </a:lnTo>
                <a:lnTo>
                  <a:pt x="2165" y="7116"/>
                </a:lnTo>
                <a:lnTo>
                  <a:pt x="2275" y="6970"/>
                </a:lnTo>
                <a:lnTo>
                  <a:pt x="2275" y="6896"/>
                </a:lnTo>
                <a:lnTo>
                  <a:pt x="2458" y="6860"/>
                </a:lnTo>
                <a:lnTo>
                  <a:pt x="2715" y="6860"/>
                </a:lnTo>
                <a:lnTo>
                  <a:pt x="2715" y="6823"/>
                </a:lnTo>
                <a:lnTo>
                  <a:pt x="2678" y="6786"/>
                </a:lnTo>
                <a:lnTo>
                  <a:pt x="2605" y="6713"/>
                </a:lnTo>
                <a:close/>
                <a:moveTo>
                  <a:pt x="8364" y="6529"/>
                </a:moveTo>
                <a:lnTo>
                  <a:pt x="8547" y="6566"/>
                </a:lnTo>
                <a:lnTo>
                  <a:pt x="8657" y="6603"/>
                </a:lnTo>
                <a:lnTo>
                  <a:pt x="8657" y="6713"/>
                </a:lnTo>
                <a:lnTo>
                  <a:pt x="8694" y="6860"/>
                </a:lnTo>
                <a:lnTo>
                  <a:pt x="8694" y="6970"/>
                </a:lnTo>
                <a:lnTo>
                  <a:pt x="8694" y="7116"/>
                </a:lnTo>
                <a:lnTo>
                  <a:pt x="8657" y="7226"/>
                </a:lnTo>
                <a:lnTo>
                  <a:pt x="8621" y="7336"/>
                </a:lnTo>
                <a:lnTo>
                  <a:pt x="8547" y="7446"/>
                </a:lnTo>
                <a:lnTo>
                  <a:pt x="8364" y="7446"/>
                </a:lnTo>
                <a:lnTo>
                  <a:pt x="8107" y="7520"/>
                </a:lnTo>
                <a:lnTo>
                  <a:pt x="7850" y="7593"/>
                </a:lnTo>
                <a:lnTo>
                  <a:pt x="7704" y="7483"/>
                </a:lnTo>
                <a:lnTo>
                  <a:pt x="7630" y="7336"/>
                </a:lnTo>
                <a:lnTo>
                  <a:pt x="7557" y="7190"/>
                </a:lnTo>
                <a:lnTo>
                  <a:pt x="7594" y="7006"/>
                </a:lnTo>
                <a:lnTo>
                  <a:pt x="7667" y="6750"/>
                </a:lnTo>
                <a:lnTo>
                  <a:pt x="7777" y="6750"/>
                </a:lnTo>
                <a:lnTo>
                  <a:pt x="7850" y="6786"/>
                </a:lnTo>
                <a:lnTo>
                  <a:pt x="7924" y="6750"/>
                </a:lnTo>
                <a:lnTo>
                  <a:pt x="7960" y="6713"/>
                </a:lnTo>
                <a:lnTo>
                  <a:pt x="8071" y="6566"/>
                </a:lnTo>
                <a:lnTo>
                  <a:pt x="8364" y="6529"/>
                </a:lnTo>
                <a:close/>
                <a:moveTo>
                  <a:pt x="3155" y="3191"/>
                </a:moveTo>
                <a:lnTo>
                  <a:pt x="3595" y="3228"/>
                </a:lnTo>
                <a:lnTo>
                  <a:pt x="4036" y="3301"/>
                </a:lnTo>
                <a:lnTo>
                  <a:pt x="4439" y="3412"/>
                </a:lnTo>
                <a:lnTo>
                  <a:pt x="4879" y="3522"/>
                </a:lnTo>
                <a:lnTo>
                  <a:pt x="4843" y="4072"/>
                </a:lnTo>
                <a:lnTo>
                  <a:pt x="4843" y="4659"/>
                </a:lnTo>
                <a:lnTo>
                  <a:pt x="4879" y="5282"/>
                </a:lnTo>
                <a:lnTo>
                  <a:pt x="4989" y="6529"/>
                </a:lnTo>
                <a:lnTo>
                  <a:pt x="4182" y="7263"/>
                </a:lnTo>
                <a:lnTo>
                  <a:pt x="3779" y="7630"/>
                </a:lnTo>
                <a:lnTo>
                  <a:pt x="3375" y="8033"/>
                </a:lnTo>
                <a:lnTo>
                  <a:pt x="3265" y="7960"/>
                </a:lnTo>
                <a:lnTo>
                  <a:pt x="2898" y="7667"/>
                </a:lnTo>
                <a:lnTo>
                  <a:pt x="3008" y="7520"/>
                </a:lnTo>
                <a:lnTo>
                  <a:pt x="3119" y="7410"/>
                </a:lnTo>
                <a:lnTo>
                  <a:pt x="3155" y="7336"/>
                </a:lnTo>
                <a:lnTo>
                  <a:pt x="3192" y="7300"/>
                </a:lnTo>
                <a:lnTo>
                  <a:pt x="3192" y="7153"/>
                </a:lnTo>
                <a:lnTo>
                  <a:pt x="3229" y="6933"/>
                </a:lnTo>
                <a:lnTo>
                  <a:pt x="3192" y="6823"/>
                </a:lnTo>
                <a:lnTo>
                  <a:pt x="3155" y="6676"/>
                </a:lnTo>
                <a:lnTo>
                  <a:pt x="3119" y="6566"/>
                </a:lnTo>
                <a:lnTo>
                  <a:pt x="3045" y="6456"/>
                </a:lnTo>
                <a:lnTo>
                  <a:pt x="2972" y="6383"/>
                </a:lnTo>
                <a:lnTo>
                  <a:pt x="2862" y="6309"/>
                </a:lnTo>
                <a:lnTo>
                  <a:pt x="2752" y="6273"/>
                </a:lnTo>
                <a:lnTo>
                  <a:pt x="2605" y="6236"/>
                </a:lnTo>
                <a:lnTo>
                  <a:pt x="2495" y="6236"/>
                </a:lnTo>
                <a:lnTo>
                  <a:pt x="2348" y="6273"/>
                </a:lnTo>
                <a:lnTo>
                  <a:pt x="2128" y="6383"/>
                </a:lnTo>
                <a:lnTo>
                  <a:pt x="1908" y="6529"/>
                </a:lnTo>
                <a:lnTo>
                  <a:pt x="1761" y="6713"/>
                </a:lnTo>
                <a:lnTo>
                  <a:pt x="1321" y="6309"/>
                </a:lnTo>
                <a:lnTo>
                  <a:pt x="954" y="5833"/>
                </a:lnTo>
                <a:lnTo>
                  <a:pt x="734" y="5502"/>
                </a:lnTo>
                <a:lnTo>
                  <a:pt x="624" y="5172"/>
                </a:lnTo>
                <a:lnTo>
                  <a:pt x="551" y="4805"/>
                </a:lnTo>
                <a:lnTo>
                  <a:pt x="514" y="4439"/>
                </a:lnTo>
                <a:lnTo>
                  <a:pt x="551" y="4255"/>
                </a:lnTo>
                <a:lnTo>
                  <a:pt x="624" y="4072"/>
                </a:lnTo>
                <a:lnTo>
                  <a:pt x="734" y="3925"/>
                </a:lnTo>
                <a:lnTo>
                  <a:pt x="844" y="3778"/>
                </a:lnTo>
                <a:lnTo>
                  <a:pt x="991" y="3668"/>
                </a:lnTo>
                <a:lnTo>
                  <a:pt x="1174" y="3558"/>
                </a:lnTo>
                <a:lnTo>
                  <a:pt x="1541" y="3412"/>
                </a:lnTo>
                <a:lnTo>
                  <a:pt x="1908" y="3265"/>
                </a:lnTo>
                <a:lnTo>
                  <a:pt x="2312" y="3191"/>
                </a:lnTo>
                <a:close/>
                <a:moveTo>
                  <a:pt x="11005" y="6199"/>
                </a:moveTo>
                <a:lnTo>
                  <a:pt x="12289" y="6896"/>
                </a:lnTo>
                <a:lnTo>
                  <a:pt x="11885" y="7483"/>
                </a:lnTo>
                <a:lnTo>
                  <a:pt x="11482" y="8033"/>
                </a:lnTo>
                <a:lnTo>
                  <a:pt x="11335" y="7410"/>
                </a:lnTo>
                <a:lnTo>
                  <a:pt x="11188" y="6750"/>
                </a:lnTo>
                <a:lnTo>
                  <a:pt x="11005" y="6199"/>
                </a:lnTo>
                <a:close/>
                <a:moveTo>
                  <a:pt x="7264" y="8180"/>
                </a:moveTo>
                <a:lnTo>
                  <a:pt x="7410" y="8253"/>
                </a:lnTo>
                <a:lnTo>
                  <a:pt x="7594" y="8290"/>
                </a:lnTo>
                <a:lnTo>
                  <a:pt x="7960" y="8290"/>
                </a:lnTo>
                <a:lnTo>
                  <a:pt x="7704" y="8327"/>
                </a:lnTo>
                <a:lnTo>
                  <a:pt x="7557" y="8327"/>
                </a:lnTo>
                <a:lnTo>
                  <a:pt x="7447" y="8290"/>
                </a:lnTo>
                <a:lnTo>
                  <a:pt x="7337" y="8253"/>
                </a:lnTo>
                <a:lnTo>
                  <a:pt x="7264" y="8180"/>
                </a:lnTo>
                <a:close/>
                <a:moveTo>
                  <a:pt x="8181" y="5979"/>
                </a:moveTo>
                <a:lnTo>
                  <a:pt x="7997" y="6016"/>
                </a:lnTo>
                <a:lnTo>
                  <a:pt x="7814" y="6089"/>
                </a:lnTo>
                <a:lnTo>
                  <a:pt x="7667" y="6236"/>
                </a:lnTo>
                <a:lnTo>
                  <a:pt x="7410" y="6346"/>
                </a:lnTo>
                <a:lnTo>
                  <a:pt x="7190" y="6529"/>
                </a:lnTo>
                <a:lnTo>
                  <a:pt x="6970" y="6713"/>
                </a:lnTo>
                <a:lnTo>
                  <a:pt x="6787" y="6933"/>
                </a:lnTo>
                <a:lnTo>
                  <a:pt x="6677" y="7080"/>
                </a:lnTo>
                <a:lnTo>
                  <a:pt x="6640" y="7263"/>
                </a:lnTo>
                <a:lnTo>
                  <a:pt x="6567" y="7410"/>
                </a:lnTo>
                <a:lnTo>
                  <a:pt x="6567" y="7593"/>
                </a:lnTo>
                <a:lnTo>
                  <a:pt x="6567" y="7923"/>
                </a:lnTo>
                <a:lnTo>
                  <a:pt x="6677" y="8253"/>
                </a:lnTo>
                <a:lnTo>
                  <a:pt x="6787" y="8437"/>
                </a:lnTo>
                <a:lnTo>
                  <a:pt x="6897" y="8584"/>
                </a:lnTo>
                <a:lnTo>
                  <a:pt x="7043" y="8694"/>
                </a:lnTo>
                <a:lnTo>
                  <a:pt x="7190" y="8767"/>
                </a:lnTo>
                <a:lnTo>
                  <a:pt x="7374" y="8804"/>
                </a:lnTo>
                <a:lnTo>
                  <a:pt x="7557" y="8840"/>
                </a:lnTo>
                <a:lnTo>
                  <a:pt x="7924" y="8840"/>
                </a:lnTo>
                <a:lnTo>
                  <a:pt x="8254" y="8767"/>
                </a:lnTo>
                <a:lnTo>
                  <a:pt x="8584" y="8620"/>
                </a:lnTo>
                <a:lnTo>
                  <a:pt x="8914" y="8364"/>
                </a:lnTo>
                <a:lnTo>
                  <a:pt x="9208" y="8070"/>
                </a:lnTo>
                <a:lnTo>
                  <a:pt x="9464" y="7740"/>
                </a:lnTo>
                <a:lnTo>
                  <a:pt x="9538" y="7593"/>
                </a:lnTo>
                <a:lnTo>
                  <a:pt x="9611" y="7410"/>
                </a:lnTo>
                <a:lnTo>
                  <a:pt x="9648" y="7226"/>
                </a:lnTo>
                <a:lnTo>
                  <a:pt x="9648" y="7043"/>
                </a:lnTo>
                <a:lnTo>
                  <a:pt x="9648" y="6860"/>
                </a:lnTo>
                <a:lnTo>
                  <a:pt x="9574" y="6713"/>
                </a:lnTo>
                <a:lnTo>
                  <a:pt x="9464" y="6529"/>
                </a:lnTo>
                <a:lnTo>
                  <a:pt x="9354" y="6419"/>
                </a:lnTo>
                <a:lnTo>
                  <a:pt x="9208" y="6273"/>
                </a:lnTo>
                <a:lnTo>
                  <a:pt x="9061" y="6199"/>
                </a:lnTo>
                <a:lnTo>
                  <a:pt x="8731" y="6053"/>
                </a:lnTo>
                <a:lnTo>
                  <a:pt x="8364" y="5979"/>
                </a:lnTo>
                <a:close/>
                <a:moveTo>
                  <a:pt x="5063" y="7080"/>
                </a:moveTo>
                <a:lnTo>
                  <a:pt x="5246" y="8180"/>
                </a:lnTo>
                <a:lnTo>
                  <a:pt x="5466" y="9281"/>
                </a:lnTo>
                <a:lnTo>
                  <a:pt x="4622" y="8804"/>
                </a:lnTo>
                <a:lnTo>
                  <a:pt x="3779" y="8290"/>
                </a:lnTo>
                <a:lnTo>
                  <a:pt x="4439" y="7667"/>
                </a:lnTo>
                <a:lnTo>
                  <a:pt x="5063" y="7080"/>
                </a:lnTo>
                <a:close/>
                <a:moveTo>
                  <a:pt x="7887" y="4732"/>
                </a:moveTo>
                <a:lnTo>
                  <a:pt x="9171" y="5282"/>
                </a:lnTo>
                <a:lnTo>
                  <a:pt x="10381" y="5869"/>
                </a:lnTo>
                <a:lnTo>
                  <a:pt x="10602" y="6529"/>
                </a:lnTo>
                <a:lnTo>
                  <a:pt x="10785" y="7190"/>
                </a:lnTo>
                <a:lnTo>
                  <a:pt x="10932" y="7850"/>
                </a:lnTo>
                <a:lnTo>
                  <a:pt x="11078" y="8547"/>
                </a:lnTo>
                <a:lnTo>
                  <a:pt x="10565" y="9097"/>
                </a:lnTo>
                <a:lnTo>
                  <a:pt x="10015" y="9647"/>
                </a:lnTo>
                <a:lnTo>
                  <a:pt x="9428" y="10161"/>
                </a:lnTo>
                <a:lnTo>
                  <a:pt x="8841" y="10674"/>
                </a:lnTo>
                <a:lnTo>
                  <a:pt x="8107" y="10418"/>
                </a:lnTo>
                <a:lnTo>
                  <a:pt x="7374" y="10161"/>
                </a:lnTo>
                <a:lnTo>
                  <a:pt x="6677" y="9867"/>
                </a:lnTo>
                <a:lnTo>
                  <a:pt x="5980" y="9537"/>
                </a:lnTo>
                <a:lnTo>
                  <a:pt x="5723" y="8143"/>
                </a:lnTo>
                <a:lnTo>
                  <a:pt x="5466" y="6713"/>
                </a:lnTo>
                <a:lnTo>
                  <a:pt x="6677" y="5722"/>
                </a:lnTo>
                <a:lnTo>
                  <a:pt x="7887" y="4732"/>
                </a:lnTo>
                <a:close/>
                <a:moveTo>
                  <a:pt x="11152" y="9171"/>
                </a:moveTo>
                <a:lnTo>
                  <a:pt x="11225" y="10161"/>
                </a:lnTo>
                <a:lnTo>
                  <a:pt x="11225" y="11188"/>
                </a:lnTo>
                <a:lnTo>
                  <a:pt x="11225" y="11225"/>
                </a:lnTo>
                <a:lnTo>
                  <a:pt x="10308" y="11041"/>
                </a:lnTo>
                <a:lnTo>
                  <a:pt x="9391" y="10821"/>
                </a:lnTo>
                <a:lnTo>
                  <a:pt x="10015" y="10308"/>
                </a:lnTo>
                <a:lnTo>
                  <a:pt x="10565" y="9794"/>
                </a:lnTo>
                <a:lnTo>
                  <a:pt x="11152" y="9171"/>
                </a:lnTo>
                <a:close/>
                <a:moveTo>
                  <a:pt x="12729" y="7153"/>
                </a:moveTo>
                <a:lnTo>
                  <a:pt x="13243" y="7483"/>
                </a:lnTo>
                <a:lnTo>
                  <a:pt x="13756" y="7813"/>
                </a:lnTo>
                <a:lnTo>
                  <a:pt x="14233" y="8180"/>
                </a:lnTo>
                <a:lnTo>
                  <a:pt x="14673" y="8584"/>
                </a:lnTo>
                <a:lnTo>
                  <a:pt x="15113" y="9024"/>
                </a:lnTo>
                <a:lnTo>
                  <a:pt x="15480" y="9464"/>
                </a:lnTo>
                <a:lnTo>
                  <a:pt x="15810" y="9941"/>
                </a:lnTo>
                <a:lnTo>
                  <a:pt x="16067" y="10454"/>
                </a:lnTo>
                <a:lnTo>
                  <a:pt x="16251" y="11005"/>
                </a:lnTo>
                <a:lnTo>
                  <a:pt x="16177" y="11041"/>
                </a:lnTo>
                <a:lnTo>
                  <a:pt x="15957" y="11188"/>
                </a:lnTo>
                <a:lnTo>
                  <a:pt x="15700" y="11298"/>
                </a:lnTo>
                <a:lnTo>
                  <a:pt x="15444" y="11371"/>
                </a:lnTo>
                <a:lnTo>
                  <a:pt x="15187" y="11445"/>
                </a:lnTo>
                <a:lnTo>
                  <a:pt x="15113" y="11371"/>
                </a:lnTo>
                <a:lnTo>
                  <a:pt x="15077" y="11408"/>
                </a:lnTo>
                <a:lnTo>
                  <a:pt x="14233" y="11445"/>
                </a:lnTo>
                <a:lnTo>
                  <a:pt x="13389" y="11408"/>
                </a:lnTo>
                <a:lnTo>
                  <a:pt x="12582" y="11371"/>
                </a:lnTo>
                <a:lnTo>
                  <a:pt x="11739" y="11298"/>
                </a:lnTo>
                <a:lnTo>
                  <a:pt x="11702" y="10198"/>
                </a:lnTo>
                <a:lnTo>
                  <a:pt x="11665" y="9464"/>
                </a:lnTo>
                <a:lnTo>
                  <a:pt x="11592" y="8694"/>
                </a:lnTo>
                <a:lnTo>
                  <a:pt x="12179" y="7923"/>
                </a:lnTo>
                <a:lnTo>
                  <a:pt x="12729" y="7153"/>
                </a:lnTo>
                <a:close/>
                <a:moveTo>
                  <a:pt x="6126" y="10161"/>
                </a:moveTo>
                <a:lnTo>
                  <a:pt x="6787" y="10454"/>
                </a:lnTo>
                <a:lnTo>
                  <a:pt x="7447" y="10711"/>
                </a:lnTo>
                <a:lnTo>
                  <a:pt x="8327" y="11005"/>
                </a:lnTo>
                <a:lnTo>
                  <a:pt x="7557" y="11555"/>
                </a:lnTo>
                <a:lnTo>
                  <a:pt x="6713" y="11995"/>
                </a:lnTo>
                <a:lnTo>
                  <a:pt x="6603" y="12068"/>
                </a:lnTo>
                <a:lnTo>
                  <a:pt x="6346" y="11078"/>
                </a:lnTo>
                <a:lnTo>
                  <a:pt x="6126" y="10161"/>
                </a:lnTo>
                <a:close/>
                <a:moveTo>
                  <a:pt x="3449" y="8657"/>
                </a:moveTo>
                <a:lnTo>
                  <a:pt x="3889" y="8950"/>
                </a:lnTo>
                <a:lnTo>
                  <a:pt x="4733" y="9427"/>
                </a:lnTo>
                <a:lnTo>
                  <a:pt x="5613" y="9904"/>
                </a:lnTo>
                <a:lnTo>
                  <a:pt x="5870" y="11078"/>
                </a:lnTo>
                <a:lnTo>
                  <a:pt x="6016" y="11665"/>
                </a:lnTo>
                <a:lnTo>
                  <a:pt x="6200" y="12288"/>
                </a:lnTo>
                <a:lnTo>
                  <a:pt x="5686" y="12509"/>
                </a:lnTo>
                <a:lnTo>
                  <a:pt x="5136" y="12729"/>
                </a:lnTo>
                <a:lnTo>
                  <a:pt x="4622" y="12875"/>
                </a:lnTo>
                <a:lnTo>
                  <a:pt x="4072" y="12985"/>
                </a:lnTo>
                <a:lnTo>
                  <a:pt x="3705" y="12985"/>
                </a:lnTo>
                <a:lnTo>
                  <a:pt x="3375" y="12949"/>
                </a:lnTo>
                <a:lnTo>
                  <a:pt x="3045" y="12875"/>
                </a:lnTo>
                <a:lnTo>
                  <a:pt x="2715" y="12692"/>
                </a:lnTo>
                <a:lnTo>
                  <a:pt x="2568" y="12582"/>
                </a:lnTo>
                <a:lnTo>
                  <a:pt x="2458" y="12435"/>
                </a:lnTo>
                <a:lnTo>
                  <a:pt x="2348" y="12288"/>
                </a:lnTo>
                <a:lnTo>
                  <a:pt x="2275" y="12105"/>
                </a:lnTo>
                <a:lnTo>
                  <a:pt x="2165" y="11775"/>
                </a:lnTo>
                <a:lnTo>
                  <a:pt x="2165" y="11371"/>
                </a:lnTo>
                <a:lnTo>
                  <a:pt x="2201" y="11005"/>
                </a:lnTo>
                <a:lnTo>
                  <a:pt x="2275" y="10638"/>
                </a:lnTo>
                <a:lnTo>
                  <a:pt x="2385" y="10271"/>
                </a:lnTo>
                <a:lnTo>
                  <a:pt x="2532" y="9941"/>
                </a:lnTo>
                <a:lnTo>
                  <a:pt x="2715" y="9574"/>
                </a:lnTo>
                <a:lnTo>
                  <a:pt x="2935" y="9281"/>
                </a:lnTo>
                <a:lnTo>
                  <a:pt x="3192" y="8950"/>
                </a:lnTo>
                <a:lnTo>
                  <a:pt x="3449" y="8657"/>
                </a:lnTo>
                <a:close/>
                <a:moveTo>
                  <a:pt x="8291" y="14049"/>
                </a:moveTo>
                <a:lnTo>
                  <a:pt x="8401" y="14086"/>
                </a:lnTo>
                <a:lnTo>
                  <a:pt x="8401" y="14196"/>
                </a:lnTo>
                <a:lnTo>
                  <a:pt x="8401" y="14343"/>
                </a:lnTo>
                <a:lnTo>
                  <a:pt x="8364" y="14489"/>
                </a:lnTo>
                <a:lnTo>
                  <a:pt x="8291" y="14599"/>
                </a:lnTo>
                <a:lnTo>
                  <a:pt x="8181" y="14673"/>
                </a:lnTo>
                <a:lnTo>
                  <a:pt x="7960" y="14489"/>
                </a:lnTo>
                <a:lnTo>
                  <a:pt x="7777" y="14306"/>
                </a:lnTo>
                <a:lnTo>
                  <a:pt x="7850" y="14159"/>
                </a:lnTo>
                <a:lnTo>
                  <a:pt x="7997" y="14086"/>
                </a:lnTo>
                <a:lnTo>
                  <a:pt x="8144" y="14049"/>
                </a:lnTo>
                <a:close/>
                <a:moveTo>
                  <a:pt x="8914" y="11188"/>
                </a:moveTo>
                <a:lnTo>
                  <a:pt x="10051" y="11481"/>
                </a:lnTo>
                <a:lnTo>
                  <a:pt x="11225" y="11702"/>
                </a:lnTo>
                <a:lnTo>
                  <a:pt x="11188" y="12288"/>
                </a:lnTo>
                <a:lnTo>
                  <a:pt x="11115" y="12839"/>
                </a:lnTo>
                <a:lnTo>
                  <a:pt x="10968" y="13426"/>
                </a:lnTo>
                <a:lnTo>
                  <a:pt x="10822" y="13976"/>
                </a:lnTo>
                <a:lnTo>
                  <a:pt x="10638" y="14269"/>
                </a:lnTo>
                <a:lnTo>
                  <a:pt x="10455" y="14563"/>
                </a:lnTo>
                <a:lnTo>
                  <a:pt x="10198" y="14819"/>
                </a:lnTo>
                <a:lnTo>
                  <a:pt x="9905" y="15003"/>
                </a:lnTo>
                <a:lnTo>
                  <a:pt x="9648" y="15113"/>
                </a:lnTo>
                <a:lnTo>
                  <a:pt x="9391" y="15150"/>
                </a:lnTo>
                <a:lnTo>
                  <a:pt x="9098" y="15113"/>
                </a:lnTo>
                <a:lnTo>
                  <a:pt x="8841" y="15040"/>
                </a:lnTo>
                <a:lnTo>
                  <a:pt x="8951" y="14856"/>
                </a:lnTo>
                <a:lnTo>
                  <a:pt x="8988" y="14673"/>
                </a:lnTo>
                <a:lnTo>
                  <a:pt x="9061" y="14453"/>
                </a:lnTo>
                <a:lnTo>
                  <a:pt x="9061" y="14269"/>
                </a:lnTo>
                <a:lnTo>
                  <a:pt x="9024" y="14086"/>
                </a:lnTo>
                <a:lnTo>
                  <a:pt x="8951" y="13976"/>
                </a:lnTo>
                <a:lnTo>
                  <a:pt x="8841" y="13829"/>
                </a:lnTo>
                <a:lnTo>
                  <a:pt x="8731" y="13756"/>
                </a:lnTo>
                <a:lnTo>
                  <a:pt x="8547" y="13646"/>
                </a:lnTo>
                <a:lnTo>
                  <a:pt x="8401" y="13609"/>
                </a:lnTo>
                <a:lnTo>
                  <a:pt x="8254" y="13572"/>
                </a:lnTo>
                <a:lnTo>
                  <a:pt x="8071" y="13572"/>
                </a:lnTo>
                <a:lnTo>
                  <a:pt x="7887" y="13609"/>
                </a:lnTo>
                <a:lnTo>
                  <a:pt x="7740" y="13682"/>
                </a:lnTo>
                <a:lnTo>
                  <a:pt x="7594" y="13792"/>
                </a:lnTo>
                <a:lnTo>
                  <a:pt x="7447" y="13902"/>
                </a:lnTo>
                <a:lnTo>
                  <a:pt x="7264" y="13609"/>
                </a:lnTo>
                <a:lnTo>
                  <a:pt x="7080" y="13242"/>
                </a:lnTo>
                <a:lnTo>
                  <a:pt x="6897" y="12912"/>
                </a:lnTo>
                <a:lnTo>
                  <a:pt x="6750" y="12545"/>
                </a:lnTo>
                <a:lnTo>
                  <a:pt x="7814" y="11958"/>
                </a:lnTo>
                <a:lnTo>
                  <a:pt x="8364" y="11591"/>
                </a:lnTo>
                <a:lnTo>
                  <a:pt x="8914" y="11188"/>
                </a:lnTo>
                <a:close/>
                <a:moveTo>
                  <a:pt x="6493" y="0"/>
                </a:moveTo>
                <a:lnTo>
                  <a:pt x="6163" y="294"/>
                </a:lnTo>
                <a:lnTo>
                  <a:pt x="5870" y="624"/>
                </a:lnTo>
                <a:lnTo>
                  <a:pt x="5613" y="991"/>
                </a:lnTo>
                <a:lnTo>
                  <a:pt x="5429" y="1394"/>
                </a:lnTo>
                <a:lnTo>
                  <a:pt x="5246" y="1798"/>
                </a:lnTo>
                <a:lnTo>
                  <a:pt x="5099" y="2201"/>
                </a:lnTo>
                <a:lnTo>
                  <a:pt x="5026" y="2641"/>
                </a:lnTo>
                <a:lnTo>
                  <a:pt x="4953" y="3081"/>
                </a:lnTo>
                <a:lnTo>
                  <a:pt x="4219" y="2898"/>
                </a:lnTo>
                <a:lnTo>
                  <a:pt x="3485" y="2788"/>
                </a:lnTo>
                <a:lnTo>
                  <a:pt x="2752" y="2715"/>
                </a:lnTo>
                <a:lnTo>
                  <a:pt x="2385" y="2751"/>
                </a:lnTo>
                <a:lnTo>
                  <a:pt x="2055" y="2788"/>
                </a:lnTo>
                <a:lnTo>
                  <a:pt x="1725" y="2825"/>
                </a:lnTo>
                <a:lnTo>
                  <a:pt x="1394" y="2898"/>
                </a:lnTo>
                <a:lnTo>
                  <a:pt x="1101" y="3045"/>
                </a:lnTo>
                <a:lnTo>
                  <a:pt x="808" y="3191"/>
                </a:lnTo>
                <a:lnTo>
                  <a:pt x="551" y="3338"/>
                </a:lnTo>
                <a:lnTo>
                  <a:pt x="367" y="3558"/>
                </a:lnTo>
                <a:lnTo>
                  <a:pt x="184" y="3815"/>
                </a:lnTo>
                <a:lnTo>
                  <a:pt x="74" y="4108"/>
                </a:lnTo>
                <a:lnTo>
                  <a:pt x="1" y="4402"/>
                </a:lnTo>
                <a:lnTo>
                  <a:pt x="1" y="4732"/>
                </a:lnTo>
                <a:lnTo>
                  <a:pt x="37" y="5026"/>
                </a:lnTo>
                <a:lnTo>
                  <a:pt x="147" y="5356"/>
                </a:lnTo>
                <a:lnTo>
                  <a:pt x="257" y="5649"/>
                </a:lnTo>
                <a:lnTo>
                  <a:pt x="441" y="5943"/>
                </a:lnTo>
                <a:lnTo>
                  <a:pt x="624" y="6236"/>
                </a:lnTo>
                <a:lnTo>
                  <a:pt x="844" y="6493"/>
                </a:lnTo>
                <a:lnTo>
                  <a:pt x="1211" y="6860"/>
                </a:lnTo>
                <a:lnTo>
                  <a:pt x="1615" y="7263"/>
                </a:lnTo>
                <a:lnTo>
                  <a:pt x="1615" y="7300"/>
                </a:lnTo>
                <a:lnTo>
                  <a:pt x="1615" y="7520"/>
                </a:lnTo>
                <a:lnTo>
                  <a:pt x="1688" y="7777"/>
                </a:lnTo>
                <a:lnTo>
                  <a:pt x="1725" y="7887"/>
                </a:lnTo>
                <a:lnTo>
                  <a:pt x="1835" y="7960"/>
                </a:lnTo>
                <a:lnTo>
                  <a:pt x="1908" y="8033"/>
                </a:lnTo>
                <a:lnTo>
                  <a:pt x="2055" y="8070"/>
                </a:lnTo>
                <a:lnTo>
                  <a:pt x="2165" y="8107"/>
                </a:lnTo>
                <a:lnTo>
                  <a:pt x="2275" y="8070"/>
                </a:lnTo>
                <a:lnTo>
                  <a:pt x="2532" y="7997"/>
                </a:lnTo>
                <a:lnTo>
                  <a:pt x="3045" y="8400"/>
                </a:lnTo>
                <a:lnTo>
                  <a:pt x="2642" y="8914"/>
                </a:lnTo>
                <a:lnTo>
                  <a:pt x="2312" y="9464"/>
                </a:lnTo>
                <a:lnTo>
                  <a:pt x="2018" y="10051"/>
                </a:lnTo>
                <a:lnTo>
                  <a:pt x="1871" y="10344"/>
                </a:lnTo>
                <a:lnTo>
                  <a:pt x="1798" y="10674"/>
                </a:lnTo>
                <a:lnTo>
                  <a:pt x="1725" y="10968"/>
                </a:lnTo>
                <a:lnTo>
                  <a:pt x="1688" y="11261"/>
                </a:lnTo>
                <a:lnTo>
                  <a:pt x="1688" y="11555"/>
                </a:lnTo>
                <a:lnTo>
                  <a:pt x="1725" y="11885"/>
                </a:lnTo>
                <a:lnTo>
                  <a:pt x="1798" y="12142"/>
                </a:lnTo>
                <a:lnTo>
                  <a:pt x="1908" y="12435"/>
                </a:lnTo>
                <a:lnTo>
                  <a:pt x="2055" y="12692"/>
                </a:lnTo>
                <a:lnTo>
                  <a:pt x="2238" y="12912"/>
                </a:lnTo>
                <a:lnTo>
                  <a:pt x="2495" y="13132"/>
                </a:lnTo>
                <a:lnTo>
                  <a:pt x="2788" y="13279"/>
                </a:lnTo>
                <a:lnTo>
                  <a:pt x="3045" y="13389"/>
                </a:lnTo>
                <a:lnTo>
                  <a:pt x="3375" y="13426"/>
                </a:lnTo>
                <a:lnTo>
                  <a:pt x="3669" y="13462"/>
                </a:lnTo>
                <a:lnTo>
                  <a:pt x="3999" y="13462"/>
                </a:lnTo>
                <a:lnTo>
                  <a:pt x="4292" y="13426"/>
                </a:lnTo>
                <a:lnTo>
                  <a:pt x="4586" y="13389"/>
                </a:lnTo>
                <a:lnTo>
                  <a:pt x="5026" y="13242"/>
                </a:lnTo>
                <a:lnTo>
                  <a:pt x="5503" y="13095"/>
                </a:lnTo>
                <a:lnTo>
                  <a:pt x="5906" y="12949"/>
                </a:lnTo>
                <a:lnTo>
                  <a:pt x="6346" y="12729"/>
                </a:lnTo>
                <a:lnTo>
                  <a:pt x="6530" y="13169"/>
                </a:lnTo>
                <a:lnTo>
                  <a:pt x="6713" y="13572"/>
                </a:lnTo>
                <a:lnTo>
                  <a:pt x="6970" y="13976"/>
                </a:lnTo>
                <a:lnTo>
                  <a:pt x="7227" y="14343"/>
                </a:lnTo>
                <a:lnTo>
                  <a:pt x="7153" y="14526"/>
                </a:lnTo>
                <a:lnTo>
                  <a:pt x="7117" y="14709"/>
                </a:lnTo>
                <a:lnTo>
                  <a:pt x="7153" y="14893"/>
                </a:lnTo>
                <a:lnTo>
                  <a:pt x="7227" y="15076"/>
                </a:lnTo>
                <a:lnTo>
                  <a:pt x="7337" y="15223"/>
                </a:lnTo>
                <a:lnTo>
                  <a:pt x="7484" y="15333"/>
                </a:lnTo>
                <a:lnTo>
                  <a:pt x="7630" y="15406"/>
                </a:lnTo>
                <a:lnTo>
                  <a:pt x="7777" y="15480"/>
                </a:lnTo>
                <a:lnTo>
                  <a:pt x="7924" y="15516"/>
                </a:lnTo>
                <a:lnTo>
                  <a:pt x="8107" y="15516"/>
                </a:lnTo>
                <a:lnTo>
                  <a:pt x="8254" y="15480"/>
                </a:lnTo>
                <a:lnTo>
                  <a:pt x="8437" y="15406"/>
                </a:lnTo>
                <a:lnTo>
                  <a:pt x="8474" y="15406"/>
                </a:lnTo>
                <a:lnTo>
                  <a:pt x="8804" y="15516"/>
                </a:lnTo>
                <a:lnTo>
                  <a:pt x="9171" y="15590"/>
                </a:lnTo>
                <a:lnTo>
                  <a:pt x="9501" y="15590"/>
                </a:lnTo>
                <a:lnTo>
                  <a:pt x="9868" y="15516"/>
                </a:lnTo>
                <a:lnTo>
                  <a:pt x="10161" y="15406"/>
                </a:lnTo>
                <a:lnTo>
                  <a:pt x="10418" y="15260"/>
                </a:lnTo>
                <a:lnTo>
                  <a:pt x="10675" y="15040"/>
                </a:lnTo>
                <a:lnTo>
                  <a:pt x="10858" y="14819"/>
                </a:lnTo>
                <a:lnTo>
                  <a:pt x="11042" y="14563"/>
                </a:lnTo>
                <a:lnTo>
                  <a:pt x="11188" y="14269"/>
                </a:lnTo>
                <a:lnTo>
                  <a:pt x="11299" y="13976"/>
                </a:lnTo>
                <a:lnTo>
                  <a:pt x="11409" y="13682"/>
                </a:lnTo>
                <a:lnTo>
                  <a:pt x="11519" y="13242"/>
                </a:lnTo>
                <a:lnTo>
                  <a:pt x="11629" y="12765"/>
                </a:lnTo>
                <a:lnTo>
                  <a:pt x="11665" y="12252"/>
                </a:lnTo>
                <a:lnTo>
                  <a:pt x="11702" y="11775"/>
                </a:lnTo>
                <a:lnTo>
                  <a:pt x="12619" y="11848"/>
                </a:lnTo>
                <a:lnTo>
                  <a:pt x="13499" y="11922"/>
                </a:lnTo>
                <a:lnTo>
                  <a:pt x="14416" y="11922"/>
                </a:lnTo>
                <a:lnTo>
                  <a:pt x="15297" y="11885"/>
                </a:lnTo>
                <a:lnTo>
                  <a:pt x="15333" y="11848"/>
                </a:lnTo>
                <a:lnTo>
                  <a:pt x="15333" y="11775"/>
                </a:lnTo>
                <a:lnTo>
                  <a:pt x="15590" y="11702"/>
                </a:lnTo>
                <a:lnTo>
                  <a:pt x="15884" y="11628"/>
                </a:lnTo>
                <a:lnTo>
                  <a:pt x="16140" y="11481"/>
                </a:lnTo>
                <a:lnTo>
                  <a:pt x="16397" y="11335"/>
                </a:lnTo>
                <a:lnTo>
                  <a:pt x="16507" y="11335"/>
                </a:lnTo>
                <a:lnTo>
                  <a:pt x="16544" y="11298"/>
                </a:lnTo>
                <a:lnTo>
                  <a:pt x="16581" y="11225"/>
                </a:lnTo>
                <a:lnTo>
                  <a:pt x="16544" y="10931"/>
                </a:lnTo>
                <a:lnTo>
                  <a:pt x="16471" y="10638"/>
                </a:lnTo>
                <a:lnTo>
                  <a:pt x="16397" y="10344"/>
                </a:lnTo>
                <a:lnTo>
                  <a:pt x="16287" y="10088"/>
                </a:lnTo>
                <a:lnTo>
                  <a:pt x="15994" y="9537"/>
                </a:lnTo>
                <a:lnTo>
                  <a:pt x="15627" y="9060"/>
                </a:lnTo>
                <a:lnTo>
                  <a:pt x="15223" y="8584"/>
                </a:lnTo>
                <a:lnTo>
                  <a:pt x="14783" y="8143"/>
                </a:lnTo>
                <a:lnTo>
                  <a:pt x="14306" y="7740"/>
                </a:lnTo>
                <a:lnTo>
                  <a:pt x="13793" y="7336"/>
                </a:lnTo>
                <a:lnTo>
                  <a:pt x="12949" y="6786"/>
                </a:lnTo>
                <a:lnTo>
                  <a:pt x="13353" y="6053"/>
                </a:lnTo>
                <a:lnTo>
                  <a:pt x="13720" y="5319"/>
                </a:lnTo>
                <a:lnTo>
                  <a:pt x="14050" y="4549"/>
                </a:lnTo>
                <a:lnTo>
                  <a:pt x="14306" y="3778"/>
                </a:lnTo>
                <a:lnTo>
                  <a:pt x="14306" y="3632"/>
                </a:lnTo>
                <a:lnTo>
                  <a:pt x="14453" y="3522"/>
                </a:lnTo>
                <a:lnTo>
                  <a:pt x="14600" y="3375"/>
                </a:lnTo>
                <a:lnTo>
                  <a:pt x="14747" y="3155"/>
                </a:lnTo>
                <a:lnTo>
                  <a:pt x="14820" y="2935"/>
                </a:lnTo>
                <a:lnTo>
                  <a:pt x="14820" y="2678"/>
                </a:lnTo>
                <a:lnTo>
                  <a:pt x="14747" y="2421"/>
                </a:lnTo>
                <a:lnTo>
                  <a:pt x="14637" y="2238"/>
                </a:lnTo>
                <a:lnTo>
                  <a:pt x="14490" y="2054"/>
                </a:lnTo>
                <a:lnTo>
                  <a:pt x="14270" y="1944"/>
                </a:lnTo>
                <a:lnTo>
                  <a:pt x="14160" y="1908"/>
                </a:lnTo>
                <a:lnTo>
                  <a:pt x="14013" y="1908"/>
                </a:lnTo>
                <a:lnTo>
                  <a:pt x="13830" y="1944"/>
                </a:lnTo>
                <a:lnTo>
                  <a:pt x="13683" y="2018"/>
                </a:lnTo>
                <a:lnTo>
                  <a:pt x="13536" y="2091"/>
                </a:lnTo>
                <a:lnTo>
                  <a:pt x="13389" y="2201"/>
                </a:lnTo>
                <a:lnTo>
                  <a:pt x="12949" y="2128"/>
                </a:lnTo>
                <a:lnTo>
                  <a:pt x="12472" y="2164"/>
                </a:lnTo>
                <a:lnTo>
                  <a:pt x="12032" y="2201"/>
                </a:lnTo>
                <a:lnTo>
                  <a:pt x="11592" y="2274"/>
                </a:lnTo>
                <a:lnTo>
                  <a:pt x="11115" y="2421"/>
                </a:lnTo>
                <a:lnTo>
                  <a:pt x="10675" y="2568"/>
                </a:lnTo>
                <a:lnTo>
                  <a:pt x="10271" y="2751"/>
                </a:lnTo>
                <a:lnTo>
                  <a:pt x="9831" y="2971"/>
                </a:lnTo>
                <a:lnTo>
                  <a:pt x="9611" y="3081"/>
                </a:lnTo>
                <a:lnTo>
                  <a:pt x="9208" y="2421"/>
                </a:lnTo>
                <a:lnTo>
                  <a:pt x="8767" y="1761"/>
                </a:lnTo>
                <a:lnTo>
                  <a:pt x="8254" y="1137"/>
                </a:lnTo>
                <a:lnTo>
                  <a:pt x="7740" y="550"/>
                </a:lnTo>
                <a:lnTo>
                  <a:pt x="7630" y="477"/>
                </a:lnTo>
                <a:lnTo>
                  <a:pt x="7520" y="477"/>
                </a:lnTo>
                <a:lnTo>
                  <a:pt x="7117" y="624"/>
                </a:lnTo>
                <a:lnTo>
                  <a:pt x="6713" y="807"/>
                </a:lnTo>
                <a:lnTo>
                  <a:pt x="6640" y="844"/>
                </a:lnTo>
                <a:lnTo>
                  <a:pt x="6603" y="881"/>
                </a:lnTo>
                <a:lnTo>
                  <a:pt x="6640" y="991"/>
                </a:lnTo>
                <a:lnTo>
                  <a:pt x="6677" y="1064"/>
                </a:lnTo>
                <a:lnTo>
                  <a:pt x="6787" y="1064"/>
                </a:lnTo>
                <a:lnTo>
                  <a:pt x="7153" y="1027"/>
                </a:lnTo>
                <a:lnTo>
                  <a:pt x="7484" y="991"/>
                </a:lnTo>
                <a:lnTo>
                  <a:pt x="7960" y="1541"/>
                </a:lnTo>
                <a:lnTo>
                  <a:pt x="8401" y="2091"/>
                </a:lnTo>
                <a:lnTo>
                  <a:pt x="8841" y="2715"/>
                </a:lnTo>
                <a:lnTo>
                  <a:pt x="9208" y="3301"/>
                </a:lnTo>
                <a:lnTo>
                  <a:pt x="8511" y="3742"/>
                </a:lnTo>
                <a:lnTo>
                  <a:pt x="7850" y="4219"/>
                </a:lnTo>
                <a:lnTo>
                  <a:pt x="6603" y="3668"/>
                </a:lnTo>
                <a:lnTo>
                  <a:pt x="5980" y="3412"/>
                </a:lnTo>
                <a:lnTo>
                  <a:pt x="5319" y="3191"/>
                </a:lnTo>
                <a:lnTo>
                  <a:pt x="5393" y="2788"/>
                </a:lnTo>
                <a:lnTo>
                  <a:pt x="5466" y="2384"/>
                </a:lnTo>
                <a:lnTo>
                  <a:pt x="5576" y="1981"/>
                </a:lnTo>
                <a:lnTo>
                  <a:pt x="5723" y="1577"/>
                </a:lnTo>
                <a:lnTo>
                  <a:pt x="5906" y="1211"/>
                </a:lnTo>
                <a:lnTo>
                  <a:pt x="6126" y="844"/>
                </a:lnTo>
                <a:lnTo>
                  <a:pt x="6383" y="514"/>
                </a:lnTo>
                <a:lnTo>
                  <a:pt x="6640" y="184"/>
                </a:lnTo>
                <a:lnTo>
                  <a:pt x="6677" y="110"/>
                </a:lnTo>
                <a:lnTo>
                  <a:pt x="6677" y="37"/>
                </a:lnTo>
                <a:lnTo>
                  <a:pt x="6603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2" name="Shape 172"/>
          <p:cNvSpPr/>
          <p:nvPr/>
        </p:nvSpPr>
        <p:spPr>
          <a:xfrm>
            <a:off x="1347361" y="3186147"/>
            <a:ext cx="599146" cy="706812"/>
          </a:xfrm>
          <a:custGeom>
            <a:avLst/>
            <a:gdLst/>
            <a:ahLst/>
            <a:cxnLst/>
            <a:rect l="0" t="0" r="0" b="0"/>
            <a:pathLst>
              <a:path w="9391" h="11079" extrusionOk="0">
                <a:moveTo>
                  <a:pt x="4916" y="441"/>
                </a:moveTo>
                <a:lnTo>
                  <a:pt x="5026" y="477"/>
                </a:lnTo>
                <a:lnTo>
                  <a:pt x="5099" y="551"/>
                </a:lnTo>
                <a:lnTo>
                  <a:pt x="5099" y="771"/>
                </a:lnTo>
                <a:lnTo>
                  <a:pt x="5026" y="954"/>
                </a:lnTo>
                <a:lnTo>
                  <a:pt x="4953" y="1064"/>
                </a:lnTo>
                <a:lnTo>
                  <a:pt x="4842" y="1138"/>
                </a:lnTo>
                <a:lnTo>
                  <a:pt x="4732" y="1174"/>
                </a:lnTo>
                <a:lnTo>
                  <a:pt x="4622" y="1138"/>
                </a:lnTo>
                <a:lnTo>
                  <a:pt x="4366" y="1028"/>
                </a:lnTo>
                <a:lnTo>
                  <a:pt x="4439" y="917"/>
                </a:lnTo>
                <a:lnTo>
                  <a:pt x="4439" y="771"/>
                </a:lnTo>
                <a:lnTo>
                  <a:pt x="4402" y="697"/>
                </a:lnTo>
                <a:lnTo>
                  <a:pt x="4366" y="661"/>
                </a:lnTo>
                <a:lnTo>
                  <a:pt x="4476" y="551"/>
                </a:lnTo>
                <a:lnTo>
                  <a:pt x="4622" y="477"/>
                </a:lnTo>
                <a:lnTo>
                  <a:pt x="4769" y="441"/>
                </a:lnTo>
                <a:close/>
                <a:moveTo>
                  <a:pt x="3375" y="6493"/>
                </a:moveTo>
                <a:lnTo>
                  <a:pt x="3375" y="6530"/>
                </a:lnTo>
                <a:lnTo>
                  <a:pt x="3339" y="6530"/>
                </a:lnTo>
                <a:lnTo>
                  <a:pt x="3375" y="6493"/>
                </a:lnTo>
                <a:close/>
                <a:moveTo>
                  <a:pt x="4292" y="6933"/>
                </a:moveTo>
                <a:lnTo>
                  <a:pt x="4256" y="7007"/>
                </a:lnTo>
                <a:lnTo>
                  <a:pt x="4219" y="6970"/>
                </a:lnTo>
                <a:lnTo>
                  <a:pt x="4292" y="6933"/>
                </a:lnTo>
                <a:close/>
                <a:moveTo>
                  <a:pt x="5209" y="4219"/>
                </a:moveTo>
                <a:lnTo>
                  <a:pt x="5429" y="4329"/>
                </a:lnTo>
                <a:lnTo>
                  <a:pt x="5649" y="4439"/>
                </a:lnTo>
                <a:lnTo>
                  <a:pt x="5686" y="4549"/>
                </a:lnTo>
                <a:lnTo>
                  <a:pt x="5723" y="4586"/>
                </a:lnTo>
                <a:lnTo>
                  <a:pt x="5796" y="4586"/>
                </a:lnTo>
                <a:lnTo>
                  <a:pt x="6016" y="4879"/>
                </a:lnTo>
                <a:lnTo>
                  <a:pt x="6163" y="5173"/>
                </a:lnTo>
                <a:lnTo>
                  <a:pt x="6200" y="5503"/>
                </a:lnTo>
                <a:lnTo>
                  <a:pt x="6200" y="5833"/>
                </a:lnTo>
                <a:lnTo>
                  <a:pt x="6090" y="6126"/>
                </a:lnTo>
                <a:lnTo>
                  <a:pt x="5943" y="6420"/>
                </a:lnTo>
                <a:lnTo>
                  <a:pt x="5796" y="6603"/>
                </a:lnTo>
                <a:lnTo>
                  <a:pt x="5649" y="6750"/>
                </a:lnTo>
                <a:lnTo>
                  <a:pt x="5649" y="6713"/>
                </a:lnTo>
                <a:lnTo>
                  <a:pt x="5649" y="6566"/>
                </a:lnTo>
                <a:lnTo>
                  <a:pt x="5649" y="6383"/>
                </a:lnTo>
                <a:lnTo>
                  <a:pt x="5613" y="6346"/>
                </a:lnTo>
                <a:lnTo>
                  <a:pt x="5576" y="6310"/>
                </a:lnTo>
                <a:lnTo>
                  <a:pt x="5539" y="6310"/>
                </a:lnTo>
                <a:lnTo>
                  <a:pt x="5503" y="6346"/>
                </a:lnTo>
                <a:lnTo>
                  <a:pt x="5393" y="6493"/>
                </a:lnTo>
                <a:lnTo>
                  <a:pt x="5356" y="6676"/>
                </a:lnTo>
                <a:lnTo>
                  <a:pt x="5319" y="6933"/>
                </a:lnTo>
                <a:lnTo>
                  <a:pt x="5099" y="7007"/>
                </a:lnTo>
                <a:lnTo>
                  <a:pt x="5099" y="6860"/>
                </a:lnTo>
                <a:lnTo>
                  <a:pt x="5099" y="6713"/>
                </a:lnTo>
                <a:lnTo>
                  <a:pt x="5136" y="6566"/>
                </a:lnTo>
                <a:lnTo>
                  <a:pt x="5209" y="6456"/>
                </a:lnTo>
                <a:lnTo>
                  <a:pt x="5246" y="6420"/>
                </a:lnTo>
                <a:lnTo>
                  <a:pt x="5209" y="6383"/>
                </a:lnTo>
                <a:lnTo>
                  <a:pt x="5173" y="6346"/>
                </a:lnTo>
                <a:lnTo>
                  <a:pt x="5136" y="6346"/>
                </a:lnTo>
                <a:lnTo>
                  <a:pt x="4953" y="6456"/>
                </a:lnTo>
                <a:lnTo>
                  <a:pt x="4842" y="6640"/>
                </a:lnTo>
                <a:lnTo>
                  <a:pt x="4769" y="6823"/>
                </a:lnTo>
                <a:lnTo>
                  <a:pt x="4769" y="7043"/>
                </a:lnTo>
                <a:lnTo>
                  <a:pt x="4696" y="7043"/>
                </a:lnTo>
                <a:lnTo>
                  <a:pt x="4659" y="7007"/>
                </a:lnTo>
                <a:lnTo>
                  <a:pt x="4622" y="6970"/>
                </a:lnTo>
                <a:lnTo>
                  <a:pt x="4586" y="6970"/>
                </a:lnTo>
                <a:lnTo>
                  <a:pt x="5026" y="6016"/>
                </a:lnTo>
                <a:lnTo>
                  <a:pt x="5026" y="5943"/>
                </a:lnTo>
                <a:lnTo>
                  <a:pt x="4989" y="5906"/>
                </a:lnTo>
                <a:lnTo>
                  <a:pt x="4953" y="5906"/>
                </a:lnTo>
                <a:lnTo>
                  <a:pt x="4916" y="5943"/>
                </a:lnTo>
                <a:lnTo>
                  <a:pt x="4402" y="6750"/>
                </a:lnTo>
                <a:lnTo>
                  <a:pt x="4366" y="6676"/>
                </a:lnTo>
                <a:lnTo>
                  <a:pt x="4329" y="6640"/>
                </a:lnTo>
                <a:lnTo>
                  <a:pt x="4256" y="6640"/>
                </a:lnTo>
                <a:lnTo>
                  <a:pt x="4439" y="6236"/>
                </a:lnTo>
                <a:lnTo>
                  <a:pt x="4659" y="5796"/>
                </a:lnTo>
                <a:lnTo>
                  <a:pt x="4696" y="5759"/>
                </a:lnTo>
                <a:lnTo>
                  <a:pt x="4659" y="5723"/>
                </a:lnTo>
                <a:lnTo>
                  <a:pt x="4586" y="5723"/>
                </a:lnTo>
                <a:lnTo>
                  <a:pt x="4182" y="6273"/>
                </a:lnTo>
                <a:lnTo>
                  <a:pt x="3999" y="6566"/>
                </a:lnTo>
                <a:lnTo>
                  <a:pt x="3852" y="6860"/>
                </a:lnTo>
                <a:lnTo>
                  <a:pt x="3669" y="6786"/>
                </a:lnTo>
                <a:lnTo>
                  <a:pt x="3779" y="6750"/>
                </a:lnTo>
                <a:lnTo>
                  <a:pt x="3852" y="6640"/>
                </a:lnTo>
                <a:lnTo>
                  <a:pt x="3889" y="6566"/>
                </a:lnTo>
                <a:lnTo>
                  <a:pt x="3889" y="6420"/>
                </a:lnTo>
                <a:lnTo>
                  <a:pt x="3889" y="6383"/>
                </a:lnTo>
                <a:lnTo>
                  <a:pt x="3815" y="6383"/>
                </a:lnTo>
                <a:lnTo>
                  <a:pt x="3999" y="6163"/>
                </a:lnTo>
                <a:lnTo>
                  <a:pt x="4512" y="5539"/>
                </a:lnTo>
                <a:lnTo>
                  <a:pt x="4512" y="5466"/>
                </a:lnTo>
                <a:lnTo>
                  <a:pt x="4476" y="5429"/>
                </a:lnTo>
                <a:lnTo>
                  <a:pt x="4402" y="5429"/>
                </a:lnTo>
                <a:lnTo>
                  <a:pt x="3779" y="6016"/>
                </a:lnTo>
                <a:lnTo>
                  <a:pt x="3632" y="6126"/>
                </a:lnTo>
                <a:lnTo>
                  <a:pt x="3595" y="6090"/>
                </a:lnTo>
                <a:lnTo>
                  <a:pt x="3559" y="6090"/>
                </a:lnTo>
                <a:lnTo>
                  <a:pt x="3485" y="6126"/>
                </a:lnTo>
                <a:lnTo>
                  <a:pt x="3669" y="5869"/>
                </a:lnTo>
                <a:lnTo>
                  <a:pt x="3889" y="5649"/>
                </a:lnTo>
                <a:lnTo>
                  <a:pt x="4146" y="5466"/>
                </a:lnTo>
                <a:lnTo>
                  <a:pt x="4402" y="5283"/>
                </a:lnTo>
                <a:lnTo>
                  <a:pt x="4439" y="5246"/>
                </a:lnTo>
                <a:lnTo>
                  <a:pt x="4402" y="5209"/>
                </a:lnTo>
                <a:lnTo>
                  <a:pt x="4402" y="5173"/>
                </a:lnTo>
                <a:lnTo>
                  <a:pt x="4329" y="5136"/>
                </a:lnTo>
                <a:lnTo>
                  <a:pt x="3962" y="5319"/>
                </a:lnTo>
                <a:lnTo>
                  <a:pt x="3632" y="5539"/>
                </a:lnTo>
                <a:lnTo>
                  <a:pt x="3339" y="5796"/>
                </a:lnTo>
                <a:lnTo>
                  <a:pt x="3082" y="6126"/>
                </a:lnTo>
                <a:lnTo>
                  <a:pt x="3045" y="6016"/>
                </a:lnTo>
                <a:lnTo>
                  <a:pt x="3082" y="5980"/>
                </a:lnTo>
                <a:lnTo>
                  <a:pt x="3339" y="5613"/>
                </a:lnTo>
                <a:lnTo>
                  <a:pt x="3632" y="5283"/>
                </a:lnTo>
                <a:lnTo>
                  <a:pt x="3962" y="4952"/>
                </a:lnTo>
                <a:lnTo>
                  <a:pt x="4292" y="4659"/>
                </a:lnTo>
                <a:lnTo>
                  <a:pt x="4292" y="4622"/>
                </a:lnTo>
                <a:lnTo>
                  <a:pt x="4256" y="4586"/>
                </a:lnTo>
                <a:lnTo>
                  <a:pt x="4219" y="4586"/>
                </a:lnTo>
                <a:lnTo>
                  <a:pt x="3925" y="4732"/>
                </a:lnTo>
                <a:lnTo>
                  <a:pt x="3632" y="4879"/>
                </a:lnTo>
                <a:lnTo>
                  <a:pt x="3375" y="5099"/>
                </a:lnTo>
                <a:lnTo>
                  <a:pt x="3155" y="5356"/>
                </a:lnTo>
                <a:lnTo>
                  <a:pt x="3228" y="5209"/>
                </a:lnTo>
                <a:lnTo>
                  <a:pt x="3339" y="5062"/>
                </a:lnTo>
                <a:lnTo>
                  <a:pt x="3559" y="4842"/>
                </a:lnTo>
                <a:lnTo>
                  <a:pt x="3852" y="4622"/>
                </a:lnTo>
                <a:lnTo>
                  <a:pt x="4146" y="4476"/>
                </a:lnTo>
                <a:lnTo>
                  <a:pt x="4402" y="4366"/>
                </a:lnTo>
                <a:lnTo>
                  <a:pt x="4659" y="4292"/>
                </a:lnTo>
                <a:lnTo>
                  <a:pt x="4953" y="4219"/>
                </a:lnTo>
                <a:close/>
                <a:moveTo>
                  <a:pt x="807" y="8767"/>
                </a:moveTo>
                <a:lnTo>
                  <a:pt x="807" y="8841"/>
                </a:lnTo>
                <a:lnTo>
                  <a:pt x="844" y="8914"/>
                </a:lnTo>
                <a:lnTo>
                  <a:pt x="918" y="8951"/>
                </a:lnTo>
                <a:lnTo>
                  <a:pt x="1138" y="8951"/>
                </a:lnTo>
                <a:lnTo>
                  <a:pt x="1211" y="8987"/>
                </a:lnTo>
                <a:lnTo>
                  <a:pt x="1321" y="8987"/>
                </a:lnTo>
                <a:lnTo>
                  <a:pt x="1321" y="9061"/>
                </a:lnTo>
                <a:lnTo>
                  <a:pt x="1321" y="9097"/>
                </a:lnTo>
                <a:lnTo>
                  <a:pt x="1248" y="9171"/>
                </a:lnTo>
                <a:lnTo>
                  <a:pt x="1174" y="9207"/>
                </a:lnTo>
                <a:lnTo>
                  <a:pt x="954" y="9244"/>
                </a:lnTo>
                <a:lnTo>
                  <a:pt x="844" y="9207"/>
                </a:lnTo>
                <a:lnTo>
                  <a:pt x="697" y="9134"/>
                </a:lnTo>
                <a:lnTo>
                  <a:pt x="587" y="9061"/>
                </a:lnTo>
                <a:lnTo>
                  <a:pt x="551" y="8951"/>
                </a:lnTo>
                <a:lnTo>
                  <a:pt x="661" y="8841"/>
                </a:lnTo>
                <a:lnTo>
                  <a:pt x="807" y="8767"/>
                </a:lnTo>
                <a:close/>
                <a:moveTo>
                  <a:pt x="8511" y="8657"/>
                </a:moveTo>
                <a:lnTo>
                  <a:pt x="8621" y="8694"/>
                </a:lnTo>
                <a:lnTo>
                  <a:pt x="8731" y="8731"/>
                </a:lnTo>
                <a:lnTo>
                  <a:pt x="8841" y="8804"/>
                </a:lnTo>
                <a:lnTo>
                  <a:pt x="8951" y="8877"/>
                </a:lnTo>
                <a:lnTo>
                  <a:pt x="8987" y="8987"/>
                </a:lnTo>
                <a:lnTo>
                  <a:pt x="9024" y="9097"/>
                </a:lnTo>
                <a:lnTo>
                  <a:pt x="9024" y="9134"/>
                </a:lnTo>
                <a:lnTo>
                  <a:pt x="8987" y="9134"/>
                </a:lnTo>
                <a:lnTo>
                  <a:pt x="8877" y="9097"/>
                </a:lnTo>
                <a:lnTo>
                  <a:pt x="8804" y="9134"/>
                </a:lnTo>
                <a:lnTo>
                  <a:pt x="8731" y="9171"/>
                </a:lnTo>
                <a:lnTo>
                  <a:pt x="8621" y="9281"/>
                </a:lnTo>
                <a:lnTo>
                  <a:pt x="8474" y="9354"/>
                </a:lnTo>
                <a:lnTo>
                  <a:pt x="8327" y="9318"/>
                </a:lnTo>
                <a:lnTo>
                  <a:pt x="8254" y="9244"/>
                </a:lnTo>
                <a:lnTo>
                  <a:pt x="8217" y="9171"/>
                </a:lnTo>
                <a:lnTo>
                  <a:pt x="8217" y="9024"/>
                </a:lnTo>
                <a:lnTo>
                  <a:pt x="8254" y="8841"/>
                </a:lnTo>
                <a:lnTo>
                  <a:pt x="8254" y="8694"/>
                </a:lnTo>
                <a:lnTo>
                  <a:pt x="8511" y="8657"/>
                </a:lnTo>
                <a:close/>
                <a:moveTo>
                  <a:pt x="5026" y="9501"/>
                </a:moveTo>
                <a:lnTo>
                  <a:pt x="5063" y="9574"/>
                </a:lnTo>
                <a:lnTo>
                  <a:pt x="4989" y="9538"/>
                </a:lnTo>
                <a:lnTo>
                  <a:pt x="5026" y="9501"/>
                </a:lnTo>
                <a:close/>
                <a:moveTo>
                  <a:pt x="4696" y="9868"/>
                </a:moveTo>
                <a:lnTo>
                  <a:pt x="4953" y="9941"/>
                </a:lnTo>
                <a:lnTo>
                  <a:pt x="4916" y="10014"/>
                </a:lnTo>
                <a:lnTo>
                  <a:pt x="4879" y="10271"/>
                </a:lnTo>
                <a:lnTo>
                  <a:pt x="4842" y="10308"/>
                </a:lnTo>
                <a:lnTo>
                  <a:pt x="4549" y="10308"/>
                </a:lnTo>
                <a:lnTo>
                  <a:pt x="4439" y="10235"/>
                </a:lnTo>
                <a:lnTo>
                  <a:pt x="4329" y="10125"/>
                </a:lnTo>
                <a:lnTo>
                  <a:pt x="4292" y="10051"/>
                </a:lnTo>
                <a:lnTo>
                  <a:pt x="4256" y="9941"/>
                </a:lnTo>
                <a:lnTo>
                  <a:pt x="4329" y="9904"/>
                </a:lnTo>
                <a:lnTo>
                  <a:pt x="4439" y="9868"/>
                </a:lnTo>
                <a:close/>
                <a:moveTo>
                  <a:pt x="4806" y="0"/>
                </a:moveTo>
                <a:lnTo>
                  <a:pt x="4622" y="37"/>
                </a:lnTo>
                <a:lnTo>
                  <a:pt x="4476" y="110"/>
                </a:lnTo>
                <a:lnTo>
                  <a:pt x="4292" y="147"/>
                </a:lnTo>
                <a:lnTo>
                  <a:pt x="4146" y="257"/>
                </a:lnTo>
                <a:lnTo>
                  <a:pt x="3999" y="367"/>
                </a:lnTo>
                <a:lnTo>
                  <a:pt x="3889" y="477"/>
                </a:lnTo>
                <a:lnTo>
                  <a:pt x="3779" y="624"/>
                </a:lnTo>
                <a:lnTo>
                  <a:pt x="3705" y="807"/>
                </a:lnTo>
                <a:lnTo>
                  <a:pt x="3669" y="954"/>
                </a:lnTo>
                <a:lnTo>
                  <a:pt x="3669" y="1138"/>
                </a:lnTo>
                <a:lnTo>
                  <a:pt x="3705" y="1321"/>
                </a:lnTo>
                <a:lnTo>
                  <a:pt x="3815" y="1578"/>
                </a:lnTo>
                <a:lnTo>
                  <a:pt x="3999" y="1761"/>
                </a:lnTo>
                <a:lnTo>
                  <a:pt x="4182" y="1871"/>
                </a:lnTo>
                <a:lnTo>
                  <a:pt x="4402" y="1945"/>
                </a:lnTo>
                <a:lnTo>
                  <a:pt x="4366" y="2055"/>
                </a:lnTo>
                <a:lnTo>
                  <a:pt x="4329" y="2165"/>
                </a:lnTo>
                <a:lnTo>
                  <a:pt x="4329" y="2531"/>
                </a:lnTo>
                <a:lnTo>
                  <a:pt x="4329" y="2898"/>
                </a:lnTo>
                <a:lnTo>
                  <a:pt x="4329" y="3522"/>
                </a:lnTo>
                <a:lnTo>
                  <a:pt x="4329" y="3669"/>
                </a:lnTo>
                <a:lnTo>
                  <a:pt x="4366" y="3779"/>
                </a:lnTo>
                <a:lnTo>
                  <a:pt x="4072" y="3925"/>
                </a:lnTo>
                <a:lnTo>
                  <a:pt x="3815" y="4109"/>
                </a:lnTo>
                <a:lnTo>
                  <a:pt x="3742" y="4182"/>
                </a:lnTo>
                <a:lnTo>
                  <a:pt x="3742" y="4255"/>
                </a:lnTo>
                <a:lnTo>
                  <a:pt x="3522" y="4402"/>
                </a:lnTo>
                <a:lnTo>
                  <a:pt x="3339" y="4549"/>
                </a:lnTo>
                <a:lnTo>
                  <a:pt x="3155" y="4696"/>
                </a:lnTo>
                <a:lnTo>
                  <a:pt x="3008" y="4879"/>
                </a:lnTo>
                <a:lnTo>
                  <a:pt x="2862" y="5062"/>
                </a:lnTo>
                <a:lnTo>
                  <a:pt x="2752" y="5283"/>
                </a:lnTo>
                <a:lnTo>
                  <a:pt x="2678" y="5503"/>
                </a:lnTo>
                <a:lnTo>
                  <a:pt x="2642" y="5686"/>
                </a:lnTo>
                <a:lnTo>
                  <a:pt x="2642" y="5906"/>
                </a:lnTo>
                <a:lnTo>
                  <a:pt x="2678" y="6126"/>
                </a:lnTo>
                <a:lnTo>
                  <a:pt x="2752" y="6346"/>
                </a:lnTo>
                <a:lnTo>
                  <a:pt x="2825" y="6566"/>
                </a:lnTo>
                <a:lnTo>
                  <a:pt x="2898" y="6676"/>
                </a:lnTo>
                <a:lnTo>
                  <a:pt x="2421" y="7080"/>
                </a:lnTo>
                <a:lnTo>
                  <a:pt x="1908" y="7447"/>
                </a:lnTo>
                <a:lnTo>
                  <a:pt x="1431" y="7850"/>
                </a:lnTo>
                <a:lnTo>
                  <a:pt x="1211" y="8070"/>
                </a:lnTo>
                <a:lnTo>
                  <a:pt x="991" y="8327"/>
                </a:lnTo>
                <a:lnTo>
                  <a:pt x="771" y="8364"/>
                </a:lnTo>
                <a:lnTo>
                  <a:pt x="624" y="8327"/>
                </a:lnTo>
                <a:lnTo>
                  <a:pt x="477" y="8327"/>
                </a:lnTo>
                <a:lnTo>
                  <a:pt x="367" y="8364"/>
                </a:lnTo>
                <a:lnTo>
                  <a:pt x="257" y="8437"/>
                </a:lnTo>
                <a:lnTo>
                  <a:pt x="184" y="8511"/>
                </a:lnTo>
                <a:lnTo>
                  <a:pt x="111" y="8584"/>
                </a:lnTo>
                <a:lnTo>
                  <a:pt x="37" y="8804"/>
                </a:lnTo>
                <a:lnTo>
                  <a:pt x="0" y="9061"/>
                </a:lnTo>
                <a:lnTo>
                  <a:pt x="0" y="9318"/>
                </a:lnTo>
                <a:lnTo>
                  <a:pt x="74" y="9538"/>
                </a:lnTo>
                <a:lnTo>
                  <a:pt x="257" y="9684"/>
                </a:lnTo>
                <a:lnTo>
                  <a:pt x="477" y="9831"/>
                </a:lnTo>
                <a:lnTo>
                  <a:pt x="697" y="9904"/>
                </a:lnTo>
                <a:lnTo>
                  <a:pt x="954" y="9941"/>
                </a:lnTo>
                <a:lnTo>
                  <a:pt x="1174" y="9904"/>
                </a:lnTo>
                <a:lnTo>
                  <a:pt x="1431" y="9868"/>
                </a:lnTo>
                <a:lnTo>
                  <a:pt x="1651" y="9794"/>
                </a:lnTo>
                <a:lnTo>
                  <a:pt x="1798" y="9648"/>
                </a:lnTo>
                <a:lnTo>
                  <a:pt x="1908" y="9574"/>
                </a:lnTo>
                <a:lnTo>
                  <a:pt x="1945" y="9464"/>
                </a:lnTo>
                <a:lnTo>
                  <a:pt x="1981" y="9354"/>
                </a:lnTo>
                <a:lnTo>
                  <a:pt x="1981" y="9207"/>
                </a:lnTo>
                <a:lnTo>
                  <a:pt x="1908" y="8987"/>
                </a:lnTo>
                <a:lnTo>
                  <a:pt x="1798" y="8767"/>
                </a:lnTo>
                <a:lnTo>
                  <a:pt x="1651" y="8584"/>
                </a:lnTo>
                <a:lnTo>
                  <a:pt x="1431" y="8437"/>
                </a:lnTo>
                <a:lnTo>
                  <a:pt x="1394" y="8437"/>
                </a:lnTo>
                <a:lnTo>
                  <a:pt x="1578" y="8254"/>
                </a:lnTo>
                <a:lnTo>
                  <a:pt x="1761" y="8070"/>
                </a:lnTo>
                <a:lnTo>
                  <a:pt x="2165" y="7777"/>
                </a:lnTo>
                <a:lnTo>
                  <a:pt x="2421" y="7557"/>
                </a:lnTo>
                <a:lnTo>
                  <a:pt x="2642" y="7337"/>
                </a:lnTo>
                <a:lnTo>
                  <a:pt x="2862" y="7080"/>
                </a:lnTo>
                <a:lnTo>
                  <a:pt x="3008" y="6786"/>
                </a:lnTo>
                <a:lnTo>
                  <a:pt x="3118" y="6897"/>
                </a:lnTo>
                <a:lnTo>
                  <a:pt x="3302" y="7043"/>
                </a:lnTo>
                <a:lnTo>
                  <a:pt x="3632" y="7227"/>
                </a:lnTo>
                <a:lnTo>
                  <a:pt x="3999" y="7337"/>
                </a:lnTo>
                <a:lnTo>
                  <a:pt x="4366" y="7410"/>
                </a:lnTo>
                <a:lnTo>
                  <a:pt x="4439" y="7410"/>
                </a:lnTo>
                <a:lnTo>
                  <a:pt x="4402" y="7887"/>
                </a:lnTo>
                <a:lnTo>
                  <a:pt x="4402" y="8364"/>
                </a:lnTo>
                <a:lnTo>
                  <a:pt x="4439" y="9318"/>
                </a:lnTo>
                <a:lnTo>
                  <a:pt x="4256" y="9391"/>
                </a:lnTo>
                <a:lnTo>
                  <a:pt x="4109" y="9464"/>
                </a:lnTo>
                <a:lnTo>
                  <a:pt x="3999" y="9574"/>
                </a:lnTo>
                <a:lnTo>
                  <a:pt x="3925" y="9684"/>
                </a:lnTo>
                <a:lnTo>
                  <a:pt x="3889" y="9794"/>
                </a:lnTo>
                <a:lnTo>
                  <a:pt x="3852" y="9941"/>
                </a:lnTo>
                <a:lnTo>
                  <a:pt x="3815" y="10125"/>
                </a:lnTo>
                <a:lnTo>
                  <a:pt x="3852" y="10271"/>
                </a:lnTo>
                <a:lnTo>
                  <a:pt x="3925" y="10565"/>
                </a:lnTo>
                <a:lnTo>
                  <a:pt x="4072" y="10821"/>
                </a:lnTo>
                <a:lnTo>
                  <a:pt x="4182" y="10895"/>
                </a:lnTo>
                <a:lnTo>
                  <a:pt x="4329" y="10968"/>
                </a:lnTo>
                <a:lnTo>
                  <a:pt x="4439" y="11042"/>
                </a:lnTo>
                <a:lnTo>
                  <a:pt x="4586" y="11078"/>
                </a:lnTo>
                <a:lnTo>
                  <a:pt x="4879" y="11078"/>
                </a:lnTo>
                <a:lnTo>
                  <a:pt x="5173" y="11005"/>
                </a:lnTo>
                <a:lnTo>
                  <a:pt x="5283" y="10932"/>
                </a:lnTo>
                <a:lnTo>
                  <a:pt x="5393" y="10821"/>
                </a:lnTo>
                <a:lnTo>
                  <a:pt x="5466" y="10711"/>
                </a:lnTo>
                <a:lnTo>
                  <a:pt x="5503" y="10601"/>
                </a:lnTo>
                <a:lnTo>
                  <a:pt x="5576" y="10308"/>
                </a:lnTo>
                <a:lnTo>
                  <a:pt x="5539" y="10051"/>
                </a:lnTo>
                <a:lnTo>
                  <a:pt x="5503" y="9904"/>
                </a:lnTo>
                <a:lnTo>
                  <a:pt x="5393" y="9794"/>
                </a:lnTo>
                <a:lnTo>
                  <a:pt x="5319" y="9684"/>
                </a:lnTo>
                <a:lnTo>
                  <a:pt x="5173" y="9611"/>
                </a:lnTo>
                <a:lnTo>
                  <a:pt x="5136" y="9428"/>
                </a:lnTo>
                <a:lnTo>
                  <a:pt x="5099" y="9354"/>
                </a:lnTo>
                <a:lnTo>
                  <a:pt x="4842" y="9354"/>
                </a:lnTo>
                <a:lnTo>
                  <a:pt x="4806" y="8474"/>
                </a:lnTo>
                <a:lnTo>
                  <a:pt x="4806" y="7960"/>
                </a:lnTo>
                <a:lnTo>
                  <a:pt x="4769" y="7447"/>
                </a:lnTo>
                <a:lnTo>
                  <a:pt x="5136" y="7410"/>
                </a:lnTo>
                <a:lnTo>
                  <a:pt x="5503" y="7300"/>
                </a:lnTo>
                <a:lnTo>
                  <a:pt x="5833" y="7117"/>
                </a:lnTo>
                <a:lnTo>
                  <a:pt x="6126" y="6860"/>
                </a:lnTo>
                <a:lnTo>
                  <a:pt x="6200" y="6786"/>
                </a:lnTo>
                <a:lnTo>
                  <a:pt x="6310" y="6933"/>
                </a:lnTo>
                <a:lnTo>
                  <a:pt x="6493" y="7080"/>
                </a:lnTo>
                <a:lnTo>
                  <a:pt x="6677" y="7190"/>
                </a:lnTo>
                <a:lnTo>
                  <a:pt x="6860" y="7300"/>
                </a:lnTo>
                <a:lnTo>
                  <a:pt x="7043" y="7630"/>
                </a:lnTo>
                <a:lnTo>
                  <a:pt x="7263" y="7997"/>
                </a:lnTo>
                <a:lnTo>
                  <a:pt x="7557" y="8437"/>
                </a:lnTo>
                <a:lnTo>
                  <a:pt x="7667" y="8584"/>
                </a:lnTo>
                <a:lnTo>
                  <a:pt x="7557" y="8767"/>
                </a:lnTo>
                <a:lnTo>
                  <a:pt x="7484" y="8951"/>
                </a:lnTo>
                <a:lnTo>
                  <a:pt x="7447" y="9097"/>
                </a:lnTo>
                <a:lnTo>
                  <a:pt x="7447" y="9281"/>
                </a:lnTo>
                <a:lnTo>
                  <a:pt x="7484" y="9428"/>
                </a:lnTo>
                <a:lnTo>
                  <a:pt x="7520" y="9611"/>
                </a:lnTo>
                <a:lnTo>
                  <a:pt x="7594" y="9758"/>
                </a:lnTo>
                <a:lnTo>
                  <a:pt x="7704" y="9904"/>
                </a:lnTo>
                <a:lnTo>
                  <a:pt x="7850" y="10014"/>
                </a:lnTo>
                <a:lnTo>
                  <a:pt x="7960" y="10125"/>
                </a:lnTo>
                <a:lnTo>
                  <a:pt x="8107" y="10161"/>
                </a:lnTo>
                <a:lnTo>
                  <a:pt x="8254" y="10198"/>
                </a:lnTo>
                <a:lnTo>
                  <a:pt x="8547" y="10198"/>
                </a:lnTo>
                <a:lnTo>
                  <a:pt x="8694" y="10125"/>
                </a:lnTo>
                <a:lnTo>
                  <a:pt x="8877" y="10051"/>
                </a:lnTo>
                <a:lnTo>
                  <a:pt x="9098" y="9831"/>
                </a:lnTo>
                <a:lnTo>
                  <a:pt x="9281" y="9538"/>
                </a:lnTo>
                <a:lnTo>
                  <a:pt x="9354" y="9391"/>
                </a:lnTo>
                <a:lnTo>
                  <a:pt x="9391" y="9244"/>
                </a:lnTo>
                <a:lnTo>
                  <a:pt x="9391" y="9061"/>
                </a:lnTo>
                <a:lnTo>
                  <a:pt x="9391" y="8914"/>
                </a:lnTo>
                <a:lnTo>
                  <a:pt x="9318" y="8767"/>
                </a:lnTo>
                <a:lnTo>
                  <a:pt x="9244" y="8621"/>
                </a:lnTo>
                <a:lnTo>
                  <a:pt x="9134" y="8511"/>
                </a:lnTo>
                <a:lnTo>
                  <a:pt x="8987" y="8437"/>
                </a:lnTo>
                <a:lnTo>
                  <a:pt x="8841" y="8364"/>
                </a:lnTo>
                <a:lnTo>
                  <a:pt x="8694" y="8327"/>
                </a:lnTo>
                <a:lnTo>
                  <a:pt x="8364" y="8290"/>
                </a:lnTo>
                <a:lnTo>
                  <a:pt x="8180" y="8290"/>
                </a:lnTo>
                <a:lnTo>
                  <a:pt x="7997" y="8364"/>
                </a:lnTo>
                <a:lnTo>
                  <a:pt x="7924" y="8217"/>
                </a:lnTo>
                <a:lnTo>
                  <a:pt x="7814" y="8070"/>
                </a:lnTo>
                <a:lnTo>
                  <a:pt x="7557" y="7667"/>
                </a:lnTo>
                <a:lnTo>
                  <a:pt x="7300" y="7300"/>
                </a:lnTo>
                <a:lnTo>
                  <a:pt x="7227" y="7153"/>
                </a:lnTo>
                <a:lnTo>
                  <a:pt x="7153" y="7007"/>
                </a:lnTo>
                <a:lnTo>
                  <a:pt x="7043" y="6933"/>
                </a:lnTo>
                <a:lnTo>
                  <a:pt x="6897" y="6897"/>
                </a:lnTo>
                <a:lnTo>
                  <a:pt x="6640" y="6750"/>
                </a:lnTo>
                <a:lnTo>
                  <a:pt x="6346" y="6530"/>
                </a:lnTo>
                <a:lnTo>
                  <a:pt x="6530" y="6236"/>
                </a:lnTo>
                <a:lnTo>
                  <a:pt x="6603" y="5869"/>
                </a:lnTo>
                <a:lnTo>
                  <a:pt x="6603" y="5503"/>
                </a:lnTo>
                <a:lnTo>
                  <a:pt x="6567" y="5173"/>
                </a:lnTo>
                <a:lnTo>
                  <a:pt x="6456" y="4842"/>
                </a:lnTo>
                <a:lnTo>
                  <a:pt x="6310" y="4586"/>
                </a:lnTo>
                <a:lnTo>
                  <a:pt x="6126" y="4329"/>
                </a:lnTo>
                <a:lnTo>
                  <a:pt x="5870" y="4109"/>
                </a:lnTo>
                <a:lnTo>
                  <a:pt x="5613" y="3962"/>
                </a:lnTo>
                <a:lnTo>
                  <a:pt x="5356" y="3815"/>
                </a:lnTo>
                <a:lnTo>
                  <a:pt x="5026" y="3742"/>
                </a:lnTo>
                <a:lnTo>
                  <a:pt x="4732" y="3742"/>
                </a:lnTo>
                <a:lnTo>
                  <a:pt x="4732" y="3522"/>
                </a:lnTo>
                <a:lnTo>
                  <a:pt x="4696" y="2678"/>
                </a:lnTo>
                <a:lnTo>
                  <a:pt x="4732" y="2385"/>
                </a:lnTo>
                <a:lnTo>
                  <a:pt x="4696" y="2165"/>
                </a:lnTo>
                <a:lnTo>
                  <a:pt x="4659" y="1981"/>
                </a:lnTo>
                <a:lnTo>
                  <a:pt x="4842" y="1945"/>
                </a:lnTo>
                <a:lnTo>
                  <a:pt x="5063" y="1871"/>
                </a:lnTo>
                <a:lnTo>
                  <a:pt x="5246" y="1761"/>
                </a:lnTo>
                <a:lnTo>
                  <a:pt x="5393" y="1651"/>
                </a:lnTo>
                <a:lnTo>
                  <a:pt x="5539" y="1468"/>
                </a:lnTo>
                <a:lnTo>
                  <a:pt x="5613" y="1284"/>
                </a:lnTo>
                <a:lnTo>
                  <a:pt x="5686" y="1101"/>
                </a:lnTo>
                <a:lnTo>
                  <a:pt x="5686" y="844"/>
                </a:lnTo>
                <a:lnTo>
                  <a:pt x="5613" y="624"/>
                </a:lnTo>
                <a:lnTo>
                  <a:pt x="5503" y="404"/>
                </a:lnTo>
                <a:lnTo>
                  <a:pt x="5466" y="257"/>
                </a:lnTo>
                <a:lnTo>
                  <a:pt x="5429" y="184"/>
                </a:lnTo>
                <a:lnTo>
                  <a:pt x="5356" y="147"/>
                </a:lnTo>
                <a:lnTo>
                  <a:pt x="5209" y="147"/>
                </a:lnTo>
                <a:lnTo>
                  <a:pt x="5063" y="110"/>
                </a:lnTo>
                <a:lnTo>
                  <a:pt x="4989" y="37"/>
                </a:lnTo>
                <a:lnTo>
                  <a:pt x="4806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3" name="Shape 173"/>
          <p:cNvSpPr/>
          <p:nvPr/>
        </p:nvSpPr>
        <p:spPr>
          <a:xfrm>
            <a:off x="2681615" y="4813559"/>
            <a:ext cx="816944" cy="313967"/>
          </a:xfrm>
          <a:custGeom>
            <a:avLst/>
            <a:gdLst/>
            <a:ahLst/>
            <a:cxnLst/>
            <a:rect l="0" t="0" r="0" b="0"/>
            <a:pathLst>
              <a:path w="16325" h="6274" extrusionOk="0">
                <a:moveTo>
                  <a:pt x="14710" y="1"/>
                </a:moveTo>
                <a:lnTo>
                  <a:pt x="14527" y="74"/>
                </a:lnTo>
                <a:lnTo>
                  <a:pt x="14380" y="147"/>
                </a:lnTo>
                <a:lnTo>
                  <a:pt x="14270" y="221"/>
                </a:lnTo>
                <a:lnTo>
                  <a:pt x="14270" y="257"/>
                </a:lnTo>
                <a:lnTo>
                  <a:pt x="14197" y="221"/>
                </a:lnTo>
                <a:lnTo>
                  <a:pt x="14087" y="221"/>
                </a:lnTo>
                <a:lnTo>
                  <a:pt x="14013" y="294"/>
                </a:lnTo>
                <a:lnTo>
                  <a:pt x="13977" y="331"/>
                </a:lnTo>
                <a:lnTo>
                  <a:pt x="13977" y="441"/>
                </a:lnTo>
                <a:lnTo>
                  <a:pt x="14013" y="551"/>
                </a:lnTo>
                <a:lnTo>
                  <a:pt x="14050" y="587"/>
                </a:lnTo>
                <a:lnTo>
                  <a:pt x="14123" y="624"/>
                </a:lnTo>
                <a:lnTo>
                  <a:pt x="14343" y="624"/>
                </a:lnTo>
                <a:lnTo>
                  <a:pt x="14527" y="551"/>
                </a:lnTo>
                <a:lnTo>
                  <a:pt x="14710" y="477"/>
                </a:lnTo>
                <a:lnTo>
                  <a:pt x="14894" y="441"/>
                </a:lnTo>
                <a:lnTo>
                  <a:pt x="14967" y="477"/>
                </a:lnTo>
                <a:lnTo>
                  <a:pt x="15004" y="514"/>
                </a:lnTo>
                <a:lnTo>
                  <a:pt x="14967" y="587"/>
                </a:lnTo>
                <a:lnTo>
                  <a:pt x="14930" y="661"/>
                </a:lnTo>
                <a:lnTo>
                  <a:pt x="14747" y="881"/>
                </a:lnTo>
                <a:lnTo>
                  <a:pt x="14123" y="1725"/>
                </a:lnTo>
                <a:lnTo>
                  <a:pt x="14123" y="1798"/>
                </a:lnTo>
                <a:lnTo>
                  <a:pt x="14087" y="1871"/>
                </a:lnTo>
                <a:lnTo>
                  <a:pt x="14123" y="1981"/>
                </a:lnTo>
                <a:lnTo>
                  <a:pt x="14233" y="2055"/>
                </a:lnTo>
                <a:lnTo>
                  <a:pt x="14343" y="2091"/>
                </a:lnTo>
                <a:lnTo>
                  <a:pt x="14820" y="2091"/>
                </a:lnTo>
                <a:lnTo>
                  <a:pt x="15260" y="2055"/>
                </a:lnTo>
                <a:lnTo>
                  <a:pt x="15774" y="1945"/>
                </a:lnTo>
                <a:lnTo>
                  <a:pt x="16031" y="1871"/>
                </a:lnTo>
                <a:lnTo>
                  <a:pt x="16251" y="1761"/>
                </a:lnTo>
                <a:lnTo>
                  <a:pt x="16324" y="1651"/>
                </a:lnTo>
                <a:lnTo>
                  <a:pt x="16324" y="1541"/>
                </a:lnTo>
                <a:lnTo>
                  <a:pt x="16288" y="1468"/>
                </a:lnTo>
                <a:lnTo>
                  <a:pt x="16214" y="1431"/>
                </a:lnTo>
                <a:lnTo>
                  <a:pt x="16141" y="1394"/>
                </a:lnTo>
                <a:lnTo>
                  <a:pt x="15957" y="1431"/>
                </a:lnTo>
                <a:lnTo>
                  <a:pt x="15774" y="1468"/>
                </a:lnTo>
                <a:lnTo>
                  <a:pt x="15370" y="1541"/>
                </a:lnTo>
                <a:lnTo>
                  <a:pt x="14820" y="1615"/>
                </a:lnTo>
                <a:lnTo>
                  <a:pt x="14820" y="1615"/>
                </a:lnTo>
                <a:lnTo>
                  <a:pt x="15260" y="1028"/>
                </a:lnTo>
                <a:lnTo>
                  <a:pt x="15370" y="844"/>
                </a:lnTo>
                <a:lnTo>
                  <a:pt x="15481" y="698"/>
                </a:lnTo>
                <a:lnTo>
                  <a:pt x="15517" y="477"/>
                </a:lnTo>
                <a:lnTo>
                  <a:pt x="15517" y="404"/>
                </a:lnTo>
                <a:lnTo>
                  <a:pt x="15481" y="294"/>
                </a:lnTo>
                <a:lnTo>
                  <a:pt x="15370" y="184"/>
                </a:lnTo>
                <a:lnTo>
                  <a:pt x="15224" y="74"/>
                </a:lnTo>
                <a:lnTo>
                  <a:pt x="15077" y="37"/>
                </a:lnTo>
                <a:lnTo>
                  <a:pt x="14894" y="1"/>
                </a:lnTo>
                <a:close/>
                <a:moveTo>
                  <a:pt x="6604" y="2788"/>
                </a:moveTo>
                <a:lnTo>
                  <a:pt x="6163" y="2898"/>
                </a:lnTo>
                <a:lnTo>
                  <a:pt x="5576" y="2972"/>
                </a:lnTo>
                <a:lnTo>
                  <a:pt x="5283" y="3045"/>
                </a:lnTo>
                <a:lnTo>
                  <a:pt x="4990" y="3118"/>
                </a:lnTo>
                <a:lnTo>
                  <a:pt x="4953" y="3155"/>
                </a:lnTo>
                <a:lnTo>
                  <a:pt x="4880" y="3229"/>
                </a:lnTo>
                <a:lnTo>
                  <a:pt x="4880" y="3302"/>
                </a:lnTo>
                <a:lnTo>
                  <a:pt x="4880" y="3339"/>
                </a:lnTo>
                <a:lnTo>
                  <a:pt x="4880" y="3412"/>
                </a:lnTo>
                <a:lnTo>
                  <a:pt x="4916" y="3485"/>
                </a:lnTo>
                <a:lnTo>
                  <a:pt x="4990" y="3522"/>
                </a:lnTo>
                <a:lnTo>
                  <a:pt x="5063" y="3522"/>
                </a:lnTo>
                <a:lnTo>
                  <a:pt x="5613" y="3485"/>
                </a:lnTo>
                <a:lnTo>
                  <a:pt x="6163" y="3412"/>
                </a:lnTo>
                <a:lnTo>
                  <a:pt x="6640" y="3339"/>
                </a:lnTo>
                <a:lnTo>
                  <a:pt x="6860" y="3265"/>
                </a:lnTo>
                <a:lnTo>
                  <a:pt x="6970" y="3192"/>
                </a:lnTo>
                <a:lnTo>
                  <a:pt x="7044" y="3118"/>
                </a:lnTo>
                <a:lnTo>
                  <a:pt x="7044" y="3008"/>
                </a:lnTo>
                <a:lnTo>
                  <a:pt x="7044" y="2972"/>
                </a:lnTo>
                <a:lnTo>
                  <a:pt x="7007" y="2898"/>
                </a:lnTo>
                <a:lnTo>
                  <a:pt x="6897" y="2862"/>
                </a:lnTo>
                <a:lnTo>
                  <a:pt x="6824" y="2825"/>
                </a:lnTo>
                <a:lnTo>
                  <a:pt x="6604" y="2788"/>
                </a:lnTo>
                <a:close/>
                <a:moveTo>
                  <a:pt x="13500" y="1945"/>
                </a:moveTo>
                <a:lnTo>
                  <a:pt x="13280" y="1981"/>
                </a:lnTo>
                <a:lnTo>
                  <a:pt x="13060" y="2018"/>
                </a:lnTo>
                <a:lnTo>
                  <a:pt x="12876" y="2055"/>
                </a:lnTo>
                <a:lnTo>
                  <a:pt x="12693" y="2201"/>
                </a:lnTo>
                <a:lnTo>
                  <a:pt x="12546" y="2275"/>
                </a:lnTo>
                <a:lnTo>
                  <a:pt x="12436" y="2422"/>
                </a:lnTo>
                <a:lnTo>
                  <a:pt x="12289" y="2678"/>
                </a:lnTo>
                <a:lnTo>
                  <a:pt x="12179" y="3008"/>
                </a:lnTo>
                <a:lnTo>
                  <a:pt x="12179" y="3339"/>
                </a:lnTo>
                <a:lnTo>
                  <a:pt x="12179" y="3522"/>
                </a:lnTo>
                <a:lnTo>
                  <a:pt x="12216" y="3669"/>
                </a:lnTo>
                <a:lnTo>
                  <a:pt x="12289" y="3815"/>
                </a:lnTo>
                <a:lnTo>
                  <a:pt x="12363" y="3962"/>
                </a:lnTo>
                <a:lnTo>
                  <a:pt x="12473" y="4109"/>
                </a:lnTo>
                <a:lnTo>
                  <a:pt x="12583" y="4219"/>
                </a:lnTo>
                <a:lnTo>
                  <a:pt x="12729" y="4292"/>
                </a:lnTo>
                <a:lnTo>
                  <a:pt x="12876" y="4366"/>
                </a:lnTo>
                <a:lnTo>
                  <a:pt x="12986" y="4402"/>
                </a:lnTo>
                <a:lnTo>
                  <a:pt x="13096" y="4402"/>
                </a:lnTo>
                <a:lnTo>
                  <a:pt x="13353" y="4329"/>
                </a:lnTo>
                <a:lnTo>
                  <a:pt x="13757" y="4146"/>
                </a:lnTo>
                <a:lnTo>
                  <a:pt x="14197" y="3999"/>
                </a:lnTo>
                <a:lnTo>
                  <a:pt x="14417" y="3852"/>
                </a:lnTo>
                <a:lnTo>
                  <a:pt x="14564" y="3705"/>
                </a:lnTo>
                <a:lnTo>
                  <a:pt x="14600" y="3632"/>
                </a:lnTo>
                <a:lnTo>
                  <a:pt x="14564" y="3559"/>
                </a:lnTo>
                <a:lnTo>
                  <a:pt x="14527" y="3485"/>
                </a:lnTo>
                <a:lnTo>
                  <a:pt x="14453" y="3449"/>
                </a:lnTo>
                <a:lnTo>
                  <a:pt x="14343" y="3412"/>
                </a:lnTo>
                <a:lnTo>
                  <a:pt x="14197" y="3449"/>
                </a:lnTo>
                <a:lnTo>
                  <a:pt x="13940" y="3522"/>
                </a:lnTo>
                <a:lnTo>
                  <a:pt x="13426" y="3742"/>
                </a:lnTo>
                <a:lnTo>
                  <a:pt x="13280" y="3815"/>
                </a:lnTo>
                <a:lnTo>
                  <a:pt x="13133" y="3852"/>
                </a:lnTo>
                <a:lnTo>
                  <a:pt x="12986" y="3852"/>
                </a:lnTo>
                <a:lnTo>
                  <a:pt x="12839" y="3779"/>
                </a:lnTo>
                <a:lnTo>
                  <a:pt x="12766" y="3669"/>
                </a:lnTo>
                <a:lnTo>
                  <a:pt x="12729" y="3559"/>
                </a:lnTo>
                <a:lnTo>
                  <a:pt x="12656" y="3339"/>
                </a:lnTo>
                <a:lnTo>
                  <a:pt x="12656" y="3118"/>
                </a:lnTo>
                <a:lnTo>
                  <a:pt x="12729" y="2898"/>
                </a:lnTo>
                <a:lnTo>
                  <a:pt x="12839" y="2715"/>
                </a:lnTo>
                <a:lnTo>
                  <a:pt x="12986" y="2532"/>
                </a:lnTo>
                <a:lnTo>
                  <a:pt x="13133" y="2458"/>
                </a:lnTo>
                <a:lnTo>
                  <a:pt x="13280" y="2422"/>
                </a:lnTo>
                <a:lnTo>
                  <a:pt x="13610" y="2385"/>
                </a:lnTo>
                <a:lnTo>
                  <a:pt x="13940" y="2348"/>
                </a:lnTo>
                <a:lnTo>
                  <a:pt x="14307" y="2348"/>
                </a:lnTo>
                <a:lnTo>
                  <a:pt x="14307" y="2311"/>
                </a:lnTo>
                <a:lnTo>
                  <a:pt x="14307" y="2275"/>
                </a:lnTo>
                <a:lnTo>
                  <a:pt x="14307" y="2238"/>
                </a:lnTo>
                <a:lnTo>
                  <a:pt x="14123" y="2128"/>
                </a:lnTo>
                <a:lnTo>
                  <a:pt x="13903" y="2055"/>
                </a:lnTo>
                <a:lnTo>
                  <a:pt x="13720" y="1981"/>
                </a:lnTo>
                <a:lnTo>
                  <a:pt x="13500" y="1945"/>
                </a:lnTo>
                <a:close/>
                <a:moveTo>
                  <a:pt x="6787" y="4182"/>
                </a:moveTo>
                <a:lnTo>
                  <a:pt x="6347" y="4292"/>
                </a:lnTo>
                <a:lnTo>
                  <a:pt x="5907" y="4366"/>
                </a:lnTo>
                <a:lnTo>
                  <a:pt x="5466" y="4439"/>
                </a:lnTo>
                <a:lnTo>
                  <a:pt x="5063" y="4549"/>
                </a:lnTo>
                <a:lnTo>
                  <a:pt x="4990" y="4622"/>
                </a:lnTo>
                <a:lnTo>
                  <a:pt x="4953" y="4696"/>
                </a:lnTo>
                <a:lnTo>
                  <a:pt x="4953" y="4806"/>
                </a:lnTo>
                <a:lnTo>
                  <a:pt x="5063" y="4843"/>
                </a:lnTo>
                <a:lnTo>
                  <a:pt x="5283" y="4879"/>
                </a:lnTo>
                <a:lnTo>
                  <a:pt x="5980" y="4879"/>
                </a:lnTo>
                <a:lnTo>
                  <a:pt x="6457" y="4769"/>
                </a:lnTo>
                <a:lnTo>
                  <a:pt x="6897" y="4659"/>
                </a:lnTo>
                <a:lnTo>
                  <a:pt x="6970" y="4622"/>
                </a:lnTo>
                <a:lnTo>
                  <a:pt x="7044" y="4586"/>
                </a:lnTo>
                <a:lnTo>
                  <a:pt x="7080" y="4512"/>
                </a:lnTo>
                <a:lnTo>
                  <a:pt x="7117" y="4439"/>
                </a:lnTo>
                <a:lnTo>
                  <a:pt x="7080" y="4292"/>
                </a:lnTo>
                <a:lnTo>
                  <a:pt x="7007" y="4219"/>
                </a:lnTo>
                <a:lnTo>
                  <a:pt x="6934" y="4182"/>
                </a:lnTo>
                <a:close/>
                <a:moveTo>
                  <a:pt x="11079" y="2055"/>
                </a:moveTo>
                <a:lnTo>
                  <a:pt x="10785" y="2091"/>
                </a:lnTo>
                <a:lnTo>
                  <a:pt x="10565" y="2165"/>
                </a:lnTo>
                <a:lnTo>
                  <a:pt x="10382" y="2311"/>
                </a:lnTo>
                <a:lnTo>
                  <a:pt x="10235" y="2495"/>
                </a:lnTo>
                <a:lnTo>
                  <a:pt x="10198" y="2385"/>
                </a:lnTo>
                <a:lnTo>
                  <a:pt x="10088" y="2348"/>
                </a:lnTo>
                <a:lnTo>
                  <a:pt x="9942" y="2311"/>
                </a:lnTo>
                <a:lnTo>
                  <a:pt x="9611" y="2311"/>
                </a:lnTo>
                <a:lnTo>
                  <a:pt x="9501" y="2348"/>
                </a:lnTo>
                <a:lnTo>
                  <a:pt x="9208" y="2495"/>
                </a:lnTo>
                <a:lnTo>
                  <a:pt x="8988" y="2678"/>
                </a:lnTo>
                <a:lnTo>
                  <a:pt x="8951" y="2568"/>
                </a:lnTo>
                <a:lnTo>
                  <a:pt x="8915" y="2532"/>
                </a:lnTo>
                <a:lnTo>
                  <a:pt x="8878" y="2532"/>
                </a:lnTo>
                <a:lnTo>
                  <a:pt x="8804" y="2568"/>
                </a:lnTo>
                <a:lnTo>
                  <a:pt x="8731" y="2752"/>
                </a:lnTo>
                <a:lnTo>
                  <a:pt x="8658" y="2935"/>
                </a:lnTo>
                <a:lnTo>
                  <a:pt x="8621" y="3339"/>
                </a:lnTo>
                <a:lnTo>
                  <a:pt x="8584" y="3705"/>
                </a:lnTo>
                <a:lnTo>
                  <a:pt x="8621" y="4072"/>
                </a:lnTo>
                <a:lnTo>
                  <a:pt x="8694" y="4439"/>
                </a:lnTo>
                <a:lnTo>
                  <a:pt x="8768" y="4806"/>
                </a:lnTo>
                <a:lnTo>
                  <a:pt x="8804" y="4879"/>
                </a:lnTo>
                <a:lnTo>
                  <a:pt x="8878" y="4953"/>
                </a:lnTo>
                <a:lnTo>
                  <a:pt x="8951" y="4989"/>
                </a:lnTo>
                <a:lnTo>
                  <a:pt x="9061" y="4953"/>
                </a:lnTo>
                <a:lnTo>
                  <a:pt x="9135" y="4916"/>
                </a:lnTo>
                <a:lnTo>
                  <a:pt x="9208" y="4879"/>
                </a:lnTo>
                <a:lnTo>
                  <a:pt x="9245" y="4769"/>
                </a:lnTo>
                <a:lnTo>
                  <a:pt x="9208" y="4659"/>
                </a:lnTo>
                <a:lnTo>
                  <a:pt x="9135" y="4182"/>
                </a:lnTo>
                <a:lnTo>
                  <a:pt x="9098" y="3669"/>
                </a:lnTo>
                <a:lnTo>
                  <a:pt x="9135" y="3339"/>
                </a:lnTo>
                <a:lnTo>
                  <a:pt x="9208" y="3118"/>
                </a:lnTo>
                <a:lnTo>
                  <a:pt x="9391" y="2972"/>
                </a:lnTo>
                <a:lnTo>
                  <a:pt x="9575" y="2825"/>
                </a:lnTo>
                <a:lnTo>
                  <a:pt x="9795" y="2788"/>
                </a:lnTo>
                <a:lnTo>
                  <a:pt x="9868" y="4072"/>
                </a:lnTo>
                <a:lnTo>
                  <a:pt x="9905" y="4146"/>
                </a:lnTo>
                <a:lnTo>
                  <a:pt x="9942" y="4219"/>
                </a:lnTo>
                <a:lnTo>
                  <a:pt x="10015" y="4292"/>
                </a:lnTo>
                <a:lnTo>
                  <a:pt x="10125" y="4292"/>
                </a:lnTo>
                <a:lnTo>
                  <a:pt x="10198" y="4329"/>
                </a:lnTo>
                <a:lnTo>
                  <a:pt x="10272" y="4292"/>
                </a:lnTo>
                <a:lnTo>
                  <a:pt x="10308" y="4219"/>
                </a:lnTo>
                <a:lnTo>
                  <a:pt x="10345" y="4146"/>
                </a:lnTo>
                <a:lnTo>
                  <a:pt x="10455" y="3559"/>
                </a:lnTo>
                <a:lnTo>
                  <a:pt x="10565" y="3008"/>
                </a:lnTo>
                <a:lnTo>
                  <a:pt x="10602" y="2862"/>
                </a:lnTo>
                <a:lnTo>
                  <a:pt x="10675" y="2752"/>
                </a:lnTo>
                <a:lnTo>
                  <a:pt x="10785" y="2642"/>
                </a:lnTo>
                <a:lnTo>
                  <a:pt x="10895" y="2568"/>
                </a:lnTo>
                <a:lnTo>
                  <a:pt x="11079" y="2568"/>
                </a:lnTo>
                <a:lnTo>
                  <a:pt x="11115" y="2642"/>
                </a:lnTo>
                <a:lnTo>
                  <a:pt x="11115" y="2752"/>
                </a:lnTo>
                <a:lnTo>
                  <a:pt x="11115" y="2862"/>
                </a:lnTo>
                <a:lnTo>
                  <a:pt x="11189" y="3449"/>
                </a:lnTo>
                <a:lnTo>
                  <a:pt x="11299" y="4036"/>
                </a:lnTo>
                <a:lnTo>
                  <a:pt x="11372" y="4256"/>
                </a:lnTo>
                <a:lnTo>
                  <a:pt x="11446" y="4512"/>
                </a:lnTo>
                <a:lnTo>
                  <a:pt x="11556" y="4732"/>
                </a:lnTo>
                <a:lnTo>
                  <a:pt x="11629" y="4806"/>
                </a:lnTo>
                <a:lnTo>
                  <a:pt x="11739" y="4843"/>
                </a:lnTo>
                <a:lnTo>
                  <a:pt x="11849" y="4843"/>
                </a:lnTo>
                <a:lnTo>
                  <a:pt x="11922" y="4806"/>
                </a:lnTo>
                <a:lnTo>
                  <a:pt x="11996" y="4769"/>
                </a:lnTo>
                <a:lnTo>
                  <a:pt x="12032" y="4696"/>
                </a:lnTo>
                <a:lnTo>
                  <a:pt x="12069" y="4586"/>
                </a:lnTo>
                <a:lnTo>
                  <a:pt x="11996" y="4476"/>
                </a:lnTo>
                <a:lnTo>
                  <a:pt x="11922" y="4402"/>
                </a:lnTo>
                <a:lnTo>
                  <a:pt x="11886" y="4256"/>
                </a:lnTo>
                <a:lnTo>
                  <a:pt x="11812" y="4072"/>
                </a:lnTo>
                <a:lnTo>
                  <a:pt x="11776" y="3779"/>
                </a:lnTo>
                <a:lnTo>
                  <a:pt x="11666" y="3339"/>
                </a:lnTo>
                <a:lnTo>
                  <a:pt x="11629" y="2862"/>
                </a:lnTo>
                <a:lnTo>
                  <a:pt x="11629" y="2532"/>
                </a:lnTo>
                <a:lnTo>
                  <a:pt x="11592" y="2385"/>
                </a:lnTo>
                <a:lnTo>
                  <a:pt x="11482" y="2275"/>
                </a:lnTo>
                <a:lnTo>
                  <a:pt x="11299" y="2128"/>
                </a:lnTo>
                <a:lnTo>
                  <a:pt x="11189" y="2091"/>
                </a:lnTo>
                <a:lnTo>
                  <a:pt x="11079" y="2055"/>
                </a:lnTo>
                <a:close/>
                <a:moveTo>
                  <a:pt x="2715" y="1138"/>
                </a:moveTo>
                <a:lnTo>
                  <a:pt x="2569" y="1174"/>
                </a:lnTo>
                <a:lnTo>
                  <a:pt x="2422" y="1284"/>
                </a:lnTo>
                <a:lnTo>
                  <a:pt x="2385" y="1358"/>
                </a:lnTo>
                <a:lnTo>
                  <a:pt x="2165" y="1284"/>
                </a:lnTo>
                <a:lnTo>
                  <a:pt x="1762" y="1284"/>
                </a:lnTo>
                <a:lnTo>
                  <a:pt x="1542" y="1358"/>
                </a:lnTo>
                <a:lnTo>
                  <a:pt x="771" y="1504"/>
                </a:lnTo>
                <a:lnTo>
                  <a:pt x="368" y="1651"/>
                </a:lnTo>
                <a:lnTo>
                  <a:pt x="184" y="1725"/>
                </a:lnTo>
                <a:lnTo>
                  <a:pt x="38" y="1835"/>
                </a:lnTo>
                <a:lnTo>
                  <a:pt x="1" y="1908"/>
                </a:lnTo>
                <a:lnTo>
                  <a:pt x="1" y="1981"/>
                </a:lnTo>
                <a:lnTo>
                  <a:pt x="38" y="2018"/>
                </a:lnTo>
                <a:lnTo>
                  <a:pt x="111" y="2055"/>
                </a:lnTo>
                <a:lnTo>
                  <a:pt x="74" y="2348"/>
                </a:lnTo>
                <a:lnTo>
                  <a:pt x="74" y="2642"/>
                </a:lnTo>
                <a:lnTo>
                  <a:pt x="74" y="3705"/>
                </a:lnTo>
                <a:lnTo>
                  <a:pt x="111" y="4843"/>
                </a:lnTo>
                <a:lnTo>
                  <a:pt x="148" y="5980"/>
                </a:lnTo>
                <a:lnTo>
                  <a:pt x="184" y="6090"/>
                </a:lnTo>
                <a:lnTo>
                  <a:pt x="294" y="6200"/>
                </a:lnTo>
                <a:lnTo>
                  <a:pt x="404" y="6236"/>
                </a:lnTo>
                <a:lnTo>
                  <a:pt x="514" y="6200"/>
                </a:lnTo>
                <a:lnTo>
                  <a:pt x="624" y="6236"/>
                </a:lnTo>
                <a:lnTo>
                  <a:pt x="845" y="6273"/>
                </a:lnTo>
                <a:lnTo>
                  <a:pt x="1028" y="6236"/>
                </a:lnTo>
                <a:lnTo>
                  <a:pt x="1395" y="6163"/>
                </a:lnTo>
                <a:lnTo>
                  <a:pt x="2385" y="5980"/>
                </a:lnTo>
                <a:lnTo>
                  <a:pt x="2605" y="5943"/>
                </a:lnTo>
                <a:lnTo>
                  <a:pt x="2752" y="5906"/>
                </a:lnTo>
                <a:lnTo>
                  <a:pt x="2899" y="5833"/>
                </a:lnTo>
                <a:lnTo>
                  <a:pt x="2972" y="5686"/>
                </a:lnTo>
                <a:lnTo>
                  <a:pt x="2972" y="5576"/>
                </a:lnTo>
                <a:lnTo>
                  <a:pt x="2935" y="5503"/>
                </a:lnTo>
                <a:lnTo>
                  <a:pt x="2825" y="5429"/>
                </a:lnTo>
                <a:lnTo>
                  <a:pt x="2679" y="5393"/>
                </a:lnTo>
                <a:lnTo>
                  <a:pt x="2532" y="5393"/>
                </a:lnTo>
                <a:lnTo>
                  <a:pt x="2385" y="5429"/>
                </a:lnTo>
                <a:lnTo>
                  <a:pt x="2055" y="5503"/>
                </a:lnTo>
                <a:lnTo>
                  <a:pt x="1762" y="5576"/>
                </a:lnTo>
                <a:lnTo>
                  <a:pt x="1028" y="5723"/>
                </a:lnTo>
                <a:lnTo>
                  <a:pt x="698" y="5796"/>
                </a:lnTo>
                <a:lnTo>
                  <a:pt x="661" y="4953"/>
                </a:lnTo>
                <a:lnTo>
                  <a:pt x="624" y="4109"/>
                </a:lnTo>
                <a:lnTo>
                  <a:pt x="845" y="4109"/>
                </a:lnTo>
                <a:lnTo>
                  <a:pt x="1028" y="4072"/>
                </a:lnTo>
                <a:lnTo>
                  <a:pt x="1431" y="3962"/>
                </a:lnTo>
                <a:lnTo>
                  <a:pt x="2459" y="3742"/>
                </a:lnTo>
                <a:lnTo>
                  <a:pt x="2495" y="3779"/>
                </a:lnTo>
                <a:lnTo>
                  <a:pt x="2605" y="3779"/>
                </a:lnTo>
                <a:lnTo>
                  <a:pt x="2679" y="3742"/>
                </a:lnTo>
                <a:lnTo>
                  <a:pt x="2752" y="3705"/>
                </a:lnTo>
                <a:lnTo>
                  <a:pt x="2789" y="3669"/>
                </a:lnTo>
                <a:lnTo>
                  <a:pt x="2862" y="3559"/>
                </a:lnTo>
                <a:lnTo>
                  <a:pt x="2899" y="3485"/>
                </a:lnTo>
                <a:lnTo>
                  <a:pt x="2899" y="3412"/>
                </a:lnTo>
                <a:lnTo>
                  <a:pt x="2862" y="3339"/>
                </a:lnTo>
                <a:lnTo>
                  <a:pt x="2825" y="3265"/>
                </a:lnTo>
                <a:lnTo>
                  <a:pt x="2715" y="3155"/>
                </a:lnTo>
                <a:lnTo>
                  <a:pt x="2532" y="3155"/>
                </a:lnTo>
                <a:lnTo>
                  <a:pt x="1431" y="3449"/>
                </a:lnTo>
                <a:lnTo>
                  <a:pt x="1028" y="3522"/>
                </a:lnTo>
                <a:lnTo>
                  <a:pt x="808" y="3595"/>
                </a:lnTo>
                <a:lnTo>
                  <a:pt x="624" y="3632"/>
                </a:lnTo>
                <a:lnTo>
                  <a:pt x="588" y="2788"/>
                </a:lnTo>
                <a:lnTo>
                  <a:pt x="588" y="2458"/>
                </a:lnTo>
                <a:lnTo>
                  <a:pt x="551" y="2091"/>
                </a:lnTo>
                <a:lnTo>
                  <a:pt x="1065" y="1981"/>
                </a:lnTo>
                <a:lnTo>
                  <a:pt x="1615" y="1835"/>
                </a:lnTo>
                <a:lnTo>
                  <a:pt x="1798" y="1798"/>
                </a:lnTo>
                <a:lnTo>
                  <a:pt x="2055" y="1798"/>
                </a:lnTo>
                <a:lnTo>
                  <a:pt x="2165" y="1871"/>
                </a:lnTo>
                <a:lnTo>
                  <a:pt x="2238" y="1908"/>
                </a:lnTo>
                <a:lnTo>
                  <a:pt x="2312" y="1945"/>
                </a:lnTo>
                <a:lnTo>
                  <a:pt x="2422" y="1945"/>
                </a:lnTo>
                <a:lnTo>
                  <a:pt x="2495" y="1908"/>
                </a:lnTo>
                <a:lnTo>
                  <a:pt x="3009" y="1651"/>
                </a:lnTo>
                <a:lnTo>
                  <a:pt x="3082" y="1615"/>
                </a:lnTo>
                <a:lnTo>
                  <a:pt x="3119" y="1578"/>
                </a:lnTo>
                <a:lnTo>
                  <a:pt x="3156" y="1431"/>
                </a:lnTo>
                <a:lnTo>
                  <a:pt x="3119" y="1284"/>
                </a:lnTo>
                <a:lnTo>
                  <a:pt x="3082" y="1248"/>
                </a:lnTo>
                <a:lnTo>
                  <a:pt x="3009" y="1174"/>
                </a:lnTo>
                <a:lnTo>
                  <a:pt x="2862" y="1138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4" name="Shape 174"/>
          <p:cNvSpPr/>
          <p:nvPr/>
        </p:nvSpPr>
        <p:spPr>
          <a:xfrm>
            <a:off x="7146421" y="4508764"/>
            <a:ext cx="1040884" cy="730620"/>
          </a:xfrm>
          <a:custGeom>
            <a:avLst/>
            <a:gdLst/>
            <a:ahLst/>
            <a:cxnLst/>
            <a:rect l="0" t="0" r="0" b="0"/>
            <a:pathLst>
              <a:path w="20800" h="14600" extrusionOk="0">
                <a:moveTo>
                  <a:pt x="5466" y="441"/>
                </a:moveTo>
                <a:lnTo>
                  <a:pt x="5650" y="478"/>
                </a:lnTo>
                <a:lnTo>
                  <a:pt x="5577" y="478"/>
                </a:lnTo>
                <a:lnTo>
                  <a:pt x="5466" y="441"/>
                </a:lnTo>
                <a:close/>
                <a:moveTo>
                  <a:pt x="4843" y="478"/>
                </a:moveTo>
                <a:lnTo>
                  <a:pt x="4806" y="514"/>
                </a:lnTo>
                <a:lnTo>
                  <a:pt x="4586" y="551"/>
                </a:lnTo>
                <a:lnTo>
                  <a:pt x="4843" y="478"/>
                </a:lnTo>
                <a:close/>
                <a:moveTo>
                  <a:pt x="5173" y="808"/>
                </a:moveTo>
                <a:lnTo>
                  <a:pt x="5210" y="844"/>
                </a:lnTo>
                <a:lnTo>
                  <a:pt x="5246" y="918"/>
                </a:lnTo>
                <a:lnTo>
                  <a:pt x="5356" y="991"/>
                </a:lnTo>
                <a:lnTo>
                  <a:pt x="5503" y="1028"/>
                </a:lnTo>
                <a:lnTo>
                  <a:pt x="5760" y="1028"/>
                </a:lnTo>
                <a:lnTo>
                  <a:pt x="5870" y="991"/>
                </a:lnTo>
                <a:lnTo>
                  <a:pt x="5980" y="991"/>
                </a:lnTo>
                <a:lnTo>
                  <a:pt x="6017" y="1028"/>
                </a:lnTo>
                <a:lnTo>
                  <a:pt x="6053" y="1101"/>
                </a:lnTo>
                <a:lnTo>
                  <a:pt x="6163" y="1431"/>
                </a:lnTo>
                <a:lnTo>
                  <a:pt x="6163" y="1725"/>
                </a:lnTo>
                <a:lnTo>
                  <a:pt x="6127" y="2055"/>
                </a:lnTo>
                <a:lnTo>
                  <a:pt x="6053" y="2348"/>
                </a:lnTo>
                <a:lnTo>
                  <a:pt x="5980" y="2532"/>
                </a:lnTo>
                <a:lnTo>
                  <a:pt x="5907" y="2715"/>
                </a:lnTo>
                <a:lnTo>
                  <a:pt x="5650" y="3009"/>
                </a:lnTo>
                <a:lnTo>
                  <a:pt x="5393" y="3229"/>
                </a:lnTo>
                <a:lnTo>
                  <a:pt x="5063" y="3412"/>
                </a:lnTo>
                <a:lnTo>
                  <a:pt x="5063" y="3375"/>
                </a:lnTo>
                <a:lnTo>
                  <a:pt x="5063" y="3302"/>
                </a:lnTo>
                <a:lnTo>
                  <a:pt x="5026" y="3265"/>
                </a:lnTo>
                <a:lnTo>
                  <a:pt x="4953" y="3229"/>
                </a:lnTo>
                <a:lnTo>
                  <a:pt x="4880" y="3229"/>
                </a:lnTo>
                <a:lnTo>
                  <a:pt x="5063" y="2789"/>
                </a:lnTo>
                <a:lnTo>
                  <a:pt x="5063" y="2715"/>
                </a:lnTo>
                <a:lnTo>
                  <a:pt x="4990" y="2679"/>
                </a:lnTo>
                <a:lnTo>
                  <a:pt x="4953" y="2679"/>
                </a:lnTo>
                <a:lnTo>
                  <a:pt x="4880" y="2715"/>
                </a:lnTo>
                <a:lnTo>
                  <a:pt x="4549" y="3229"/>
                </a:lnTo>
                <a:lnTo>
                  <a:pt x="4329" y="3559"/>
                </a:lnTo>
                <a:lnTo>
                  <a:pt x="4109" y="3522"/>
                </a:lnTo>
                <a:lnTo>
                  <a:pt x="3853" y="3486"/>
                </a:lnTo>
                <a:lnTo>
                  <a:pt x="3706" y="3449"/>
                </a:lnTo>
                <a:lnTo>
                  <a:pt x="3999" y="3192"/>
                </a:lnTo>
                <a:lnTo>
                  <a:pt x="4586" y="2642"/>
                </a:lnTo>
                <a:lnTo>
                  <a:pt x="4586" y="2568"/>
                </a:lnTo>
                <a:lnTo>
                  <a:pt x="4586" y="2495"/>
                </a:lnTo>
                <a:lnTo>
                  <a:pt x="4513" y="2458"/>
                </a:lnTo>
                <a:lnTo>
                  <a:pt x="4439" y="2458"/>
                </a:lnTo>
                <a:lnTo>
                  <a:pt x="3486" y="3119"/>
                </a:lnTo>
                <a:lnTo>
                  <a:pt x="3302" y="3265"/>
                </a:lnTo>
                <a:lnTo>
                  <a:pt x="3229" y="3192"/>
                </a:lnTo>
                <a:lnTo>
                  <a:pt x="3266" y="3082"/>
                </a:lnTo>
                <a:lnTo>
                  <a:pt x="3302" y="3009"/>
                </a:lnTo>
                <a:lnTo>
                  <a:pt x="3266" y="2935"/>
                </a:lnTo>
                <a:lnTo>
                  <a:pt x="3229" y="2899"/>
                </a:lnTo>
                <a:lnTo>
                  <a:pt x="3339" y="2935"/>
                </a:lnTo>
                <a:lnTo>
                  <a:pt x="3669" y="2752"/>
                </a:lnTo>
                <a:lnTo>
                  <a:pt x="4733" y="2055"/>
                </a:lnTo>
                <a:lnTo>
                  <a:pt x="4770" y="1982"/>
                </a:lnTo>
                <a:lnTo>
                  <a:pt x="4770" y="1945"/>
                </a:lnTo>
                <a:lnTo>
                  <a:pt x="4733" y="1872"/>
                </a:lnTo>
                <a:lnTo>
                  <a:pt x="4660" y="1872"/>
                </a:lnTo>
                <a:lnTo>
                  <a:pt x="4329" y="1982"/>
                </a:lnTo>
                <a:lnTo>
                  <a:pt x="3816" y="2202"/>
                </a:lnTo>
                <a:lnTo>
                  <a:pt x="3302" y="2458"/>
                </a:lnTo>
                <a:lnTo>
                  <a:pt x="3082" y="2642"/>
                </a:lnTo>
                <a:lnTo>
                  <a:pt x="2935" y="2789"/>
                </a:lnTo>
                <a:lnTo>
                  <a:pt x="2899" y="2605"/>
                </a:lnTo>
                <a:lnTo>
                  <a:pt x="2899" y="2458"/>
                </a:lnTo>
                <a:lnTo>
                  <a:pt x="3082" y="2385"/>
                </a:lnTo>
                <a:lnTo>
                  <a:pt x="3266" y="2238"/>
                </a:lnTo>
                <a:lnTo>
                  <a:pt x="3632" y="2018"/>
                </a:lnTo>
                <a:lnTo>
                  <a:pt x="4109" y="1725"/>
                </a:lnTo>
                <a:lnTo>
                  <a:pt x="4586" y="1505"/>
                </a:lnTo>
                <a:lnTo>
                  <a:pt x="4660" y="1431"/>
                </a:lnTo>
                <a:lnTo>
                  <a:pt x="4660" y="1358"/>
                </a:lnTo>
                <a:lnTo>
                  <a:pt x="4586" y="1321"/>
                </a:lnTo>
                <a:lnTo>
                  <a:pt x="4513" y="1285"/>
                </a:lnTo>
                <a:lnTo>
                  <a:pt x="4256" y="1358"/>
                </a:lnTo>
                <a:lnTo>
                  <a:pt x="3963" y="1431"/>
                </a:lnTo>
                <a:lnTo>
                  <a:pt x="3706" y="1505"/>
                </a:lnTo>
                <a:lnTo>
                  <a:pt x="3449" y="1651"/>
                </a:lnTo>
                <a:lnTo>
                  <a:pt x="3156" y="1798"/>
                </a:lnTo>
                <a:lnTo>
                  <a:pt x="3302" y="1578"/>
                </a:lnTo>
                <a:lnTo>
                  <a:pt x="3486" y="1358"/>
                </a:lnTo>
                <a:lnTo>
                  <a:pt x="3779" y="1211"/>
                </a:lnTo>
                <a:lnTo>
                  <a:pt x="4109" y="1065"/>
                </a:lnTo>
                <a:lnTo>
                  <a:pt x="4733" y="844"/>
                </a:lnTo>
                <a:lnTo>
                  <a:pt x="4770" y="918"/>
                </a:lnTo>
                <a:lnTo>
                  <a:pt x="4843" y="991"/>
                </a:lnTo>
                <a:lnTo>
                  <a:pt x="4916" y="991"/>
                </a:lnTo>
                <a:lnTo>
                  <a:pt x="4990" y="1028"/>
                </a:lnTo>
                <a:lnTo>
                  <a:pt x="5063" y="991"/>
                </a:lnTo>
                <a:lnTo>
                  <a:pt x="5100" y="955"/>
                </a:lnTo>
                <a:lnTo>
                  <a:pt x="5173" y="881"/>
                </a:lnTo>
                <a:lnTo>
                  <a:pt x="5173" y="808"/>
                </a:lnTo>
                <a:close/>
                <a:moveTo>
                  <a:pt x="9648" y="3302"/>
                </a:moveTo>
                <a:lnTo>
                  <a:pt x="9905" y="3375"/>
                </a:lnTo>
                <a:lnTo>
                  <a:pt x="9905" y="3412"/>
                </a:lnTo>
                <a:lnTo>
                  <a:pt x="10125" y="3632"/>
                </a:lnTo>
                <a:lnTo>
                  <a:pt x="10308" y="3889"/>
                </a:lnTo>
                <a:lnTo>
                  <a:pt x="10162" y="4036"/>
                </a:lnTo>
                <a:lnTo>
                  <a:pt x="9978" y="4182"/>
                </a:lnTo>
                <a:lnTo>
                  <a:pt x="9795" y="4293"/>
                </a:lnTo>
                <a:lnTo>
                  <a:pt x="9612" y="4329"/>
                </a:lnTo>
                <a:lnTo>
                  <a:pt x="9501" y="4293"/>
                </a:lnTo>
                <a:lnTo>
                  <a:pt x="9428" y="4256"/>
                </a:lnTo>
                <a:lnTo>
                  <a:pt x="9501" y="4146"/>
                </a:lnTo>
                <a:lnTo>
                  <a:pt x="9501" y="4072"/>
                </a:lnTo>
                <a:lnTo>
                  <a:pt x="9465" y="3999"/>
                </a:lnTo>
                <a:lnTo>
                  <a:pt x="9391" y="3926"/>
                </a:lnTo>
                <a:lnTo>
                  <a:pt x="9245" y="3926"/>
                </a:lnTo>
                <a:lnTo>
                  <a:pt x="9465" y="3816"/>
                </a:lnTo>
                <a:lnTo>
                  <a:pt x="9501" y="3779"/>
                </a:lnTo>
                <a:lnTo>
                  <a:pt x="9538" y="3742"/>
                </a:lnTo>
                <a:lnTo>
                  <a:pt x="9538" y="3632"/>
                </a:lnTo>
                <a:lnTo>
                  <a:pt x="9465" y="3559"/>
                </a:lnTo>
                <a:lnTo>
                  <a:pt x="9391" y="3522"/>
                </a:lnTo>
                <a:lnTo>
                  <a:pt x="9355" y="3522"/>
                </a:lnTo>
                <a:lnTo>
                  <a:pt x="9061" y="3632"/>
                </a:lnTo>
                <a:lnTo>
                  <a:pt x="9208" y="3375"/>
                </a:lnTo>
                <a:lnTo>
                  <a:pt x="9281" y="3412"/>
                </a:lnTo>
                <a:lnTo>
                  <a:pt x="9355" y="3412"/>
                </a:lnTo>
                <a:lnTo>
                  <a:pt x="9501" y="3375"/>
                </a:lnTo>
                <a:lnTo>
                  <a:pt x="9648" y="3302"/>
                </a:lnTo>
                <a:close/>
                <a:moveTo>
                  <a:pt x="1505" y="4329"/>
                </a:moveTo>
                <a:lnTo>
                  <a:pt x="1615" y="4366"/>
                </a:lnTo>
                <a:lnTo>
                  <a:pt x="1725" y="4439"/>
                </a:lnTo>
                <a:lnTo>
                  <a:pt x="1872" y="4586"/>
                </a:lnTo>
                <a:lnTo>
                  <a:pt x="1908" y="4769"/>
                </a:lnTo>
                <a:lnTo>
                  <a:pt x="1945" y="4916"/>
                </a:lnTo>
                <a:lnTo>
                  <a:pt x="1908" y="5100"/>
                </a:lnTo>
                <a:lnTo>
                  <a:pt x="1872" y="5246"/>
                </a:lnTo>
                <a:lnTo>
                  <a:pt x="1762" y="5393"/>
                </a:lnTo>
                <a:lnTo>
                  <a:pt x="1615" y="5503"/>
                </a:lnTo>
                <a:lnTo>
                  <a:pt x="1468" y="5576"/>
                </a:lnTo>
                <a:lnTo>
                  <a:pt x="1432" y="5430"/>
                </a:lnTo>
                <a:lnTo>
                  <a:pt x="1432" y="5283"/>
                </a:lnTo>
                <a:lnTo>
                  <a:pt x="1432" y="5210"/>
                </a:lnTo>
                <a:lnTo>
                  <a:pt x="1395" y="5136"/>
                </a:lnTo>
                <a:lnTo>
                  <a:pt x="1395" y="5063"/>
                </a:lnTo>
                <a:lnTo>
                  <a:pt x="1321" y="4989"/>
                </a:lnTo>
                <a:lnTo>
                  <a:pt x="1285" y="4953"/>
                </a:lnTo>
                <a:lnTo>
                  <a:pt x="1175" y="4989"/>
                </a:lnTo>
                <a:lnTo>
                  <a:pt x="1028" y="5063"/>
                </a:lnTo>
                <a:lnTo>
                  <a:pt x="1138" y="4989"/>
                </a:lnTo>
                <a:lnTo>
                  <a:pt x="1321" y="4879"/>
                </a:lnTo>
                <a:lnTo>
                  <a:pt x="1468" y="4769"/>
                </a:lnTo>
                <a:lnTo>
                  <a:pt x="1542" y="4696"/>
                </a:lnTo>
                <a:lnTo>
                  <a:pt x="1505" y="4623"/>
                </a:lnTo>
                <a:lnTo>
                  <a:pt x="1468" y="4549"/>
                </a:lnTo>
                <a:lnTo>
                  <a:pt x="1395" y="4513"/>
                </a:lnTo>
                <a:lnTo>
                  <a:pt x="1432" y="4476"/>
                </a:lnTo>
                <a:lnTo>
                  <a:pt x="1468" y="4439"/>
                </a:lnTo>
                <a:lnTo>
                  <a:pt x="1468" y="4403"/>
                </a:lnTo>
                <a:lnTo>
                  <a:pt x="1432" y="4329"/>
                </a:lnTo>
                <a:close/>
                <a:moveTo>
                  <a:pt x="1138" y="5576"/>
                </a:moveTo>
                <a:lnTo>
                  <a:pt x="1138" y="5650"/>
                </a:lnTo>
                <a:lnTo>
                  <a:pt x="1028" y="5613"/>
                </a:lnTo>
                <a:lnTo>
                  <a:pt x="1138" y="5576"/>
                </a:lnTo>
                <a:close/>
                <a:moveTo>
                  <a:pt x="7887" y="5907"/>
                </a:moveTo>
                <a:lnTo>
                  <a:pt x="8218" y="5980"/>
                </a:lnTo>
                <a:lnTo>
                  <a:pt x="8291" y="6090"/>
                </a:lnTo>
                <a:lnTo>
                  <a:pt x="8401" y="6163"/>
                </a:lnTo>
                <a:lnTo>
                  <a:pt x="8511" y="6273"/>
                </a:lnTo>
                <a:lnTo>
                  <a:pt x="8621" y="6383"/>
                </a:lnTo>
                <a:lnTo>
                  <a:pt x="8694" y="6530"/>
                </a:lnTo>
                <a:lnTo>
                  <a:pt x="8768" y="6677"/>
                </a:lnTo>
                <a:lnTo>
                  <a:pt x="8805" y="6934"/>
                </a:lnTo>
                <a:lnTo>
                  <a:pt x="8768" y="7154"/>
                </a:lnTo>
                <a:lnTo>
                  <a:pt x="8658" y="7374"/>
                </a:lnTo>
                <a:lnTo>
                  <a:pt x="8548" y="7557"/>
                </a:lnTo>
                <a:lnTo>
                  <a:pt x="8438" y="7704"/>
                </a:lnTo>
                <a:lnTo>
                  <a:pt x="8291" y="7814"/>
                </a:lnTo>
                <a:lnTo>
                  <a:pt x="8144" y="7887"/>
                </a:lnTo>
                <a:lnTo>
                  <a:pt x="7998" y="7961"/>
                </a:lnTo>
                <a:lnTo>
                  <a:pt x="8071" y="7594"/>
                </a:lnTo>
                <a:lnTo>
                  <a:pt x="8071" y="7520"/>
                </a:lnTo>
                <a:lnTo>
                  <a:pt x="8034" y="7484"/>
                </a:lnTo>
                <a:lnTo>
                  <a:pt x="7961" y="7484"/>
                </a:lnTo>
                <a:lnTo>
                  <a:pt x="7924" y="7520"/>
                </a:lnTo>
                <a:lnTo>
                  <a:pt x="7741" y="7741"/>
                </a:lnTo>
                <a:lnTo>
                  <a:pt x="7557" y="7997"/>
                </a:lnTo>
                <a:lnTo>
                  <a:pt x="7264" y="7924"/>
                </a:lnTo>
                <a:lnTo>
                  <a:pt x="7484" y="7594"/>
                </a:lnTo>
                <a:lnTo>
                  <a:pt x="7741" y="7337"/>
                </a:lnTo>
                <a:lnTo>
                  <a:pt x="7741" y="7264"/>
                </a:lnTo>
                <a:lnTo>
                  <a:pt x="7741" y="7227"/>
                </a:lnTo>
                <a:lnTo>
                  <a:pt x="7631" y="7227"/>
                </a:lnTo>
                <a:lnTo>
                  <a:pt x="7447" y="7337"/>
                </a:lnTo>
                <a:lnTo>
                  <a:pt x="7264" y="7447"/>
                </a:lnTo>
                <a:lnTo>
                  <a:pt x="7080" y="7594"/>
                </a:lnTo>
                <a:lnTo>
                  <a:pt x="6934" y="7777"/>
                </a:lnTo>
                <a:lnTo>
                  <a:pt x="6860" y="7704"/>
                </a:lnTo>
                <a:lnTo>
                  <a:pt x="6714" y="7557"/>
                </a:lnTo>
                <a:lnTo>
                  <a:pt x="7227" y="7264"/>
                </a:lnTo>
                <a:lnTo>
                  <a:pt x="7741" y="6934"/>
                </a:lnTo>
                <a:lnTo>
                  <a:pt x="7741" y="6897"/>
                </a:lnTo>
                <a:lnTo>
                  <a:pt x="7704" y="6860"/>
                </a:lnTo>
                <a:lnTo>
                  <a:pt x="7411" y="6860"/>
                </a:lnTo>
                <a:lnTo>
                  <a:pt x="7080" y="6934"/>
                </a:lnTo>
                <a:lnTo>
                  <a:pt x="6787" y="7044"/>
                </a:lnTo>
                <a:lnTo>
                  <a:pt x="6530" y="7227"/>
                </a:lnTo>
                <a:lnTo>
                  <a:pt x="6494" y="7007"/>
                </a:lnTo>
                <a:lnTo>
                  <a:pt x="6494" y="6750"/>
                </a:lnTo>
                <a:lnTo>
                  <a:pt x="6604" y="6713"/>
                </a:lnTo>
                <a:lnTo>
                  <a:pt x="6970" y="6603"/>
                </a:lnTo>
                <a:lnTo>
                  <a:pt x="7117" y="6530"/>
                </a:lnTo>
                <a:lnTo>
                  <a:pt x="7301" y="6420"/>
                </a:lnTo>
                <a:lnTo>
                  <a:pt x="7337" y="6347"/>
                </a:lnTo>
                <a:lnTo>
                  <a:pt x="7337" y="6310"/>
                </a:lnTo>
                <a:lnTo>
                  <a:pt x="7301" y="6310"/>
                </a:lnTo>
                <a:lnTo>
                  <a:pt x="7007" y="6273"/>
                </a:lnTo>
                <a:lnTo>
                  <a:pt x="6750" y="6310"/>
                </a:lnTo>
                <a:lnTo>
                  <a:pt x="6750" y="6310"/>
                </a:lnTo>
                <a:lnTo>
                  <a:pt x="6860" y="6200"/>
                </a:lnTo>
                <a:lnTo>
                  <a:pt x="6970" y="6090"/>
                </a:lnTo>
                <a:lnTo>
                  <a:pt x="7117" y="6017"/>
                </a:lnTo>
                <a:lnTo>
                  <a:pt x="7264" y="5943"/>
                </a:lnTo>
                <a:lnTo>
                  <a:pt x="7557" y="5907"/>
                </a:lnTo>
                <a:close/>
                <a:moveTo>
                  <a:pt x="4953" y="1"/>
                </a:moveTo>
                <a:lnTo>
                  <a:pt x="4733" y="37"/>
                </a:lnTo>
                <a:lnTo>
                  <a:pt x="4476" y="111"/>
                </a:lnTo>
                <a:lnTo>
                  <a:pt x="4256" y="184"/>
                </a:lnTo>
                <a:lnTo>
                  <a:pt x="4036" y="294"/>
                </a:lnTo>
                <a:lnTo>
                  <a:pt x="3632" y="551"/>
                </a:lnTo>
                <a:lnTo>
                  <a:pt x="3302" y="881"/>
                </a:lnTo>
                <a:lnTo>
                  <a:pt x="2972" y="1248"/>
                </a:lnTo>
                <a:lnTo>
                  <a:pt x="2679" y="1651"/>
                </a:lnTo>
                <a:lnTo>
                  <a:pt x="2569" y="1872"/>
                </a:lnTo>
                <a:lnTo>
                  <a:pt x="2495" y="2092"/>
                </a:lnTo>
                <a:lnTo>
                  <a:pt x="2422" y="2348"/>
                </a:lnTo>
                <a:lnTo>
                  <a:pt x="2385" y="2568"/>
                </a:lnTo>
                <a:lnTo>
                  <a:pt x="2422" y="2789"/>
                </a:lnTo>
                <a:lnTo>
                  <a:pt x="2459" y="2935"/>
                </a:lnTo>
                <a:lnTo>
                  <a:pt x="2532" y="3119"/>
                </a:lnTo>
                <a:lnTo>
                  <a:pt x="2605" y="3265"/>
                </a:lnTo>
                <a:lnTo>
                  <a:pt x="2495" y="3339"/>
                </a:lnTo>
                <a:lnTo>
                  <a:pt x="2018" y="3559"/>
                </a:lnTo>
                <a:lnTo>
                  <a:pt x="1798" y="3706"/>
                </a:lnTo>
                <a:lnTo>
                  <a:pt x="1688" y="3779"/>
                </a:lnTo>
                <a:lnTo>
                  <a:pt x="1578" y="3852"/>
                </a:lnTo>
                <a:lnTo>
                  <a:pt x="1065" y="3852"/>
                </a:lnTo>
                <a:lnTo>
                  <a:pt x="881" y="3926"/>
                </a:lnTo>
                <a:lnTo>
                  <a:pt x="735" y="3999"/>
                </a:lnTo>
                <a:lnTo>
                  <a:pt x="588" y="4109"/>
                </a:lnTo>
                <a:lnTo>
                  <a:pt x="478" y="4256"/>
                </a:lnTo>
                <a:lnTo>
                  <a:pt x="368" y="4403"/>
                </a:lnTo>
                <a:lnTo>
                  <a:pt x="184" y="4623"/>
                </a:lnTo>
                <a:lnTo>
                  <a:pt x="74" y="4879"/>
                </a:lnTo>
                <a:lnTo>
                  <a:pt x="38" y="4989"/>
                </a:lnTo>
                <a:lnTo>
                  <a:pt x="1" y="5136"/>
                </a:lnTo>
                <a:lnTo>
                  <a:pt x="38" y="5283"/>
                </a:lnTo>
                <a:lnTo>
                  <a:pt x="74" y="5430"/>
                </a:lnTo>
                <a:lnTo>
                  <a:pt x="184" y="5576"/>
                </a:lnTo>
                <a:lnTo>
                  <a:pt x="258" y="5723"/>
                </a:lnTo>
                <a:lnTo>
                  <a:pt x="404" y="5833"/>
                </a:lnTo>
                <a:lnTo>
                  <a:pt x="514" y="5943"/>
                </a:lnTo>
                <a:lnTo>
                  <a:pt x="661" y="6017"/>
                </a:lnTo>
                <a:lnTo>
                  <a:pt x="845" y="6053"/>
                </a:lnTo>
                <a:lnTo>
                  <a:pt x="1175" y="6127"/>
                </a:lnTo>
                <a:lnTo>
                  <a:pt x="1358" y="6127"/>
                </a:lnTo>
                <a:lnTo>
                  <a:pt x="1505" y="6090"/>
                </a:lnTo>
                <a:lnTo>
                  <a:pt x="1688" y="6053"/>
                </a:lnTo>
                <a:lnTo>
                  <a:pt x="1835" y="5980"/>
                </a:lnTo>
                <a:lnTo>
                  <a:pt x="2055" y="5760"/>
                </a:lnTo>
                <a:lnTo>
                  <a:pt x="2275" y="5503"/>
                </a:lnTo>
                <a:lnTo>
                  <a:pt x="2385" y="5210"/>
                </a:lnTo>
                <a:lnTo>
                  <a:pt x="2422" y="5063"/>
                </a:lnTo>
                <a:lnTo>
                  <a:pt x="2422" y="4879"/>
                </a:lnTo>
                <a:lnTo>
                  <a:pt x="2385" y="4733"/>
                </a:lnTo>
                <a:lnTo>
                  <a:pt x="2349" y="4586"/>
                </a:lnTo>
                <a:lnTo>
                  <a:pt x="2275" y="4403"/>
                </a:lnTo>
                <a:lnTo>
                  <a:pt x="2202" y="4256"/>
                </a:lnTo>
                <a:lnTo>
                  <a:pt x="2092" y="4146"/>
                </a:lnTo>
                <a:lnTo>
                  <a:pt x="2055" y="4109"/>
                </a:lnTo>
                <a:lnTo>
                  <a:pt x="2165" y="4036"/>
                </a:lnTo>
                <a:lnTo>
                  <a:pt x="2495" y="3816"/>
                </a:lnTo>
                <a:lnTo>
                  <a:pt x="2679" y="3669"/>
                </a:lnTo>
                <a:lnTo>
                  <a:pt x="2862" y="3522"/>
                </a:lnTo>
                <a:lnTo>
                  <a:pt x="3119" y="3706"/>
                </a:lnTo>
                <a:lnTo>
                  <a:pt x="3156" y="3779"/>
                </a:lnTo>
                <a:lnTo>
                  <a:pt x="3229" y="3816"/>
                </a:lnTo>
                <a:lnTo>
                  <a:pt x="3339" y="3816"/>
                </a:lnTo>
                <a:lnTo>
                  <a:pt x="3706" y="3962"/>
                </a:lnTo>
                <a:lnTo>
                  <a:pt x="4109" y="4036"/>
                </a:lnTo>
                <a:lnTo>
                  <a:pt x="4513" y="4072"/>
                </a:lnTo>
                <a:lnTo>
                  <a:pt x="4880" y="3999"/>
                </a:lnTo>
                <a:lnTo>
                  <a:pt x="5246" y="3889"/>
                </a:lnTo>
                <a:lnTo>
                  <a:pt x="5283" y="3962"/>
                </a:lnTo>
                <a:lnTo>
                  <a:pt x="5320" y="4036"/>
                </a:lnTo>
                <a:lnTo>
                  <a:pt x="5540" y="4219"/>
                </a:lnTo>
                <a:lnTo>
                  <a:pt x="5723" y="4439"/>
                </a:lnTo>
                <a:lnTo>
                  <a:pt x="5980" y="4916"/>
                </a:lnTo>
                <a:lnTo>
                  <a:pt x="6200" y="5430"/>
                </a:lnTo>
                <a:lnTo>
                  <a:pt x="6347" y="5650"/>
                </a:lnTo>
                <a:lnTo>
                  <a:pt x="6530" y="5870"/>
                </a:lnTo>
                <a:lnTo>
                  <a:pt x="6347" y="6017"/>
                </a:lnTo>
                <a:lnTo>
                  <a:pt x="6237" y="6200"/>
                </a:lnTo>
                <a:lnTo>
                  <a:pt x="6127" y="6383"/>
                </a:lnTo>
                <a:lnTo>
                  <a:pt x="6053" y="6567"/>
                </a:lnTo>
                <a:lnTo>
                  <a:pt x="5797" y="6713"/>
                </a:lnTo>
                <a:lnTo>
                  <a:pt x="5723" y="6824"/>
                </a:lnTo>
                <a:lnTo>
                  <a:pt x="5723" y="6934"/>
                </a:lnTo>
                <a:lnTo>
                  <a:pt x="5760" y="7044"/>
                </a:lnTo>
                <a:lnTo>
                  <a:pt x="5833" y="7080"/>
                </a:lnTo>
                <a:lnTo>
                  <a:pt x="6017" y="7080"/>
                </a:lnTo>
                <a:lnTo>
                  <a:pt x="6053" y="7300"/>
                </a:lnTo>
                <a:lnTo>
                  <a:pt x="6127" y="7520"/>
                </a:lnTo>
                <a:lnTo>
                  <a:pt x="6127" y="7631"/>
                </a:lnTo>
                <a:lnTo>
                  <a:pt x="6127" y="7741"/>
                </a:lnTo>
                <a:lnTo>
                  <a:pt x="6200" y="7814"/>
                </a:lnTo>
                <a:lnTo>
                  <a:pt x="6310" y="7851"/>
                </a:lnTo>
                <a:lnTo>
                  <a:pt x="6347" y="7851"/>
                </a:lnTo>
                <a:lnTo>
                  <a:pt x="6494" y="8034"/>
                </a:lnTo>
                <a:lnTo>
                  <a:pt x="6640" y="8144"/>
                </a:lnTo>
                <a:lnTo>
                  <a:pt x="6787" y="8254"/>
                </a:lnTo>
                <a:lnTo>
                  <a:pt x="6860" y="8291"/>
                </a:lnTo>
                <a:lnTo>
                  <a:pt x="6934" y="8327"/>
                </a:lnTo>
                <a:lnTo>
                  <a:pt x="7191" y="8438"/>
                </a:lnTo>
                <a:lnTo>
                  <a:pt x="7447" y="8474"/>
                </a:lnTo>
                <a:lnTo>
                  <a:pt x="7741" y="8474"/>
                </a:lnTo>
                <a:lnTo>
                  <a:pt x="7998" y="8438"/>
                </a:lnTo>
                <a:lnTo>
                  <a:pt x="8254" y="8364"/>
                </a:lnTo>
                <a:lnTo>
                  <a:pt x="8511" y="8254"/>
                </a:lnTo>
                <a:lnTo>
                  <a:pt x="8731" y="8071"/>
                </a:lnTo>
                <a:lnTo>
                  <a:pt x="8915" y="7887"/>
                </a:lnTo>
                <a:lnTo>
                  <a:pt x="9098" y="7631"/>
                </a:lnTo>
                <a:lnTo>
                  <a:pt x="9245" y="7300"/>
                </a:lnTo>
                <a:lnTo>
                  <a:pt x="9281" y="7007"/>
                </a:lnTo>
                <a:lnTo>
                  <a:pt x="9318" y="6824"/>
                </a:lnTo>
                <a:lnTo>
                  <a:pt x="9281" y="6677"/>
                </a:lnTo>
                <a:lnTo>
                  <a:pt x="9208" y="6457"/>
                </a:lnTo>
                <a:lnTo>
                  <a:pt x="9135" y="6200"/>
                </a:lnTo>
                <a:lnTo>
                  <a:pt x="8951" y="5980"/>
                </a:lnTo>
                <a:lnTo>
                  <a:pt x="8878" y="5907"/>
                </a:lnTo>
                <a:lnTo>
                  <a:pt x="8768" y="5833"/>
                </a:lnTo>
                <a:lnTo>
                  <a:pt x="8805" y="5686"/>
                </a:lnTo>
                <a:lnTo>
                  <a:pt x="9025" y="5246"/>
                </a:lnTo>
                <a:lnTo>
                  <a:pt x="9208" y="4769"/>
                </a:lnTo>
                <a:lnTo>
                  <a:pt x="9428" y="4806"/>
                </a:lnTo>
                <a:lnTo>
                  <a:pt x="9648" y="4806"/>
                </a:lnTo>
                <a:lnTo>
                  <a:pt x="9832" y="4733"/>
                </a:lnTo>
                <a:lnTo>
                  <a:pt x="10052" y="4659"/>
                </a:lnTo>
                <a:lnTo>
                  <a:pt x="10235" y="4549"/>
                </a:lnTo>
                <a:lnTo>
                  <a:pt x="10419" y="4403"/>
                </a:lnTo>
                <a:lnTo>
                  <a:pt x="10712" y="4109"/>
                </a:lnTo>
                <a:lnTo>
                  <a:pt x="10785" y="3962"/>
                </a:lnTo>
                <a:lnTo>
                  <a:pt x="10785" y="3816"/>
                </a:lnTo>
                <a:lnTo>
                  <a:pt x="10639" y="3559"/>
                </a:lnTo>
                <a:lnTo>
                  <a:pt x="10492" y="3339"/>
                </a:lnTo>
                <a:lnTo>
                  <a:pt x="10345" y="3155"/>
                </a:lnTo>
                <a:lnTo>
                  <a:pt x="10125" y="2972"/>
                </a:lnTo>
                <a:lnTo>
                  <a:pt x="9905" y="2825"/>
                </a:lnTo>
                <a:lnTo>
                  <a:pt x="9795" y="2789"/>
                </a:lnTo>
                <a:lnTo>
                  <a:pt x="9685" y="2752"/>
                </a:lnTo>
                <a:lnTo>
                  <a:pt x="9501" y="2862"/>
                </a:lnTo>
                <a:lnTo>
                  <a:pt x="9391" y="2825"/>
                </a:lnTo>
                <a:lnTo>
                  <a:pt x="9318" y="2862"/>
                </a:lnTo>
                <a:lnTo>
                  <a:pt x="9025" y="3009"/>
                </a:lnTo>
                <a:lnTo>
                  <a:pt x="8768" y="3192"/>
                </a:lnTo>
                <a:lnTo>
                  <a:pt x="8658" y="3302"/>
                </a:lnTo>
                <a:lnTo>
                  <a:pt x="8548" y="3449"/>
                </a:lnTo>
                <a:lnTo>
                  <a:pt x="8474" y="3559"/>
                </a:lnTo>
                <a:lnTo>
                  <a:pt x="8438" y="3742"/>
                </a:lnTo>
                <a:lnTo>
                  <a:pt x="8438" y="3852"/>
                </a:lnTo>
                <a:lnTo>
                  <a:pt x="8438" y="3962"/>
                </a:lnTo>
                <a:lnTo>
                  <a:pt x="8474" y="4182"/>
                </a:lnTo>
                <a:lnTo>
                  <a:pt x="8621" y="4403"/>
                </a:lnTo>
                <a:lnTo>
                  <a:pt x="8768" y="4549"/>
                </a:lnTo>
                <a:lnTo>
                  <a:pt x="8878" y="4623"/>
                </a:lnTo>
                <a:lnTo>
                  <a:pt x="8694" y="4879"/>
                </a:lnTo>
                <a:lnTo>
                  <a:pt x="8548" y="5136"/>
                </a:lnTo>
                <a:lnTo>
                  <a:pt x="8291" y="5613"/>
                </a:lnTo>
                <a:lnTo>
                  <a:pt x="8144" y="5540"/>
                </a:lnTo>
                <a:lnTo>
                  <a:pt x="7961" y="5503"/>
                </a:lnTo>
                <a:lnTo>
                  <a:pt x="7777" y="5466"/>
                </a:lnTo>
                <a:lnTo>
                  <a:pt x="7411" y="5466"/>
                </a:lnTo>
                <a:lnTo>
                  <a:pt x="7227" y="5503"/>
                </a:lnTo>
                <a:lnTo>
                  <a:pt x="7044" y="5540"/>
                </a:lnTo>
                <a:lnTo>
                  <a:pt x="6860" y="5650"/>
                </a:lnTo>
                <a:lnTo>
                  <a:pt x="6750" y="5320"/>
                </a:lnTo>
                <a:lnTo>
                  <a:pt x="6604" y="5026"/>
                </a:lnTo>
                <a:lnTo>
                  <a:pt x="6273" y="4476"/>
                </a:lnTo>
                <a:lnTo>
                  <a:pt x="6163" y="4256"/>
                </a:lnTo>
                <a:lnTo>
                  <a:pt x="6053" y="4072"/>
                </a:lnTo>
                <a:lnTo>
                  <a:pt x="5870" y="3889"/>
                </a:lnTo>
                <a:lnTo>
                  <a:pt x="5687" y="3779"/>
                </a:lnTo>
                <a:lnTo>
                  <a:pt x="5723" y="3706"/>
                </a:lnTo>
                <a:lnTo>
                  <a:pt x="5723" y="3632"/>
                </a:lnTo>
                <a:lnTo>
                  <a:pt x="5907" y="3486"/>
                </a:lnTo>
                <a:lnTo>
                  <a:pt x="6053" y="3339"/>
                </a:lnTo>
                <a:lnTo>
                  <a:pt x="6200" y="3155"/>
                </a:lnTo>
                <a:lnTo>
                  <a:pt x="6347" y="2972"/>
                </a:lnTo>
                <a:lnTo>
                  <a:pt x="6457" y="2752"/>
                </a:lnTo>
                <a:lnTo>
                  <a:pt x="6530" y="2532"/>
                </a:lnTo>
                <a:lnTo>
                  <a:pt x="6604" y="2312"/>
                </a:lnTo>
                <a:lnTo>
                  <a:pt x="6677" y="2055"/>
                </a:lnTo>
                <a:lnTo>
                  <a:pt x="6677" y="1615"/>
                </a:lnTo>
                <a:lnTo>
                  <a:pt x="6677" y="1358"/>
                </a:lnTo>
                <a:lnTo>
                  <a:pt x="6640" y="1138"/>
                </a:lnTo>
                <a:lnTo>
                  <a:pt x="6567" y="881"/>
                </a:lnTo>
                <a:lnTo>
                  <a:pt x="6457" y="698"/>
                </a:lnTo>
                <a:lnTo>
                  <a:pt x="6273" y="551"/>
                </a:lnTo>
                <a:lnTo>
                  <a:pt x="6200" y="478"/>
                </a:lnTo>
                <a:lnTo>
                  <a:pt x="6090" y="478"/>
                </a:lnTo>
                <a:lnTo>
                  <a:pt x="6017" y="331"/>
                </a:lnTo>
                <a:lnTo>
                  <a:pt x="5907" y="221"/>
                </a:lnTo>
                <a:lnTo>
                  <a:pt x="5760" y="148"/>
                </a:lnTo>
                <a:lnTo>
                  <a:pt x="5613" y="74"/>
                </a:lnTo>
                <a:lnTo>
                  <a:pt x="5283" y="1"/>
                </a:lnTo>
                <a:close/>
                <a:moveTo>
                  <a:pt x="15114" y="6750"/>
                </a:moveTo>
                <a:lnTo>
                  <a:pt x="15187" y="6787"/>
                </a:lnTo>
                <a:lnTo>
                  <a:pt x="15481" y="6897"/>
                </a:lnTo>
                <a:lnTo>
                  <a:pt x="15591" y="6970"/>
                </a:lnTo>
                <a:lnTo>
                  <a:pt x="15737" y="7044"/>
                </a:lnTo>
                <a:lnTo>
                  <a:pt x="15847" y="7190"/>
                </a:lnTo>
                <a:lnTo>
                  <a:pt x="15921" y="7337"/>
                </a:lnTo>
                <a:lnTo>
                  <a:pt x="16068" y="7667"/>
                </a:lnTo>
                <a:lnTo>
                  <a:pt x="16141" y="8034"/>
                </a:lnTo>
                <a:lnTo>
                  <a:pt x="16178" y="8438"/>
                </a:lnTo>
                <a:lnTo>
                  <a:pt x="16178" y="8621"/>
                </a:lnTo>
                <a:lnTo>
                  <a:pt x="16141" y="8804"/>
                </a:lnTo>
                <a:lnTo>
                  <a:pt x="16068" y="8988"/>
                </a:lnTo>
                <a:lnTo>
                  <a:pt x="15957" y="9134"/>
                </a:lnTo>
                <a:lnTo>
                  <a:pt x="15701" y="9355"/>
                </a:lnTo>
                <a:lnTo>
                  <a:pt x="15407" y="9575"/>
                </a:lnTo>
                <a:lnTo>
                  <a:pt x="15077" y="9758"/>
                </a:lnTo>
                <a:lnTo>
                  <a:pt x="14710" y="9905"/>
                </a:lnTo>
                <a:lnTo>
                  <a:pt x="14710" y="9905"/>
                </a:lnTo>
                <a:lnTo>
                  <a:pt x="15187" y="9208"/>
                </a:lnTo>
                <a:lnTo>
                  <a:pt x="15187" y="9134"/>
                </a:lnTo>
                <a:lnTo>
                  <a:pt x="15150" y="9098"/>
                </a:lnTo>
                <a:lnTo>
                  <a:pt x="15114" y="9061"/>
                </a:lnTo>
                <a:lnTo>
                  <a:pt x="15040" y="9098"/>
                </a:lnTo>
                <a:lnTo>
                  <a:pt x="14564" y="9538"/>
                </a:lnTo>
                <a:lnTo>
                  <a:pt x="14123" y="9978"/>
                </a:lnTo>
                <a:lnTo>
                  <a:pt x="13940" y="9978"/>
                </a:lnTo>
                <a:lnTo>
                  <a:pt x="13757" y="9905"/>
                </a:lnTo>
                <a:lnTo>
                  <a:pt x="13940" y="9648"/>
                </a:lnTo>
                <a:lnTo>
                  <a:pt x="14160" y="9391"/>
                </a:lnTo>
                <a:lnTo>
                  <a:pt x="14380" y="9134"/>
                </a:lnTo>
                <a:lnTo>
                  <a:pt x="14637" y="8914"/>
                </a:lnTo>
                <a:lnTo>
                  <a:pt x="14674" y="8841"/>
                </a:lnTo>
                <a:lnTo>
                  <a:pt x="14674" y="8804"/>
                </a:lnTo>
                <a:lnTo>
                  <a:pt x="14637" y="8731"/>
                </a:lnTo>
                <a:lnTo>
                  <a:pt x="14564" y="8731"/>
                </a:lnTo>
                <a:lnTo>
                  <a:pt x="14784" y="8584"/>
                </a:lnTo>
                <a:lnTo>
                  <a:pt x="14820" y="8511"/>
                </a:lnTo>
                <a:lnTo>
                  <a:pt x="14784" y="8438"/>
                </a:lnTo>
                <a:lnTo>
                  <a:pt x="14710" y="8401"/>
                </a:lnTo>
                <a:lnTo>
                  <a:pt x="14637" y="8401"/>
                </a:lnTo>
                <a:lnTo>
                  <a:pt x="14233" y="8621"/>
                </a:lnTo>
                <a:lnTo>
                  <a:pt x="13867" y="8841"/>
                </a:lnTo>
                <a:lnTo>
                  <a:pt x="13500" y="9061"/>
                </a:lnTo>
                <a:lnTo>
                  <a:pt x="13170" y="9318"/>
                </a:lnTo>
                <a:lnTo>
                  <a:pt x="13060" y="9098"/>
                </a:lnTo>
                <a:lnTo>
                  <a:pt x="13720" y="8658"/>
                </a:lnTo>
                <a:lnTo>
                  <a:pt x="14417" y="8291"/>
                </a:lnTo>
                <a:lnTo>
                  <a:pt x="14454" y="8217"/>
                </a:lnTo>
                <a:lnTo>
                  <a:pt x="14454" y="8144"/>
                </a:lnTo>
                <a:lnTo>
                  <a:pt x="14417" y="8107"/>
                </a:lnTo>
                <a:lnTo>
                  <a:pt x="14343" y="8107"/>
                </a:lnTo>
                <a:lnTo>
                  <a:pt x="13647" y="8364"/>
                </a:lnTo>
                <a:lnTo>
                  <a:pt x="12986" y="8658"/>
                </a:lnTo>
                <a:lnTo>
                  <a:pt x="12986" y="8474"/>
                </a:lnTo>
                <a:lnTo>
                  <a:pt x="13133" y="8401"/>
                </a:lnTo>
                <a:lnTo>
                  <a:pt x="13243" y="8327"/>
                </a:lnTo>
                <a:lnTo>
                  <a:pt x="13500" y="8144"/>
                </a:lnTo>
                <a:lnTo>
                  <a:pt x="14013" y="7924"/>
                </a:lnTo>
                <a:lnTo>
                  <a:pt x="14307" y="7814"/>
                </a:lnTo>
                <a:lnTo>
                  <a:pt x="14564" y="7777"/>
                </a:lnTo>
                <a:lnTo>
                  <a:pt x="14600" y="7741"/>
                </a:lnTo>
                <a:lnTo>
                  <a:pt x="14600" y="7704"/>
                </a:lnTo>
                <a:lnTo>
                  <a:pt x="14564" y="7667"/>
                </a:lnTo>
                <a:lnTo>
                  <a:pt x="14233" y="7667"/>
                </a:lnTo>
                <a:lnTo>
                  <a:pt x="13903" y="7704"/>
                </a:lnTo>
                <a:lnTo>
                  <a:pt x="13573" y="7777"/>
                </a:lnTo>
                <a:lnTo>
                  <a:pt x="13280" y="7851"/>
                </a:lnTo>
                <a:lnTo>
                  <a:pt x="13500" y="7594"/>
                </a:lnTo>
                <a:lnTo>
                  <a:pt x="14087" y="7484"/>
                </a:lnTo>
                <a:lnTo>
                  <a:pt x="14380" y="7410"/>
                </a:lnTo>
                <a:lnTo>
                  <a:pt x="14674" y="7264"/>
                </a:lnTo>
                <a:lnTo>
                  <a:pt x="14710" y="7227"/>
                </a:lnTo>
                <a:lnTo>
                  <a:pt x="14710" y="7190"/>
                </a:lnTo>
                <a:lnTo>
                  <a:pt x="14710" y="7154"/>
                </a:lnTo>
                <a:lnTo>
                  <a:pt x="14637" y="7117"/>
                </a:lnTo>
                <a:lnTo>
                  <a:pt x="14343" y="7080"/>
                </a:lnTo>
                <a:lnTo>
                  <a:pt x="14013" y="7080"/>
                </a:lnTo>
                <a:lnTo>
                  <a:pt x="14270" y="6934"/>
                </a:lnTo>
                <a:lnTo>
                  <a:pt x="14527" y="6824"/>
                </a:lnTo>
                <a:lnTo>
                  <a:pt x="14820" y="6750"/>
                </a:lnTo>
                <a:close/>
                <a:moveTo>
                  <a:pt x="5246" y="9098"/>
                </a:moveTo>
                <a:lnTo>
                  <a:pt x="5320" y="9208"/>
                </a:lnTo>
                <a:lnTo>
                  <a:pt x="5393" y="9245"/>
                </a:lnTo>
                <a:lnTo>
                  <a:pt x="5577" y="9245"/>
                </a:lnTo>
                <a:lnTo>
                  <a:pt x="5650" y="9281"/>
                </a:lnTo>
                <a:lnTo>
                  <a:pt x="5760" y="9318"/>
                </a:lnTo>
                <a:lnTo>
                  <a:pt x="5833" y="9391"/>
                </a:lnTo>
                <a:lnTo>
                  <a:pt x="5870" y="9465"/>
                </a:lnTo>
                <a:lnTo>
                  <a:pt x="5907" y="9538"/>
                </a:lnTo>
                <a:lnTo>
                  <a:pt x="5907" y="9648"/>
                </a:lnTo>
                <a:lnTo>
                  <a:pt x="5870" y="9758"/>
                </a:lnTo>
                <a:lnTo>
                  <a:pt x="5797" y="9831"/>
                </a:lnTo>
                <a:lnTo>
                  <a:pt x="5723" y="9905"/>
                </a:lnTo>
                <a:lnTo>
                  <a:pt x="5650" y="9978"/>
                </a:lnTo>
                <a:lnTo>
                  <a:pt x="5540" y="10015"/>
                </a:lnTo>
                <a:lnTo>
                  <a:pt x="5466" y="9868"/>
                </a:lnTo>
                <a:lnTo>
                  <a:pt x="5356" y="9758"/>
                </a:lnTo>
                <a:lnTo>
                  <a:pt x="5210" y="9685"/>
                </a:lnTo>
                <a:lnTo>
                  <a:pt x="5026" y="9648"/>
                </a:lnTo>
                <a:lnTo>
                  <a:pt x="5063" y="9648"/>
                </a:lnTo>
                <a:lnTo>
                  <a:pt x="5210" y="9575"/>
                </a:lnTo>
                <a:lnTo>
                  <a:pt x="5283" y="9538"/>
                </a:lnTo>
                <a:lnTo>
                  <a:pt x="5283" y="9501"/>
                </a:lnTo>
                <a:lnTo>
                  <a:pt x="5283" y="9355"/>
                </a:lnTo>
                <a:lnTo>
                  <a:pt x="5210" y="9245"/>
                </a:lnTo>
                <a:lnTo>
                  <a:pt x="5100" y="9245"/>
                </a:lnTo>
                <a:lnTo>
                  <a:pt x="4953" y="9281"/>
                </a:lnTo>
                <a:lnTo>
                  <a:pt x="4806" y="9355"/>
                </a:lnTo>
                <a:lnTo>
                  <a:pt x="4806" y="9355"/>
                </a:lnTo>
                <a:lnTo>
                  <a:pt x="4843" y="9281"/>
                </a:lnTo>
                <a:lnTo>
                  <a:pt x="4880" y="9208"/>
                </a:lnTo>
                <a:lnTo>
                  <a:pt x="4843" y="9171"/>
                </a:lnTo>
                <a:lnTo>
                  <a:pt x="5026" y="9134"/>
                </a:lnTo>
                <a:lnTo>
                  <a:pt x="5246" y="9098"/>
                </a:lnTo>
                <a:close/>
                <a:moveTo>
                  <a:pt x="6347" y="8034"/>
                </a:moveTo>
                <a:lnTo>
                  <a:pt x="6347" y="8071"/>
                </a:lnTo>
                <a:lnTo>
                  <a:pt x="6310" y="8181"/>
                </a:lnTo>
                <a:lnTo>
                  <a:pt x="6127" y="8254"/>
                </a:lnTo>
                <a:lnTo>
                  <a:pt x="5980" y="8364"/>
                </a:lnTo>
                <a:lnTo>
                  <a:pt x="5687" y="8621"/>
                </a:lnTo>
                <a:lnTo>
                  <a:pt x="5577" y="8621"/>
                </a:lnTo>
                <a:lnTo>
                  <a:pt x="5466" y="8694"/>
                </a:lnTo>
                <a:lnTo>
                  <a:pt x="5393" y="8768"/>
                </a:lnTo>
                <a:lnTo>
                  <a:pt x="5246" y="8731"/>
                </a:lnTo>
                <a:lnTo>
                  <a:pt x="4806" y="8731"/>
                </a:lnTo>
                <a:lnTo>
                  <a:pt x="4549" y="8841"/>
                </a:lnTo>
                <a:lnTo>
                  <a:pt x="4293" y="9024"/>
                </a:lnTo>
                <a:lnTo>
                  <a:pt x="4183" y="9171"/>
                </a:lnTo>
                <a:lnTo>
                  <a:pt x="4073" y="9355"/>
                </a:lnTo>
                <a:lnTo>
                  <a:pt x="4073" y="9501"/>
                </a:lnTo>
                <a:lnTo>
                  <a:pt x="4073" y="9648"/>
                </a:lnTo>
                <a:lnTo>
                  <a:pt x="4073" y="9721"/>
                </a:lnTo>
                <a:lnTo>
                  <a:pt x="4146" y="9831"/>
                </a:lnTo>
                <a:lnTo>
                  <a:pt x="4256" y="9978"/>
                </a:lnTo>
                <a:lnTo>
                  <a:pt x="4439" y="10162"/>
                </a:lnTo>
                <a:lnTo>
                  <a:pt x="4623" y="10308"/>
                </a:lnTo>
                <a:lnTo>
                  <a:pt x="4843" y="10382"/>
                </a:lnTo>
                <a:lnTo>
                  <a:pt x="5026" y="10455"/>
                </a:lnTo>
                <a:lnTo>
                  <a:pt x="5246" y="10492"/>
                </a:lnTo>
                <a:lnTo>
                  <a:pt x="5466" y="10492"/>
                </a:lnTo>
                <a:lnTo>
                  <a:pt x="5723" y="10455"/>
                </a:lnTo>
                <a:lnTo>
                  <a:pt x="5907" y="10345"/>
                </a:lnTo>
                <a:lnTo>
                  <a:pt x="6090" y="10235"/>
                </a:lnTo>
                <a:lnTo>
                  <a:pt x="6237" y="10052"/>
                </a:lnTo>
                <a:lnTo>
                  <a:pt x="6347" y="9868"/>
                </a:lnTo>
                <a:lnTo>
                  <a:pt x="6384" y="9575"/>
                </a:lnTo>
                <a:lnTo>
                  <a:pt x="6310" y="9355"/>
                </a:lnTo>
                <a:lnTo>
                  <a:pt x="6200" y="9134"/>
                </a:lnTo>
                <a:lnTo>
                  <a:pt x="6017" y="8951"/>
                </a:lnTo>
                <a:lnTo>
                  <a:pt x="6310" y="8658"/>
                </a:lnTo>
                <a:lnTo>
                  <a:pt x="6420" y="8548"/>
                </a:lnTo>
                <a:lnTo>
                  <a:pt x="6567" y="8401"/>
                </a:lnTo>
                <a:lnTo>
                  <a:pt x="6567" y="8327"/>
                </a:lnTo>
                <a:lnTo>
                  <a:pt x="6567" y="8254"/>
                </a:lnTo>
                <a:lnTo>
                  <a:pt x="6530" y="8217"/>
                </a:lnTo>
                <a:lnTo>
                  <a:pt x="6494" y="8181"/>
                </a:lnTo>
                <a:lnTo>
                  <a:pt x="6384" y="8071"/>
                </a:lnTo>
                <a:lnTo>
                  <a:pt x="6347" y="8034"/>
                </a:lnTo>
                <a:close/>
                <a:moveTo>
                  <a:pt x="19992" y="10418"/>
                </a:moveTo>
                <a:lnTo>
                  <a:pt x="20139" y="10492"/>
                </a:lnTo>
                <a:lnTo>
                  <a:pt x="20139" y="10602"/>
                </a:lnTo>
                <a:lnTo>
                  <a:pt x="20176" y="10638"/>
                </a:lnTo>
                <a:lnTo>
                  <a:pt x="20213" y="10638"/>
                </a:lnTo>
                <a:lnTo>
                  <a:pt x="20249" y="10602"/>
                </a:lnTo>
                <a:lnTo>
                  <a:pt x="20286" y="10785"/>
                </a:lnTo>
                <a:lnTo>
                  <a:pt x="20286" y="11042"/>
                </a:lnTo>
                <a:lnTo>
                  <a:pt x="20286" y="11189"/>
                </a:lnTo>
                <a:lnTo>
                  <a:pt x="20213" y="11372"/>
                </a:lnTo>
                <a:lnTo>
                  <a:pt x="20139" y="11519"/>
                </a:lnTo>
                <a:lnTo>
                  <a:pt x="20066" y="11665"/>
                </a:lnTo>
                <a:lnTo>
                  <a:pt x="19956" y="11812"/>
                </a:lnTo>
                <a:lnTo>
                  <a:pt x="19809" y="11886"/>
                </a:lnTo>
                <a:lnTo>
                  <a:pt x="19662" y="11959"/>
                </a:lnTo>
                <a:lnTo>
                  <a:pt x="19479" y="11959"/>
                </a:lnTo>
                <a:lnTo>
                  <a:pt x="19442" y="11886"/>
                </a:lnTo>
                <a:lnTo>
                  <a:pt x="19222" y="11776"/>
                </a:lnTo>
                <a:lnTo>
                  <a:pt x="19626" y="11702"/>
                </a:lnTo>
                <a:lnTo>
                  <a:pt x="19662" y="11665"/>
                </a:lnTo>
                <a:lnTo>
                  <a:pt x="19736" y="11629"/>
                </a:lnTo>
                <a:lnTo>
                  <a:pt x="19736" y="11482"/>
                </a:lnTo>
                <a:lnTo>
                  <a:pt x="19699" y="11372"/>
                </a:lnTo>
                <a:lnTo>
                  <a:pt x="19626" y="11335"/>
                </a:lnTo>
                <a:lnTo>
                  <a:pt x="19406" y="11335"/>
                </a:lnTo>
                <a:lnTo>
                  <a:pt x="19662" y="11152"/>
                </a:lnTo>
                <a:lnTo>
                  <a:pt x="19736" y="11115"/>
                </a:lnTo>
                <a:lnTo>
                  <a:pt x="19736" y="11042"/>
                </a:lnTo>
                <a:lnTo>
                  <a:pt x="19736" y="10969"/>
                </a:lnTo>
                <a:lnTo>
                  <a:pt x="19736" y="10932"/>
                </a:lnTo>
                <a:lnTo>
                  <a:pt x="19699" y="10858"/>
                </a:lnTo>
                <a:lnTo>
                  <a:pt x="19626" y="10822"/>
                </a:lnTo>
                <a:lnTo>
                  <a:pt x="19552" y="10822"/>
                </a:lnTo>
                <a:lnTo>
                  <a:pt x="19479" y="10858"/>
                </a:lnTo>
                <a:lnTo>
                  <a:pt x="19332" y="10895"/>
                </a:lnTo>
                <a:lnTo>
                  <a:pt x="19185" y="10932"/>
                </a:lnTo>
                <a:lnTo>
                  <a:pt x="19185" y="10932"/>
                </a:lnTo>
                <a:lnTo>
                  <a:pt x="19626" y="10748"/>
                </a:lnTo>
                <a:lnTo>
                  <a:pt x="19662" y="10712"/>
                </a:lnTo>
                <a:lnTo>
                  <a:pt x="19662" y="10675"/>
                </a:lnTo>
                <a:lnTo>
                  <a:pt x="19626" y="10638"/>
                </a:lnTo>
                <a:lnTo>
                  <a:pt x="19479" y="10602"/>
                </a:lnTo>
                <a:lnTo>
                  <a:pt x="19295" y="10602"/>
                </a:lnTo>
                <a:lnTo>
                  <a:pt x="19369" y="10565"/>
                </a:lnTo>
                <a:lnTo>
                  <a:pt x="19589" y="10455"/>
                </a:lnTo>
                <a:lnTo>
                  <a:pt x="19772" y="10418"/>
                </a:lnTo>
                <a:close/>
                <a:moveTo>
                  <a:pt x="16691" y="13390"/>
                </a:moveTo>
                <a:lnTo>
                  <a:pt x="16801" y="13463"/>
                </a:lnTo>
                <a:lnTo>
                  <a:pt x="16874" y="13536"/>
                </a:lnTo>
                <a:lnTo>
                  <a:pt x="16728" y="13646"/>
                </a:lnTo>
                <a:lnTo>
                  <a:pt x="16581" y="13756"/>
                </a:lnTo>
                <a:lnTo>
                  <a:pt x="16434" y="13903"/>
                </a:lnTo>
                <a:lnTo>
                  <a:pt x="16361" y="14050"/>
                </a:lnTo>
                <a:lnTo>
                  <a:pt x="16104" y="14013"/>
                </a:lnTo>
                <a:lnTo>
                  <a:pt x="16068" y="13976"/>
                </a:lnTo>
                <a:lnTo>
                  <a:pt x="16691" y="13390"/>
                </a:lnTo>
                <a:close/>
                <a:moveTo>
                  <a:pt x="16654" y="11959"/>
                </a:moveTo>
                <a:lnTo>
                  <a:pt x="17058" y="12326"/>
                </a:lnTo>
                <a:lnTo>
                  <a:pt x="17278" y="12546"/>
                </a:lnTo>
                <a:lnTo>
                  <a:pt x="17498" y="12803"/>
                </a:lnTo>
                <a:lnTo>
                  <a:pt x="17681" y="13059"/>
                </a:lnTo>
                <a:lnTo>
                  <a:pt x="17755" y="13169"/>
                </a:lnTo>
                <a:lnTo>
                  <a:pt x="17792" y="13279"/>
                </a:lnTo>
                <a:lnTo>
                  <a:pt x="17792" y="13426"/>
                </a:lnTo>
                <a:lnTo>
                  <a:pt x="17755" y="13536"/>
                </a:lnTo>
                <a:lnTo>
                  <a:pt x="17718" y="13646"/>
                </a:lnTo>
                <a:lnTo>
                  <a:pt x="17608" y="13756"/>
                </a:lnTo>
                <a:lnTo>
                  <a:pt x="17498" y="13866"/>
                </a:lnTo>
                <a:lnTo>
                  <a:pt x="17351" y="13940"/>
                </a:lnTo>
                <a:lnTo>
                  <a:pt x="17278" y="13866"/>
                </a:lnTo>
                <a:lnTo>
                  <a:pt x="17168" y="13866"/>
                </a:lnTo>
                <a:lnTo>
                  <a:pt x="17095" y="13903"/>
                </a:lnTo>
                <a:lnTo>
                  <a:pt x="17058" y="13940"/>
                </a:lnTo>
                <a:lnTo>
                  <a:pt x="17021" y="13940"/>
                </a:lnTo>
                <a:lnTo>
                  <a:pt x="16948" y="13976"/>
                </a:lnTo>
                <a:lnTo>
                  <a:pt x="16911" y="14050"/>
                </a:lnTo>
                <a:lnTo>
                  <a:pt x="16874" y="14050"/>
                </a:lnTo>
                <a:lnTo>
                  <a:pt x="16948" y="13940"/>
                </a:lnTo>
                <a:lnTo>
                  <a:pt x="17095" y="13793"/>
                </a:lnTo>
                <a:lnTo>
                  <a:pt x="17168" y="13683"/>
                </a:lnTo>
                <a:lnTo>
                  <a:pt x="17205" y="13573"/>
                </a:lnTo>
                <a:lnTo>
                  <a:pt x="17168" y="13500"/>
                </a:lnTo>
                <a:lnTo>
                  <a:pt x="17131" y="13426"/>
                </a:lnTo>
                <a:lnTo>
                  <a:pt x="17021" y="13316"/>
                </a:lnTo>
                <a:lnTo>
                  <a:pt x="16874" y="13206"/>
                </a:lnTo>
                <a:lnTo>
                  <a:pt x="16691" y="13169"/>
                </a:lnTo>
                <a:lnTo>
                  <a:pt x="16618" y="13169"/>
                </a:lnTo>
                <a:lnTo>
                  <a:pt x="16581" y="13206"/>
                </a:lnTo>
                <a:lnTo>
                  <a:pt x="15627" y="13793"/>
                </a:lnTo>
                <a:lnTo>
                  <a:pt x="15517" y="13756"/>
                </a:lnTo>
                <a:lnTo>
                  <a:pt x="15407" y="13646"/>
                </a:lnTo>
                <a:lnTo>
                  <a:pt x="15884" y="13353"/>
                </a:lnTo>
                <a:lnTo>
                  <a:pt x="16361" y="13096"/>
                </a:lnTo>
                <a:lnTo>
                  <a:pt x="16398" y="13023"/>
                </a:lnTo>
                <a:lnTo>
                  <a:pt x="16398" y="12986"/>
                </a:lnTo>
                <a:lnTo>
                  <a:pt x="16361" y="12913"/>
                </a:lnTo>
                <a:lnTo>
                  <a:pt x="16288" y="12913"/>
                </a:lnTo>
                <a:lnTo>
                  <a:pt x="15994" y="12949"/>
                </a:lnTo>
                <a:lnTo>
                  <a:pt x="15701" y="13059"/>
                </a:lnTo>
                <a:lnTo>
                  <a:pt x="15407" y="13169"/>
                </a:lnTo>
                <a:lnTo>
                  <a:pt x="15150" y="13279"/>
                </a:lnTo>
                <a:lnTo>
                  <a:pt x="15040" y="13023"/>
                </a:lnTo>
                <a:lnTo>
                  <a:pt x="15077" y="12986"/>
                </a:lnTo>
                <a:lnTo>
                  <a:pt x="16068" y="12399"/>
                </a:lnTo>
                <a:lnTo>
                  <a:pt x="16104" y="12362"/>
                </a:lnTo>
                <a:lnTo>
                  <a:pt x="16104" y="12326"/>
                </a:lnTo>
                <a:lnTo>
                  <a:pt x="16068" y="12289"/>
                </a:lnTo>
                <a:lnTo>
                  <a:pt x="15994" y="12252"/>
                </a:lnTo>
                <a:lnTo>
                  <a:pt x="15554" y="12362"/>
                </a:lnTo>
                <a:lnTo>
                  <a:pt x="15150" y="12472"/>
                </a:lnTo>
                <a:lnTo>
                  <a:pt x="15150" y="12472"/>
                </a:lnTo>
                <a:lnTo>
                  <a:pt x="15297" y="12326"/>
                </a:lnTo>
                <a:lnTo>
                  <a:pt x="15517" y="12179"/>
                </a:lnTo>
                <a:lnTo>
                  <a:pt x="15737" y="12069"/>
                </a:lnTo>
                <a:lnTo>
                  <a:pt x="15994" y="11996"/>
                </a:lnTo>
                <a:lnTo>
                  <a:pt x="16324" y="11959"/>
                </a:lnTo>
                <a:close/>
                <a:moveTo>
                  <a:pt x="14857" y="6310"/>
                </a:moveTo>
                <a:lnTo>
                  <a:pt x="14600" y="6347"/>
                </a:lnTo>
                <a:lnTo>
                  <a:pt x="14380" y="6383"/>
                </a:lnTo>
                <a:lnTo>
                  <a:pt x="14197" y="6457"/>
                </a:lnTo>
                <a:lnTo>
                  <a:pt x="13793" y="6677"/>
                </a:lnTo>
                <a:lnTo>
                  <a:pt x="13426" y="6970"/>
                </a:lnTo>
                <a:lnTo>
                  <a:pt x="13243" y="7154"/>
                </a:lnTo>
                <a:lnTo>
                  <a:pt x="12950" y="7190"/>
                </a:lnTo>
                <a:lnTo>
                  <a:pt x="12840" y="7227"/>
                </a:lnTo>
                <a:lnTo>
                  <a:pt x="12803" y="7300"/>
                </a:lnTo>
                <a:lnTo>
                  <a:pt x="12766" y="7374"/>
                </a:lnTo>
                <a:lnTo>
                  <a:pt x="12766" y="7447"/>
                </a:lnTo>
                <a:lnTo>
                  <a:pt x="11042" y="7631"/>
                </a:lnTo>
                <a:lnTo>
                  <a:pt x="10052" y="7667"/>
                </a:lnTo>
                <a:lnTo>
                  <a:pt x="9575" y="7704"/>
                </a:lnTo>
                <a:lnTo>
                  <a:pt x="9098" y="7741"/>
                </a:lnTo>
                <a:lnTo>
                  <a:pt x="9025" y="7777"/>
                </a:lnTo>
                <a:lnTo>
                  <a:pt x="8988" y="7814"/>
                </a:lnTo>
                <a:lnTo>
                  <a:pt x="8951" y="7924"/>
                </a:lnTo>
                <a:lnTo>
                  <a:pt x="9025" y="8034"/>
                </a:lnTo>
                <a:lnTo>
                  <a:pt x="9061" y="8071"/>
                </a:lnTo>
                <a:lnTo>
                  <a:pt x="9135" y="8107"/>
                </a:lnTo>
                <a:lnTo>
                  <a:pt x="9612" y="8144"/>
                </a:lnTo>
                <a:lnTo>
                  <a:pt x="10125" y="8144"/>
                </a:lnTo>
                <a:lnTo>
                  <a:pt x="11152" y="8071"/>
                </a:lnTo>
                <a:lnTo>
                  <a:pt x="11922" y="8034"/>
                </a:lnTo>
                <a:lnTo>
                  <a:pt x="12693" y="7961"/>
                </a:lnTo>
                <a:lnTo>
                  <a:pt x="12546" y="8254"/>
                </a:lnTo>
                <a:lnTo>
                  <a:pt x="12473" y="8438"/>
                </a:lnTo>
                <a:lnTo>
                  <a:pt x="12473" y="8584"/>
                </a:lnTo>
                <a:lnTo>
                  <a:pt x="12509" y="8914"/>
                </a:lnTo>
                <a:lnTo>
                  <a:pt x="12363" y="9024"/>
                </a:lnTo>
                <a:lnTo>
                  <a:pt x="12253" y="9134"/>
                </a:lnTo>
                <a:lnTo>
                  <a:pt x="12253" y="9245"/>
                </a:lnTo>
                <a:lnTo>
                  <a:pt x="12289" y="9355"/>
                </a:lnTo>
                <a:lnTo>
                  <a:pt x="12399" y="9428"/>
                </a:lnTo>
                <a:lnTo>
                  <a:pt x="12546" y="9465"/>
                </a:lnTo>
                <a:lnTo>
                  <a:pt x="12693" y="9465"/>
                </a:lnTo>
                <a:lnTo>
                  <a:pt x="12803" y="9685"/>
                </a:lnTo>
                <a:lnTo>
                  <a:pt x="12950" y="9868"/>
                </a:lnTo>
                <a:lnTo>
                  <a:pt x="13096" y="10052"/>
                </a:lnTo>
                <a:lnTo>
                  <a:pt x="13243" y="10198"/>
                </a:lnTo>
                <a:lnTo>
                  <a:pt x="13426" y="10308"/>
                </a:lnTo>
                <a:lnTo>
                  <a:pt x="13647" y="10418"/>
                </a:lnTo>
                <a:lnTo>
                  <a:pt x="13867" y="10455"/>
                </a:lnTo>
                <a:lnTo>
                  <a:pt x="14087" y="10492"/>
                </a:lnTo>
                <a:lnTo>
                  <a:pt x="14233" y="10492"/>
                </a:lnTo>
                <a:lnTo>
                  <a:pt x="14600" y="10418"/>
                </a:lnTo>
                <a:lnTo>
                  <a:pt x="14967" y="10345"/>
                </a:lnTo>
                <a:lnTo>
                  <a:pt x="14930" y="10455"/>
                </a:lnTo>
                <a:lnTo>
                  <a:pt x="14930" y="10602"/>
                </a:lnTo>
                <a:lnTo>
                  <a:pt x="15004" y="10895"/>
                </a:lnTo>
                <a:lnTo>
                  <a:pt x="15077" y="11079"/>
                </a:lnTo>
                <a:lnTo>
                  <a:pt x="15150" y="11299"/>
                </a:lnTo>
                <a:lnTo>
                  <a:pt x="15297" y="11482"/>
                </a:lnTo>
                <a:lnTo>
                  <a:pt x="15481" y="11629"/>
                </a:lnTo>
                <a:lnTo>
                  <a:pt x="15481" y="11665"/>
                </a:lnTo>
                <a:lnTo>
                  <a:pt x="15261" y="11739"/>
                </a:lnTo>
                <a:lnTo>
                  <a:pt x="15077" y="11886"/>
                </a:lnTo>
                <a:lnTo>
                  <a:pt x="14894" y="11996"/>
                </a:lnTo>
                <a:lnTo>
                  <a:pt x="14784" y="12142"/>
                </a:lnTo>
                <a:lnTo>
                  <a:pt x="14674" y="12326"/>
                </a:lnTo>
                <a:lnTo>
                  <a:pt x="14600" y="12509"/>
                </a:lnTo>
                <a:lnTo>
                  <a:pt x="14564" y="12693"/>
                </a:lnTo>
                <a:lnTo>
                  <a:pt x="14527" y="12876"/>
                </a:lnTo>
                <a:lnTo>
                  <a:pt x="14527" y="12986"/>
                </a:lnTo>
                <a:lnTo>
                  <a:pt x="14527" y="13059"/>
                </a:lnTo>
                <a:lnTo>
                  <a:pt x="14600" y="13353"/>
                </a:lnTo>
                <a:lnTo>
                  <a:pt x="14747" y="13610"/>
                </a:lnTo>
                <a:lnTo>
                  <a:pt x="14747" y="13720"/>
                </a:lnTo>
                <a:lnTo>
                  <a:pt x="14784" y="13830"/>
                </a:lnTo>
                <a:lnTo>
                  <a:pt x="14930" y="13903"/>
                </a:lnTo>
                <a:lnTo>
                  <a:pt x="15004" y="13976"/>
                </a:lnTo>
                <a:lnTo>
                  <a:pt x="15297" y="14197"/>
                </a:lnTo>
                <a:lnTo>
                  <a:pt x="15627" y="14380"/>
                </a:lnTo>
                <a:lnTo>
                  <a:pt x="15994" y="14527"/>
                </a:lnTo>
                <a:lnTo>
                  <a:pt x="16398" y="14600"/>
                </a:lnTo>
                <a:lnTo>
                  <a:pt x="16801" y="14600"/>
                </a:lnTo>
                <a:lnTo>
                  <a:pt x="17205" y="14527"/>
                </a:lnTo>
                <a:lnTo>
                  <a:pt x="17571" y="14417"/>
                </a:lnTo>
                <a:lnTo>
                  <a:pt x="17902" y="14233"/>
                </a:lnTo>
                <a:lnTo>
                  <a:pt x="18122" y="14013"/>
                </a:lnTo>
                <a:lnTo>
                  <a:pt x="18268" y="13793"/>
                </a:lnTo>
                <a:lnTo>
                  <a:pt x="18305" y="13536"/>
                </a:lnTo>
                <a:lnTo>
                  <a:pt x="18305" y="13316"/>
                </a:lnTo>
                <a:lnTo>
                  <a:pt x="18232" y="13059"/>
                </a:lnTo>
                <a:lnTo>
                  <a:pt x="18122" y="12803"/>
                </a:lnTo>
                <a:lnTo>
                  <a:pt x="17975" y="12546"/>
                </a:lnTo>
                <a:lnTo>
                  <a:pt x="17792" y="12326"/>
                </a:lnTo>
                <a:lnTo>
                  <a:pt x="17902" y="12289"/>
                </a:lnTo>
                <a:lnTo>
                  <a:pt x="18232" y="12106"/>
                </a:lnTo>
                <a:lnTo>
                  <a:pt x="18599" y="11849"/>
                </a:lnTo>
                <a:lnTo>
                  <a:pt x="18709" y="12032"/>
                </a:lnTo>
                <a:lnTo>
                  <a:pt x="18855" y="12179"/>
                </a:lnTo>
                <a:lnTo>
                  <a:pt x="19002" y="12289"/>
                </a:lnTo>
                <a:lnTo>
                  <a:pt x="19149" y="12362"/>
                </a:lnTo>
                <a:lnTo>
                  <a:pt x="19406" y="12436"/>
                </a:lnTo>
                <a:lnTo>
                  <a:pt x="19662" y="12399"/>
                </a:lnTo>
                <a:lnTo>
                  <a:pt x="19919" y="12326"/>
                </a:lnTo>
                <a:lnTo>
                  <a:pt x="20139" y="12179"/>
                </a:lnTo>
                <a:lnTo>
                  <a:pt x="20359" y="11996"/>
                </a:lnTo>
                <a:lnTo>
                  <a:pt x="20543" y="11776"/>
                </a:lnTo>
                <a:lnTo>
                  <a:pt x="20653" y="11519"/>
                </a:lnTo>
                <a:lnTo>
                  <a:pt x="20726" y="11225"/>
                </a:lnTo>
                <a:lnTo>
                  <a:pt x="20799" y="10858"/>
                </a:lnTo>
                <a:lnTo>
                  <a:pt x="20763" y="10675"/>
                </a:lnTo>
                <a:lnTo>
                  <a:pt x="20726" y="10528"/>
                </a:lnTo>
                <a:lnTo>
                  <a:pt x="20689" y="10382"/>
                </a:lnTo>
                <a:lnTo>
                  <a:pt x="20579" y="10272"/>
                </a:lnTo>
                <a:lnTo>
                  <a:pt x="20359" y="10088"/>
                </a:lnTo>
                <a:lnTo>
                  <a:pt x="20066" y="9978"/>
                </a:lnTo>
                <a:lnTo>
                  <a:pt x="19919" y="9941"/>
                </a:lnTo>
                <a:lnTo>
                  <a:pt x="19626" y="9941"/>
                </a:lnTo>
                <a:lnTo>
                  <a:pt x="19516" y="10015"/>
                </a:lnTo>
                <a:lnTo>
                  <a:pt x="19479" y="10088"/>
                </a:lnTo>
                <a:lnTo>
                  <a:pt x="19185" y="10198"/>
                </a:lnTo>
                <a:lnTo>
                  <a:pt x="18929" y="10308"/>
                </a:lnTo>
                <a:lnTo>
                  <a:pt x="18819" y="10418"/>
                </a:lnTo>
                <a:lnTo>
                  <a:pt x="18672" y="10528"/>
                </a:lnTo>
                <a:lnTo>
                  <a:pt x="18599" y="10675"/>
                </a:lnTo>
                <a:lnTo>
                  <a:pt x="18525" y="10822"/>
                </a:lnTo>
                <a:lnTo>
                  <a:pt x="18452" y="11115"/>
                </a:lnTo>
                <a:lnTo>
                  <a:pt x="18452" y="11409"/>
                </a:lnTo>
                <a:lnTo>
                  <a:pt x="18048" y="11702"/>
                </a:lnTo>
                <a:lnTo>
                  <a:pt x="17645" y="11996"/>
                </a:lnTo>
                <a:lnTo>
                  <a:pt x="17608" y="12032"/>
                </a:lnTo>
                <a:lnTo>
                  <a:pt x="17608" y="12106"/>
                </a:lnTo>
                <a:lnTo>
                  <a:pt x="17241" y="11776"/>
                </a:lnTo>
                <a:lnTo>
                  <a:pt x="16911" y="11519"/>
                </a:lnTo>
                <a:lnTo>
                  <a:pt x="16838" y="11482"/>
                </a:lnTo>
                <a:lnTo>
                  <a:pt x="16691" y="11482"/>
                </a:lnTo>
                <a:lnTo>
                  <a:pt x="16654" y="11555"/>
                </a:lnTo>
                <a:lnTo>
                  <a:pt x="16434" y="11519"/>
                </a:lnTo>
                <a:lnTo>
                  <a:pt x="16214" y="11519"/>
                </a:lnTo>
                <a:lnTo>
                  <a:pt x="15774" y="11555"/>
                </a:lnTo>
                <a:lnTo>
                  <a:pt x="15811" y="11445"/>
                </a:lnTo>
                <a:lnTo>
                  <a:pt x="15774" y="11335"/>
                </a:lnTo>
                <a:lnTo>
                  <a:pt x="15664" y="11152"/>
                </a:lnTo>
                <a:lnTo>
                  <a:pt x="15554" y="11005"/>
                </a:lnTo>
                <a:lnTo>
                  <a:pt x="15444" y="10822"/>
                </a:lnTo>
                <a:lnTo>
                  <a:pt x="15371" y="10602"/>
                </a:lnTo>
                <a:lnTo>
                  <a:pt x="15334" y="10418"/>
                </a:lnTo>
                <a:lnTo>
                  <a:pt x="15297" y="10308"/>
                </a:lnTo>
                <a:lnTo>
                  <a:pt x="15224" y="10235"/>
                </a:lnTo>
                <a:lnTo>
                  <a:pt x="15627" y="10015"/>
                </a:lnTo>
                <a:lnTo>
                  <a:pt x="16031" y="9758"/>
                </a:lnTo>
                <a:lnTo>
                  <a:pt x="16361" y="9428"/>
                </a:lnTo>
                <a:lnTo>
                  <a:pt x="16471" y="9281"/>
                </a:lnTo>
                <a:lnTo>
                  <a:pt x="16581" y="9098"/>
                </a:lnTo>
                <a:lnTo>
                  <a:pt x="16654" y="8878"/>
                </a:lnTo>
                <a:lnTo>
                  <a:pt x="16691" y="8621"/>
                </a:lnTo>
                <a:lnTo>
                  <a:pt x="16691" y="8364"/>
                </a:lnTo>
                <a:lnTo>
                  <a:pt x="16691" y="8107"/>
                </a:lnTo>
                <a:lnTo>
                  <a:pt x="16581" y="7631"/>
                </a:lnTo>
                <a:lnTo>
                  <a:pt x="16398" y="7190"/>
                </a:lnTo>
                <a:lnTo>
                  <a:pt x="16251" y="6897"/>
                </a:lnTo>
                <a:lnTo>
                  <a:pt x="16031" y="6640"/>
                </a:lnTo>
                <a:lnTo>
                  <a:pt x="15884" y="6530"/>
                </a:lnTo>
                <a:lnTo>
                  <a:pt x="15737" y="6457"/>
                </a:lnTo>
                <a:lnTo>
                  <a:pt x="15591" y="6420"/>
                </a:lnTo>
                <a:lnTo>
                  <a:pt x="15407" y="6383"/>
                </a:lnTo>
                <a:lnTo>
                  <a:pt x="15077" y="631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5" name="Shape 175"/>
          <p:cNvSpPr/>
          <p:nvPr/>
        </p:nvSpPr>
        <p:spPr>
          <a:xfrm>
            <a:off x="7146430" y="3104433"/>
            <a:ext cx="684732" cy="721463"/>
          </a:xfrm>
          <a:custGeom>
            <a:avLst/>
            <a:gdLst/>
            <a:ahLst/>
            <a:cxnLst/>
            <a:rect l="0" t="0" r="0" b="0"/>
            <a:pathLst>
              <a:path w="13683" h="14417" extrusionOk="0">
                <a:moveTo>
                  <a:pt x="9281" y="2311"/>
                </a:moveTo>
                <a:lnTo>
                  <a:pt x="9170" y="2385"/>
                </a:lnTo>
                <a:lnTo>
                  <a:pt x="9134" y="2495"/>
                </a:lnTo>
                <a:lnTo>
                  <a:pt x="9097" y="2568"/>
                </a:lnTo>
                <a:lnTo>
                  <a:pt x="9097" y="2678"/>
                </a:lnTo>
                <a:lnTo>
                  <a:pt x="9134" y="2862"/>
                </a:lnTo>
                <a:lnTo>
                  <a:pt x="9207" y="3082"/>
                </a:lnTo>
                <a:lnTo>
                  <a:pt x="9464" y="3742"/>
                </a:lnTo>
                <a:lnTo>
                  <a:pt x="9721" y="4402"/>
                </a:lnTo>
                <a:lnTo>
                  <a:pt x="9647" y="4439"/>
                </a:lnTo>
                <a:lnTo>
                  <a:pt x="9060" y="5283"/>
                </a:lnTo>
                <a:lnTo>
                  <a:pt x="8804" y="5649"/>
                </a:lnTo>
                <a:lnTo>
                  <a:pt x="8694" y="5833"/>
                </a:lnTo>
                <a:lnTo>
                  <a:pt x="8657" y="5943"/>
                </a:lnTo>
                <a:lnTo>
                  <a:pt x="8694" y="6053"/>
                </a:lnTo>
                <a:lnTo>
                  <a:pt x="8804" y="6016"/>
                </a:lnTo>
                <a:lnTo>
                  <a:pt x="8877" y="5980"/>
                </a:lnTo>
                <a:lnTo>
                  <a:pt x="9024" y="5833"/>
                </a:lnTo>
                <a:lnTo>
                  <a:pt x="9281" y="5503"/>
                </a:lnTo>
                <a:lnTo>
                  <a:pt x="9941" y="4659"/>
                </a:lnTo>
                <a:lnTo>
                  <a:pt x="10014" y="4659"/>
                </a:lnTo>
                <a:lnTo>
                  <a:pt x="10124" y="4622"/>
                </a:lnTo>
                <a:lnTo>
                  <a:pt x="10161" y="4549"/>
                </a:lnTo>
                <a:lnTo>
                  <a:pt x="10161" y="4439"/>
                </a:lnTo>
                <a:lnTo>
                  <a:pt x="9684" y="3229"/>
                </a:lnTo>
                <a:lnTo>
                  <a:pt x="9427" y="2715"/>
                </a:lnTo>
                <a:lnTo>
                  <a:pt x="9354" y="2532"/>
                </a:lnTo>
                <a:lnTo>
                  <a:pt x="9317" y="2422"/>
                </a:lnTo>
                <a:lnTo>
                  <a:pt x="9317" y="2348"/>
                </a:lnTo>
                <a:lnTo>
                  <a:pt x="9317" y="2311"/>
                </a:lnTo>
                <a:close/>
                <a:moveTo>
                  <a:pt x="8694" y="1615"/>
                </a:moveTo>
                <a:lnTo>
                  <a:pt x="8767" y="1798"/>
                </a:lnTo>
                <a:lnTo>
                  <a:pt x="8804" y="1908"/>
                </a:lnTo>
                <a:lnTo>
                  <a:pt x="8914" y="1981"/>
                </a:lnTo>
                <a:lnTo>
                  <a:pt x="9024" y="2055"/>
                </a:lnTo>
                <a:lnTo>
                  <a:pt x="9170" y="2018"/>
                </a:lnTo>
                <a:lnTo>
                  <a:pt x="9391" y="1908"/>
                </a:lnTo>
                <a:lnTo>
                  <a:pt x="9611" y="1725"/>
                </a:lnTo>
                <a:lnTo>
                  <a:pt x="9867" y="2275"/>
                </a:lnTo>
                <a:lnTo>
                  <a:pt x="10161" y="2752"/>
                </a:lnTo>
                <a:lnTo>
                  <a:pt x="10454" y="3265"/>
                </a:lnTo>
                <a:lnTo>
                  <a:pt x="10674" y="3779"/>
                </a:lnTo>
                <a:lnTo>
                  <a:pt x="10528" y="3925"/>
                </a:lnTo>
                <a:lnTo>
                  <a:pt x="10381" y="4072"/>
                </a:lnTo>
                <a:lnTo>
                  <a:pt x="10271" y="4256"/>
                </a:lnTo>
                <a:lnTo>
                  <a:pt x="10234" y="4476"/>
                </a:lnTo>
                <a:lnTo>
                  <a:pt x="10271" y="4586"/>
                </a:lnTo>
                <a:lnTo>
                  <a:pt x="10344" y="4659"/>
                </a:lnTo>
                <a:lnTo>
                  <a:pt x="10344" y="4806"/>
                </a:lnTo>
                <a:lnTo>
                  <a:pt x="10381" y="4879"/>
                </a:lnTo>
                <a:lnTo>
                  <a:pt x="10491" y="4916"/>
                </a:lnTo>
                <a:lnTo>
                  <a:pt x="10491" y="4953"/>
                </a:lnTo>
                <a:lnTo>
                  <a:pt x="10344" y="5173"/>
                </a:lnTo>
                <a:lnTo>
                  <a:pt x="9977" y="5649"/>
                </a:lnTo>
                <a:lnTo>
                  <a:pt x="9647" y="6163"/>
                </a:lnTo>
                <a:lnTo>
                  <a:pt x="9501" y="6090"/>
                </a:lnTo>
                <a:lnTo>
                  <a:pt x="9317" y="6053"/>
                </a:lnTo>
                <a:lnTo>
                  <a:pt x="9134" y="6126"/>
                </a:lnTo>
                <a:lnTo>
                  <a:pt x="8950" y="6200"/>
                </a:lnTo>
                <a:lnTo>
                  <a:pt x="8840" y="6346"/>
                </a:lnTo>
                <a:lnTo>
                  <a:pt x="8730" y="6493"/>
                </a:lnTo>
                <a:lnTo>
                  <a:pt x="8327" y="6493"/>
                </a:lnTo>
                <a:lnTo>
                  <a:pt x="7556" y="6530"/>
                </a:lnTo>
                <a:lnTo>
                  <a:pt x="7520" y="6456"/>
                </a:lnTo>
                <a:lnTo>
                  <a:pt x="7410" y="6383"/>
                </a:lnTo>
                <a:lnTo>
                  <a:pt x="7080" y="6273"/>
                </a:lnTo>
                <a:lnTo>
                  <a:pt x="7043" y="6273"/>
                </a:lnTo>
                <a:lnTo>
                  <a:pt x="6970" y="6236"/>
                </a:lnTo>
                <a:lnTo>
                  <a:pt x="6786" y="6236"/>
                </a:lnTo>
                <a:lnTo>
                  <a:pt x="6639" y="6200"/>
                </a:lnTo>
                <a:lnTo>
                  <a:pt x="5832" y="5429"/>
                </a:lnTo>
                <a:lnTo>
                  <a:pt x="5246" y="4879"/>
                </a:lnTo>
                <a:lnTo>
                  <a:pt x="5319" y="4696"/>
                </a:lnTo>
                <a:lnTo>
                  <a:pt x="5319" y="4512"/>
                </a:lnTo>
                <a:lnTo>
                  <a:pt x="5282" y="4439"/>
                </a:lnTo>
                <a:lnTo>
                  <a:pt x="5246" y="4366"/>
                </a:lnTo>
                <a:lnTo>
                  <a:pt x="5099" y="4256"/>
                </a:lnTo>
                <a:lnTo>
                  <a:pt x="5282" y="3815"/>
                </a:lnTo>
                <a:lnTo>
                  <a:pt x="5796" y="2715"/>
                </a:lnTo>
                <a:lnTo>
                  <a:pt x="6126" y="2018"/>
                </a:lnTo>
                <a:lnTo>
                  <a:pt x="6273" y="2018"/>
                </a:lnTo>
                <a:lnTo>
                  <a:pt x="6419" y="1981"/>
                </a:lnTo>
                <a:lnTo>
                  <a:pt x="6566" y="1908"/>
                </a:lnTo>
                <a:lnTo>
                  <a:pt x="6713" y="1798"/>
                </a:lnTo>
                <a:lnTo>
                  <a:pt x="6823" y="1688"/>
                </a:lnTo>
                <a:lnTo>
                  <a:pt x="7483" y="1651"/>
                </a:lnTo>
                <a:lnTo>
                  <a:pt x="8694" y="1615"/>
                </a:lnTo>
                <a:close/>
                <a:moveTo>
                  <a:pt x="6823" y="6823"/>
                </a:moveTo>
                <a:lnTo>
                  <a:pt x="6933" y="6897"/>
                </a:lnTo>
                <a:lnTo>
                  <a:pt x="6749" y="6897"/>
                </a:lnTo>
                <a:lnTo>
                  <a:pt x="6713" y="6860"/>
                </a:lnTo>
                <a:lnTo>
                  <a:pt x="6823" y="6823"/>
                </a:lnTo>
                <a:close/>
                <a:moveTo>
                  <a:pt x="2714" y="5393"/>
                </a:moveTo>
                <a:lnTo>
                  <a:pt x="2641" y="5429"/>
                </a:lnTo>
                <a:lnTo>
                  <a:pt x="2531" y="5503"/>
                </a:lnTo>
                <a:lnTo>
                  <a:pt x="2458" y="5576"/>
                </a:lnTo>
                <a:lnTo>
                  <a:pt x="2274" y="5796"/>
                </a:lnTo>
                <a:lnTo>
                  <a:pt x="1981" y="6310"/>
                </a:lnTo>
                <a:lnTo>
                  <a:pt x="1651" y="6860"/>
                </a:lnTo>
                <a:lnTo>
                  <a:pt x="1504" y="7080"/>
                </a:lnTo>
                <a:lnTo>
                  <a:pt x="1431" y="7190"/>
                </a:lnTo>
                <a:lnTo>
                  <a:pt x="1394" y="7263"/>
                </a:lnTo>
                <a:lnTo>
                  <a:pt x="1394" y="7337"/>
                </a:lnTo>
                <a:lnTo>
                  <a:pt x="1321" y="7374"/>
                </a:lnTo>
                <a:lnTo>
                  <a:pt x="1321" y="7410"/>
                </a:lnTo>
                <a:lnTo>
                  <a:pt x="1321" y="7520"/>
                </a:lnTo>
                <a:lnTo>
                  <a:pt x="1394" y="7557"/>
                </a:lnTo>
                <a:lnTo>
                  <a:pt x="1504" y="7594"/>
                </a:lnTo>
                <a:lnTo>
                  <a:pt x="1614" y="7520"/>
                </a:lnTo>
                <a:lnTo>
                  <a:pt x="1724" y="7447"/>
                </a:lnTo>
                <a:lnTo>
                  <a:pt x="1834" y="7337"/>
                </a:lnTo>
                <a:lnTo>
                  <a:pt x="2018" y="7043"/>
                </a:lnTo>
                <a:lnTo>
                  <a:pt x="2128" y="6823"/>
                </a:lnTo>
                <a:lnTo>
                  <a:pt x="2568" y="6200"/>
                </a:lnTo>
                <a:lnTo>
                  <a:pt x="2751" y="5870"/>
                </a:lnTo>
                <a:lnTo>
                  <a:pt x="2861" y="5723"/>
                </a:lnTo>
                <a:lnTo>
                  <a:pt x="2861" y="5539"/>
                </a:lnTo>
                <a:lnTo>
                  <a:pt x="2861" y="5466"/>
                </a:lnTo>
                <a:lnTo>
                  <a:pt x="2788" y="5429"/>
                </a:lnTo>
                <a:lnTo>
                  <a:pt x="2714" y="5393"/>
                </a:lnTo>
                <a:close/>
                <a:moveTo>
                  <a:pt x="4072" y="4843"/>
                </a:moveTo>
                <a:lnTo>
                  <a:pt x="4182" y="5026"/>
                </a:lnTo>
                <a:lnTo>
                  <a:pt x="4328" y="5173"/>
                </a:lnTo>
                <a:lnTo>
                  <a:pt x="4475" y="5209"/>
                </a:lnTo>
                <a:lnTo>
                  <a:pt x="4622" y="5246"/>
                </a:lnTo>
                <a:lnTo>
                  <a:pt x="4769" y="5246"/>
                </a:lnTo>
                <a:lnTo>
                  <a:pt x="4915" y="5209"/>
                </a:lnTo>
                <a:lnTo>
                  <a:pt x="5319" y="5576"/>
                </a:lnTo>
                <a:lnTo>
                  <a:pt x="6163" y="6456"/>
                </a:lnTo>
                <a:lnTo>
                  <a:pt x="6126" y="6530"/>
                </a:lnTo>
                <a:lnTo>
                  <a:pt x="6089" y="6640"/>
                </a:lnTo>
                <a:lnTo>
                  <a:pt x="6126" y="6787"/>
                </a:lnTo>
                <a:lnTo>
                  <a:pt x="6163" y="6897"/>
                </a:lnTo>
                <a:lnTo>
                  <a:pt x="6236" y="7007"/>
                </a:lnTo>
                <a:lnTo>
                  <a:pt x="6236" y="7080"/>
                </a:lnTo>
                <a:lnTo>
                  <a:pt x="5942" y="7410"/>
                </a:lnTo>
                <a:lnTo>
                  <a:pt x="5686" y="7777"/>
                </a:lnTo>
                <a:lnTo>
                  <a:pt x="5172" y="8511"/>
                </a:lnTo>
                <a:lnTo>
                  <a:pt x="4695" y="9134"/>
                </a:lnTo>
                <a:lnTo>
                  <a:pt x="4585" y="9061"/>
                </a:lnTo>
                <a:lnTo>
                  <a:pt x="4439" y="9061"/>
                </a:lnTo>
                <a:lnTo>
                  <a:pt x="4255" y="9098"/>
                </a:lnTo>
                <a:lnTo>
                  <a:pt x="4108" y="9208"/>
                </a:lnTo>
                <a:lnTo>
                  <a:pt x="3998" y="9354"/>
                </a:lnTo>
                <a:lnTo>
                  <a:pt x="3925" y="9538"/>
                </a:lnTo>
                <a:lnTo>
                  <a:pt x="3595" y="9501"/>
                </a:lnTo>
                <a:lnTo>
                  <a:pt x="2825" y="9538"/>
                </a:lnTo>
                <a:lnTo>
                  <a:pt x="2788" y="9354"/>
                </a:lnTo>
                <a:lnTo>
                  <a:pt x="2678" y="9208"/>
                </a:lnTo>
                <a:lnTo>
                  <a:pt x="2531" y="9098"/>
                </a:lnTo>
                <a:lnTo>
                  <a:pt x="2384" y="9061"/>
                </a:lnTo>
                <a:lnTo>
                  <a:pt x="2238" y="9061"/>
                </a:lnTo>
                <a:lnTo>
                  <a:pt x="2054" y="9098"/>
                </a:lnTo>
                <a:lnTo>
                  <a:pt x="1577" y="8437"/>
                </a:lnTo>
                <a:lnTo>
                  <a:pt x="1394" y="8107"/>
                </a:lnTo>
                <a:lnTo>
                  <a:pt x="1137" y="7777"/>
                </a:lnTo>
                <a:lnTo>
                  <a:pt x="1211" y="7594"/>
                </a:lnTo>
                <a:lnTo>
                  <a:pt x="1247" y="7447"/>
                </a:lnTo>
                <a:lnTo>
                  <a:pt x="1211" y="7263"/>
                </a:lnTo>
                <a:lnTo>
                  <a:pt x="1174" y="7117"/>
                </a:lnTo>
                <a:lnTo>
                  <a:pt x="1064" y="7007"/>
                </a:lnTo>
                <a:lnTo>
                  <a:pt x="1101" y="6933"/>
                </a:lnTo>
                <a:lnTo>
                  <a:pt x="1174" y="6823"/>
                </a:lnTo>
                <a:lnTo>
                  <a:pt x="1247" y="6640"/>
                </a:lnTo>
                <a:lnTo>
                  <a:pt x="1614" y="5980"/>
                </a:lnTo>
                <a:lnTo>
                  <a:pt x="1944" y="5356"/>
                </a:lnTo>
                <a:lnTo>
                  <a:pt x="2164" y="5356"/>
                </a:lnTo>
                <a:lnTo>
                  <a:pt x="2384" y="5283"/>
                </a:lnTo>
                <a:lnTo>
                  <a:pt x="2531" y="5136"/>
                </a:lnTo>
                <a:lnTo>
                  <a:pt x="2604" y="5063"/>
                </a:lnTo>
                <a:lnTo>
                  <a:pt x="2641" y="4953"/>
                </a:lnTo>
                <a:lnTo>
                  <a:pt x="2678" y="4916"/>
                </a:lnTo>
                <a:lnTo>
                  <a:pt x="3118" y="4953"/>
                </a:lnTo>
                <a:lnTo>
                  <a:pt x="3705" y="4916"/>
                </a:lnTo>
                <a:lnTo>
                  <a:pt x="4072" y="4843"/>
                </a:lnTo>
                <a:close/>
                <a:moveTo>
                  <a:pt x="8877" y="7740"/>
                </a:moveTo>
                <a:lnTo>
                  <a:pt x="8877" y="7777"/>
                </a:lnTo>
                <a:lnTo>
                  <a:pt x="8877" y="7814"/>
                </a:lnTo>
                <a:lnTo>
                  <a:pt x="8914" y="7997"/>
                </a:lnTo>
                <a:lnTo>
                  <a:pt x="8914" y="8070"/>
                </a:lnTo>
                <a:lnTo>
                  <a:pt x="8950" y="8181"/>
                </a:lnTo>
                <a:lnTo>
                  <a:pt x="9391" y="8731"/>
                </a:lnTo>
                <a:lnTo>
                  <a:pt x="9794" y="9281"/>
                </a:lnTo>
                <a:lnTo>
                  <a:pt x="9941" y="9464"/>
                </a:lnTo>
                <a:lnTo>
                  <a:pt x="10014" y="9538"/>
                </a:lnTo>
                <a:lnTo>
                  <a:pt x="10124" y="9574"/>
                </a:lnTo>
                <a:lnTo>
                  <a:pt x="10234" y="9574"/>
                </a:lnTo>
                <a:lnTo>
                  <a:pt x="10308" y="9538"/>
                </a:lnTo>
                <a:lnTo>
                  <a:pt x="10381" y="9501"/>
                </a:lnTo>
                <a:lnTo>
                  <a:pt x="10418" y="9391"/>
                </a:lnTo>
                <a:lnTo>
                  <a:pt x="10418" y="9354"/>
                </a:lnTo>
                <a:lnTo>
                  <a:pt x="10418" y="9244"/>
                </a:lnTo>
                <a:lnTo>
                  <a:pt x="10381" y="9171"/>
                </a:lnTo>
                <a:lnTo>
                  <a:pt x="10308" y="9134"/>
                </a:lnTo>
                <a:lnTo>
                  <a:pt x="10198" y="9098"/>
                </a:lnTo>
                <a:lnTo>
                  <a:pt x="10088" y="8951"/>
                </a:lnTo>
                <a:lnTo>
                  <a:pt x="10014" y="8841"/>
                </a:lnTo>
                <a:lnTo>
                  <a:pt x="9647" y="8401"/>
                </a:lnTo>
                <a:lnTo>
                  <a:pt x="9281" y="7924"/>
                </a:lnTo>
                <a:lnTo>
                  <a:pt x="9207" y="7850"/>
                </a:lnTo>
                <a:lnTo>
                  <a:pt x="9134" y="7814"/>
                </a:lnTo>
                <a:lnTo>
                  <a:pt x="8950" y="7740"/>
                </a:lnTo>
                <a:close/>
                <a:moveTo>
                  <a:pt x="2128" y="9721"/>
                </a:moveTo>
                <a:lnTo>
                  <a:pt x="2054" y="9758"/>
                </a:lnTo>
                <a:lnTo>
                  <a:pt x="2054" y="9721"/>
                </a:lnTo>
                <a:close/>
                <a:moveTo>
                  <a:pt x="5612" y="9281"/>
                </a:moveTo>
                <a:lnTo>
                  <a:pt x="5576" y="9318"/>
                </a:lnTo>
                <a:lnTo>
                  <a:pt x="5576" y="9354"/>
                </a:lnTo>
                <a:lnTo>
                  <a:pt x="5576" y="9538"/>
                </a:lnTo>
                <a:lnTo>
                  <a:pt x="5649" y="9684"/>
                </a:lnTo>
                <a:lnTo>
                  <a:pt x="5796" y="9941"/>
                </a:lnTo>
                <a:lnTo>
                  <a:pt x="6163" y="10455"/>
                </a:lnTo>
                <a:lnTo>
                  <a:pt x="6456" y="10895"/>
                </a:lnTo>
                <a:lnTo>
                  <a:pt x="6603" y="11115"/>
                </a:lnTo>
                <a:lnTo>
                  <a:pt x="6823" y="11298"/>
                </a:lnTo>
                <a:lnTo>
                  <a:pt x="6860" y="11372"/>
                </a:lnTo>
                <a:lnTo>
                  <a:pt x="6970" y="11482"/>
                </a:lnTo>
                <a:lnTo>
                  <a:pt x="7043" y="11519"/>
                </a:lnTo>
                <a:lnTo>
                  <a:pt x="7116" y="11519"/>
                </a:lnTo>
                <a:lnTo>
                  <a:pt x="7190" y="11482"/>
                </a:lnTo>
                <a:lnTo>
                  <a:pt x="7226" y="11408"/>
                </a:lnTo>
                <a:lnTo>
                  <a:pt x="7263" y="11188"/>
                </a:lnTo>
                <a:lnTo>
                  <a:pt x="7226" y="11078"/>
                </a:lnTo>
                <a:lnTo>
                  <a:pt x="7153" y="10968"/>
                </a:lnTo>
                <a:lnTo>
                  <a:pt x="7080" y="10932"/>
                </a:lnTo>
                <a:lnTo>
                  <a:pt x="7006" y="10895"/>
                </a:lnTo>
                <a:lnTo>
                  <a:pt x="6933" y="10785"/>
                </a:lnTo>
                <a:lnTo>
                  <a:pt x="6860" y="10675"/>
                </a:lnTo>
                <a:lnTo>
                  <a:pt x="6713" y="10455"/>
                </a:lnTo>
                <a:lnTo>
                  <a:pt x="6273" y="9831"/>
                </a:lnTo>
                <a:lnTo>
                  <a:pt x="6016" y="9501"/>
                </a:lnTo>
                <a:lnTo>
                  <a:pt x="5869" y="9391"/>
                </a:lnTo>
                <a:lnTo>
                  <a:pt x="5722" y="9281"/>
                </a:lnTo>
                <a:close/>
                <a:moveTo>
                  <a:pt x="8730" y="6970"/>
                </a:moveTo>
                <a:lnTo>
                  <a:pt x="8804" y="7080"/>
                </a:lnTo>
                <a:lnTo>
                  <a:pt x="8914" y="7153"/>
                </a:lnTo>
                <a:lnTo>
                  <a:pt x="8987" y="7227"/>
                </a:lnTo>
                <a:lnTo>
                  <a:pt x="9097" y="7263"/>
                </a:lnTo>
                <a:lnTo>
                  <a:pt x="9391" y="7227"/>
                </a:lnTo>
                <a:lnTo>
                  <a:pt x="9501" y="7263"/>
                </a:lnTo>
                <a:lnTo>
                  <a:pt x="9574" y="7300"/>
                </a:lnTo>
                <a:lnTo>
                  <a:pt x="9721" y="7557"/>
                </a:lnTo>
                <a:lnTo>
                  <a:pt x="9867" y="7814"/>
                </a:lnTo>
                <a:lnTo>
                  <a:pt x="10234" y="8364"/>
                </a:lnTo>
                <a:lnTo>
                  <a:pt x="10711" y="9098"/>
                </a:lnTo>
                <a:lnTo>
                  <a:pt x="10638" y="9281"/>
                </a:lnTo>
                <a:lnTo>
                  <a:pt x="10601" y="9428"/>
                </a:lnTo>
                <a:lnTo>
                  <a:pt x="10564" y="9758"/>
                </a:lnTo>
                <a:lnTo>
                  <a:pt x="10528" y="9941"/>
                </a:lnTo>
                <a:lnTo>
                  <a:pt x="10528" y="10125"/>
                </a:lnTo>
                <a:lnTo>
                  <a:pt x="10528" y="10235"/>
                </a:lnTo>
                <a:lnTo>
                  <a:pt x="10564" y="10271"/>
                </a:lnTo>
                <a:lnTo>
                  <a:pt x="10344" y="10638"/>
                </a:lnTo>
                <a:lnTo>
                  <a:pt x="9794" y="11555"/>
                </a:lnTo>
                <a:lnTo>
                  <a:pt x="9684" y="11519"/>
                </a:lnTo>
                <a:lnTo>
                  <a:pt x="9537" y="11519"/>
                </a:lnTo>
                <a:lnTo>
                  <a:pt x="9391" y="11555"/>
                </a:lnTo>
                <a:lnTo>
                  <a:pt x="9281" y="11629"/>
                </a:lnTo>
                <a:lnTo>
                  <a:pt x="9170" y="11702"/>
                </a:lnTo>
                <a:lnTo>
                  <a:pt x="9097" y="11812"/>
                </a:lnTo>
                <a:lnTo>
                  <a:pt x="9024" y="11922"/>
                </a:lnTo>
                <a:lnTo>
                  <a:pt x="8987" y="12032"/>
                </a:lnTo>
                <a:lnTo>
                  <a:pt x="8400" y="12069"/>
                </a:lnTo>
                <a:lnTo>
                  <a:pt x="7483" y="12142"/>
                </a:lnTo>
                <a:lnTo>
                  <a:pt x="7006" y="12142"/>
                </a:lnTo>
                <a:lnTo>
                  <a:pt x="6970" y="11959"/>
                </a:lnTo>
                <a:lnTo>
                  <a:pt x="6823" y="11775"/>
                </a:lnTo>
                <a:lnTo>
                  <a:pt x="6749" y="11739"/>
                </a:lnTo>
                <a:lnTo>
                  <a:pt x="6676" y="11702"/>
                </a:lnTo>
                <a:lnTo>
                  <a:pt x="6493" y="11665"/>
                </a:lnTo>
                <a:lnTo>
                  <a:pt x="6419" y="11629"/>
                </a:lnTo>
                <a:lnTo>
                  <a:pt x="6346" y="11665"/>
                </a:lnTo>
                <a:lnTo>
                  <a:pt x="6273" y="11739"/>
                </a:lnTo>
                <a:lnTo>
                  <a:pt x="6199" y="11739"/>
                </a:lnTo>
                <a:lnTo>
                  <a:pt x="5979" y="11225"/>
                </a:lnTo>
                <a:lnTo>
                  <a:pt x="5722" y="10712"/>
                </a:lnTo>
                <a:lnTo>
                  <a:pt x="5466" y="10308"/>
                </a:lnTo>
                <a:lnTo>
                  <a:pt x="5172" y="9868"/>
                </a:lnTo>
                <a:lnTo>
                  <a:pt x="5209" y="9758"/>
                </a:lnTo>
                <a:lnTo>
                  <a:pt x="5246" y="9648"/>
                </a:lnTo>
                <a:lnTo>
                  <a:pt x="5246" y="9501"/>
                </a:lnTo>
                <a:lnTo>
                  <a:pt x="5209" y="9391"/>
                </a:lnTo>
                <a:lnTo>
                  <a:pt x="5135" y="9318"/>
                </a:lnTo>
                <a:lnTo>
                  <a:pt x="5099" y="9318"/>
                </a:lnTo>
                <a:lnTo>
                  <a:pt x="5209" y="9171"/>
                </a:lnTo>
                <a:lnTo>
                  <a:pt x="5759" y="8401"/>
                </a:lnTo>
                <a:lnTo>
                  <a:pt x="6163" y="7850"/>
                </a:lnTo>
                <a:lnTo>
                  <a:pt x="6383" y="7594"/>
                </a:lnTo>
                <a:lnTo>
                  <a:pt x="6529" y="7300"/>
                </a:lnTo>
                <a:lnTo>
                  <a:pt x="6676" y="7337"/>
                </a:lnTo>
                <a:lnTo>
                  <a:pt x="6933" y="7337"/>
                </a:lnTo>
                <a:lnTo>
                  <a:pt x="7080" y="7300"/>
                </a:lnTo>
                <a:lnTo>
                  <a:pt x="7190" y="7263"/>
                </a:lnTo>
                <a:lnTo>
                  <a:pt x="7300" y="7153"/>
                </a:lnTo>
                <a:lnTo>
                  <a:pt x="7410" y="7080"/>
                </a:lnTo>
                <a:lnTo>
                  <a:pt x="7483" y="6970"/>
                </a:lnTo>
                <a:close/>
                <a:moveTo>
                  <a:pt x="4769" y="1"/>
                </a:moveTo>
                <a:lnTo>
                  <a:pt x="4769" y="37"/>
                </a:lnTo>
                <a:lnTo>
                  <a:pt x="4805" y="184"/>
                </a:lnTo>
                <a:lnTo>
                  <a:pt x="4879" y="294"/>
                </a:lnTo>
                <a:lnTo>
                  <a:pt x="4989" y="367"/>
                </a:lnTo>
                <a:lnTo>
                  <a:pt x="5099" y="404"/>
                </a:lnTo>
                <a:lnTo>
                  <a:pt x="5172" y="551"/>
                </a:lnTo>
                <a:lnTo>
                  <a:pt x="5282" y="697"/>
                </a:lnTo>
                <a:lnTo>
                  <a:pt x="5466" y="991"/>
                </a:lnTo>
                <a:lnTo>
                  <a:pt x="5539" y="1101"/>
                </a:lnTo>
                <a:lnTo>
                  <a:pt x="5466" y="1284"/>
                </a:lnTo>
                <a:lnTo>
                  <a:pt x="5466" y="1468"/>
                </a:lnTo>
                <a:lnTo>
                  <a:pt x="5539" y="1688"/>
                </a:lnTo>
                <a:lnTo>
                  <a:pt x="5649" y="1835"/>
                </a:lnTo>
                <a:lnTo>
                  <a:pt x="5722" y="1908"/>
                </a:lnTo>
                <a:lnTo>
                  <a:pt x="5356" y="2605"/>
                </a:lnTo>
                <a:lnTo>
                  <a:pt x="4879" y="3595"/>
                </a:lnTo>
                <a:lnTo>
                  <a:pt x="4769" y="3852"/>
                </a:lnTo>
                <a:lnTo>
                  <a:pt x="4622" y="4072"/>
                </a:lnTo>
                <a:lnTo>
                  <a:pt x="4402" y="4072"/>
                </a:lnTo>
                <a:lnTo>
                  <a:pt x="4292" y="4109"/>
                </a:lnTo>
                <a:lnTo>
                  <a:pt x="4182" y="4182"/>
                </a:lnTo>
                <a:lnTo>
                  <a:pt x="4108" y="4292"/>
                </a:lnTo>
                <a:lnTo>
                  <a:pt x="4072" y="4402"/>
                </a:lnTo>
                <a:lnTo>
                  <a:pt x="3485" y="4476"/>
                </a:lnTo>
                <a:lnTo>
                  <a:pt x="3045" y="4512"/>
                </a:lnTo>
                <a:lnTo>
                  <a:pt x="2678" y="4549"/>
                </a:lnTo>
                <a:lnTo>
                  <a:pt x="2568" y="4366"/>
                </a:lnTo>
                <a:lnTo>
                  <a:pt x="2458" y="4219"/>
                </a:lnTo>
                <a:lnTo>
                  <a:pt x="2274" y="4146"/>
                </a:lnTo>
                <a:lnTo>
                  <a:pt x="2091" y="4109"/>
                </a:lnTo>
                <a:lnTo>
                  <a:pt x="1907" y="4109"/>
                </a:lnTo>
                <a:lnTo>
                  <a:pt x="1797" y="4182"/>
                </a:lnTo>
                <a:lnTo>
                  <a:pt x="1651" y="4292"/>
                </a:lnTo>
                <a:lnTo>
                  <a:pt x="1577" y="4402"/>
                </a:lnTo>
                <a:lnTo>
                  <a:pt x="1504" y="4512"/>
                </a:lnTo>
                <a:lnTo>
                  <a:pt x="1504" y="4622"/>
                </a:lnTo>
                <a:lnTo>
                  <a:pt x="1431" y="4769"/>
                </a:lnTo>
                <a:lnTo>
                  <a:pt x="1431" y="4953"/>
                </a:lnTo>
                <a:lnTo>
                  <a:pt x="1467" y="5099"/>
                </a:lnTo>
                <a:lnTo>
                  <a:pt x="1504" y="5173"/>
                </a:lnTo>
                <a:lnTo>
                  <a:pt x="1504" y="5209"/>
                </a:lnTo>
                <a:lnTo>
                  <a:pt x="1247" y="5760"/>
                </a:lnTo>
                <a:lnTo>
                  <a:pt x="880" y="6420"/>
                </a:lnTo>
                <a:lnTo>
                  <a:pt x="770" y="6640"/>
                </a:lnTo>
                <a:lnTo>
                  <a:pt x="770" y="6713"/>
                </a:lnTo>
                <a:lnTo>
                  <a:pt x="734" y="6823"/>
                </a:lnTo>
                <a:lnTo>
                  <a:pt x="734" y="6787"/>
                </a:lnTo>
                <a:lnTo>
                  <a:pt x="624" y="6787"/>
                </a:lnTo>
                <a:lnTo>
                  <a:pt x="550" y="6823"/>
                </a:lnTo>
                <a:lnTo>
                  <a:pt x="404" y="6933"/>
                </a:lnTo>
                <a:lnTo>
                  <a:pt x="330" y="6970"/>
                </a:lnTo>
                <a:lnTo>
                  <a:pt x="257" y="7007"/>
                </a:lnTo>
                <a:lnTo>
                  <a:pt x="183" y="7117"/>
                </a:lnTo>
                <a:lnTo>
                  <a:pt x="110" y="7227"/>
                </a:lnTo>
                <a:lnTo>
                  <a:pt x="110" y="7447"/>
                </a:lnTo>
                <a:lnTo>
                  <a:pt x="0" y="7777"/>
                </a:lnTo>
                <a:lnTo>
                  <a:pt x="37" y="7850"/>
                </a:lnTo>
                <a:lnTo>
                  <a:pt x="73" y="7887"/>
                </a:lnTo>
                <a:lnTo>
                  <a:pt x="110" y="7960"/>
                </a:lnTo>
                <a:lnTo>
                  <a:pt x="183" y="7960"/>
                </a:lnTo>
                <a:lnTo>
                  <a:pt x="367" y="8034"/>
                </a:lnTo>
                <a:lnTo>
                  <a:pt x="660" y="8034"/>
                </a:lnTo>
                <a:lnTo>
                  <a:pt x="660" y="7997"/>
                </a:lnTo>
                <a:lnTo>
                  <a:pt x="770" y="7997"/>
                </a:lnTo>
                <a:lnTo>
                  <a:pt x="880" y="8181"/>
                </a:lnTo>
                <a:lnTo>
                  <a:pt x="990" y="8364"/>
                </a:lnTo>
                <a:lnTo>
                  <a:pt x="1211" y="8657"/>
                </a:lnTo>
                <a:lnTo>
                  <a:pt x="1651" y="9281"/>
                </a:lnTo>
                <a:lnTo>
                  <a:pt x="1687" y="9354"/>
                </a:lnTo>
                <a:lnTo>
                  <a:pt x="1651" y="9501"/>
                </a:lnTo>
                <a:lnTo>
                  <a:pt x="1614" y="9648"/>
                </a:lnTo>
                <a:lnTo>
                  <a:pt x="1577" y="9831"/>
                </a:lnTo>
                <a:lnTo>
                  <a:pt x="1577" y="9941"/>
                </a:lnTo>
                <a:lnTo>
                  <a:pt x="1614" y="10051"/>
                </a:lnTo>
                <a:lnTo>
                  <a:pt x="1541" y="10235"/>
                </a:lnTo>
                <a:lnTo>
                  <a:pt x="1431" y="10418"/>
                </a:lnTo>
                <a:lnTo>
                  <a:pt x="1357" y="10601"/>
                </a:lnTo>
                <a:lnTo>
                  <a:pt x="1211" y="10785"/>
                </a:lnTo>
                <a:lnTo>
                  <a:pt x="1137" y="10858"/>
                </a:lnTo>
                <a:lnTo>
                  <a:pt x="1137" y="10968"/>
                </a:lnTo>
                <a:lnTo>
                  <a:pt x="1174" y="11078"/>
                </a:lnTo>
                <a:lnTo>
                  <a:pt x="1247" y="11152"/>
                </a:lnTo>
                <a:lnTo>
                  <a:pt x="1357" y="11188"/>
                </a:lnTo>
                <a:lnTo>
                  <a:pt x="1467" y="11152"/>
                </a:lnTo>
                <a:lnTo>
                  <a:pt x="1541" y="11078"/>
                </a:lnTo>
                <a:lnTo>
                  <a:pt x="1577" y="10968"/>
                </a:lnTo>
                <a:lnTo>
                  <a:pt x="1614" y="10932"/>
                </a:lnTo>
                <a:lnTo>
                  <a:pt x="1687" y="10822"/>
                </a:lnTo>
                <a:lnTo>
                  <a:pt x="1761" y="10638"/>
                </a:lnTo>
                <a:lnTo>
                  <a:pt x="1834" y="10491"/>
                </a:lnTo>
                <a:lnTo>
                  <a:pt x="1907" y="10198"/>
                </a:lnTo>
                <a:lnTo>
                  <a:pt x="2164" y="10198"/>
                </a:lnTo>
                <a:lnTo>
                  <a:pt x="2348" y="10161"/>
                </a:lnTo>
                <a:lnTo>
                  <a:pt x="2494" y="10088"/>
                </a:lnTo>
                <a:lnTo>
                  <a:pt x="2641" y="10015"/>
                </a:lnTo>
                <a:lnTo>
                  <a:pt x="2714" y="9905"/>
                </a:lnTo>
                <a:lnTo>
                  <a:pt x="3338" y="9905"/>
                </a:lnTo>
                <a:lnTo>
                  <a:pt x="3998" y="9941"/>
                </a:lnTo>
                <a:lnTo>
                  <a:pt x="4035" y="10051"/>
                </a:lnTo>
                <a:lnTo>
                  <a:pt x="4072" y="10088"/>
                </a:lnTo>
                <a:lnTo>
                  <a:pt x="4145" y="10161"/>
                </a:lnTo>
                <a:lnTo>
                  <a:pt x="4292" y="10235"/>
                </a:lnTo>
                <a:lnTo>
                  <a:pt x="4439" y="10308"/>
                </a:lnTo>
                <a:lnTo>
                  <a:pt x="4622" y="10308"/>
                </a:lnTo>
                <a:lnTo>
                  <a:pt x="4805" y="10271"/>
                </a:lnTo>
                <a:lnTo>
                  <a:pt x="4879" y="10235"/>
                </a:lnTo>
                <a:lnTo>
                  <a:pt x="5282" y="10822"/>
                </a:lnTo>
                <a:lnTo>
                  <a:pt x="5429" y="11115"/>
                </a:lnTo>
                <a:lnTo>
                  <a:pt x="5576" y="11408"/>
                </a:lnTo>
                <a:lnTo>
                  <a:pt x="5796" y="11995"/>
                </a:lnTo>
                <a:lnTo>
                  <a:pt x="5759" y="12105"/>
                </a:lnTo>
                <a:lnTo>
                  <a:pt x="5759" y="12215"/>
                </a:lnTo>
                <a:lnTo>
                  <a:pt x="5759" y="12362"/>
                </a:lnTo>
                <a:lnTo>
                  <a:pt x="5759" y="12472"/>
                </a:lnTo>
                <a:lnTo>
                  <a:pt x="5759" y="12509"/>
                </a:lnTo>
                <a:lnTo>
                  <a:pt x="5722" y="12619"/>
                </a:lnTo>
                <a:lnTo>
                  <a:pt x="5722" y="12692"/>
                </a:lnTo>
                <a:lnTo>
                  <a:pt x="5759" y="12766"/>
                </a:lnTo>
                <a:lnTo>
                  <a:pt x="5979" y="12876"/>
                </a:lnTo>
                <a:lnTo>
                  <a:pt x="5759" y="13169"/>
                </a:lnTo>
                <a:lnTo>
                  <a:pt x="5612" y="13463"/>
                </a:lnTo>
                <a:lnTo>
                  <a:pt x="5502" y="13793"/>
                </a:lnTo>
                <a:lnTo>
                  <a:pt x="5429" y="14123"/>
                </a:lnTo>
                <a:lnTo>
                  <a:pt x="5392" y="14196"/>
                </a:lnTo>
                <a:lnTo>
                  <a:pt x="5429" y="14270"/>
                </a:lnTo>
                <a:lnTo>
                  <a:pt x="5502" y="14343"/>
                </a:lnTo>
                <a:lnTo>
                  <a:pt x="5576" y="14380"/>
                </a:lnTo>
                <a:lnTo>
                  <a:pt x="5649" y="14416"/>
                </a:lnTo>
                <a:lnTo>
                  <a:pt x="5722" y="14416"/>
                </a:lnTo>
                <a:lnTo>
                  <a:pt x="5759" y="14380"/>
                </a:lnTo>
                <a:lnTo>
                  <a:pt x="5832" y="14306"/>
                </a:lnTo>
                <a:lnTo>
                  <a:pt x="5832" y="14233"/>
                </a:lnTo>
                <a:lnTo>
                  <a:pt x="5869" y="14086"/>
                </a:lnTo>
                <a:lnTo>
                  <a:pt x="5979" y="13793"/>
                </a:lnTo>
                <a:lnTo>
                  <a:pt x="6089" y="13463"/>
                </a:lnTo>
                <a:lnTo>
                  <a:pt x="6309" y="13022"/>
                </a:lnTo>
                <a:lnTo>
                  <a:pt x="6566" y="13022"/>
                </a:lnTo>
                <a:lnTo>
                  <a:pt x="6713" y="12986"/>
                </a:lnTo>
                <a:lnTo>
                  <a:pt x="6786" y="12876"/>
                </a:lnTo>
                <a:lnTo>
                  <a:pt x="6860" y="12582"/>
                </a:lnTo>
                <a:lnTo>
                  <a:pt x="7593" y="12582"/>
                </a:lnTo>
                <a:lnTo>
                  <a:pt x="8253" y="12546"/>
                </a:lnTo>
                <a:lnTo>
                  <a:pt x="8914" y="12509"/>
                </a:lnTo>
                <a:lnTo>
                  <a:pt x="8950" y="12509"/>
                </a:lnTo>
                <a:lnTo>
                  <a:pt x="8950" y="12619"/>
                </a:lnTo>
                <a:lnTo>
                  <a:pt x="9024" y="12692"/>
                </a:lnTo>
                <a:lnTo>
                  <a:pt x="9170" y="12802"/>
                </a:lnTo>
                <a:lnTo>
                  <a:pt x="9354" y="12876"/>
                </a:lnTo>
                <a:lnTo>
                  <a:pt x="9537" y="12912"/>
                </a:lnTo>
                <a:lnTo>
                  <a:pt x="9647" y="13279"/>
                </a:lnTo>
                <a:lnTo>
                  <a:pt x="9794" y="13829"/>
                </a:lnTo>
                <a:lnTo>
                  <a:pt x="9904" y="14050"/>
                </a:lnTo>
                <a:lnTo>
                  <a:pt x="9977" y="14160"/>
                </a:lnTo>
                <a:lnTo>
                  <a:pt x="10051" y="14270"/>
                </a:lnTo>
                <a:lnTo>
                  <a:pt x="10198" y="14270"/>
                </a:lnTo>
                <a:lnTo>
                  <a:pt x="10271" y="14233"/>
                </a:lnTo>
                <a:lnTo>
                  <a:pt x="10308" y="14160"/>
                </a:lnTo>
                <a:lnTo>
                  <a:pt x="10308" y="14013"/>
                </a:lnTo>
                <a:lnTo>
                  <a:pt x="10308" y="13903"/>
                </a:lnTo>
                <a:lnTo>
                  <a:pt x="10198" y="13609"/>
                </a:lnTo>
                <a:lnTo>
                  <a:pt x="9977" y="12949"/>
                </a:lnTo>
                <a:lnTo>
                  <a:pt x="9904" y="12729"/>
                </a:lnTo>
                <a:lnTo>
                  <a:pt x="9977" y="12619"/>
                </a:lnTo>
                <a:lnTo>
                  <a:pt x="10088" y="12399"/>
                </a:lnTo>
                <a:lnTo>
                  <a:pt x="10124" y="12215"/>
                </a:lnTo>
                <a:lnTo>
                  <a:pt x="10161" y="12032"/>
                </a:lnTo>
                <a:lnTo>
                  <a:pt x="10161" y="11885"/>
                </a:lnTo>
                <a:lnTo>
                  <a:pt x="10124" y="11849"/>
                </a:lnTo>
                <a:lnTo>
                  <a:pt x="10601" y="11042"/>
                </a:lnTo>
                <a:lnTo>
                  <a:pt x="11115" y="10235"/>
                </a:lnTo>
                <a:lnTo>
                  <a:pt x="11371" y="10088"/>
                </a:lnTo>
                <a:lnTo>
                  <a:pt x="11518" y="9978"/>
                </a:lnTo>
                <a:lnTo>
                  <a:pt x="11628" y="9868"/>
                </a:lnTo>
                <a:lnTo>
                  <a:pt x="11665" y="9831"/>
                </a:lnTo>
                <a:lnTo>
                  <a:pt x="11738" y="9758"/>
                </a:lnTo>
                <a:lnTo>
                  <a:pt x="11812" y="9611"/>
                </a:lnTo>
                <a:lnTo>
                  <a:pt x="11885" y="9464"/>
                </a:lnTo>
                <a:lnTo>
                  <a:pt x="12068" y="9501"/>
                </a:lnTo>
                <a:lnTo>
                  <a:pt x="12288" y="9501"/>
                </a:lnTo>
                <a:lnTo>
                  <a:pt x="12875" y="9538"/>
                </a:lnTo>
                <a:lnTo>
                  <a:pt x="13426" y="9501"/>
                </a:lnTo>
                <a:lnTo>
                  <a:pt x="13499" y="9501"/>
                </a:lnTo>
                <a:lnTo>
                  <a:pt x="13572" y="9464"/>
                </a:lnTo>
                <a:lnTo>
                  <a:pt x="13646" y="9391"/>
                </a:lnTo>
                <a:lnTo>
                  <a:pt x="13646" y="9318"/>
                </a:lnTo>
                <a:lnTo>
                  <a:pt x="13682" y="9244"/>
                </a:lnTo>
                <a:lnTo>
                  <a:pt x="13646" y="9171"/>
                </a:lnTo>
                <a:lnTo>
                  <a:pt x="13609" y="9098"/>
                </a:lnTo>
                <a:lnTo>
                  <a:pt x="13536" y="9024"/>
                </a:lnTo>
                <a:lnTo>
                  <a:pt x="13426" y="9024"/>
                </a:lnTo>
                <a:lnTo>
                  <a:pt x="13059" y="8988"/>
                </a:lnTo>
                <a:lnTo>
                  <a:pt x="12655" y="8988"/>
                </a:lnTo>
                <a:lnTo>
                  <a:pt x="11885" y="9024"/>
                </a:lnTo>
                <a:lnTo>
                  <a:pt x="11812" y="8951"/>
                </a:lnTo>
                <a:lnTo>
                  <a:pt x="11738" y="8877"/>
                </a:lnTo>
                <a:lnTo>
                  <a:pt x="11518" y="8767"/>
                </a:lnTo>
                <a:lnTo>
                  <a:pt x="11445" y="8767"/>
                </a:lnTo>
                <a:lnTo>
                  <a:pt x="11335" y="8804"/>
                </a:lnTo>
                <a:lnTo>
                  <a:pt x="11225" y="8767"/>
                </a:lnTo>
                <a:lnTo>
                  <a:pt x="11078" y="8804"/>
                </a:lnTo>
                <a:lnTo>
                  <a:pt x="10638" y="8107"/>
                </a:lnTo>
                <a:lnTo>
                  <a:pt x="10271" y="7594"/>
                </a:lnTo>
                <a:lnTo>
                  <a:pt x="10088" y="7300"/>
                </a:lnTo>
                <a:lnTo>
                  <a:pt x="9904" y="7080"/>
                </a:lnTo>
                <a:lnTo>
                  <a:pt x="9977" y="6970"/>
                </a:lnTo>
                <a:lnTo>
                  <a:pt x="10051" y="6823"/>
                </a:lnTo>
                <a:lnTo>
                  <a:pt x="10088" y="6713"/>
                </a:lnTo>
                <a:lnTo>
                  <a:pt x="10124" y="6567"/>
                </a:lnTo>
                <a:lnTo>
                  <a:pt x="10088" y="6493"/>
                </a:lnTo>
                <a:lnTo>
                  <a:pt x="10051" y="6456"/>
                </a:lnTo>
                <a:lnTo>
                  <a:pt x="9941" y="6456"/>
                </a:lnTo>
                <a:lnTo>
                  <a:pt x="10124" y="6236"/>
                </a:lnTo>
                <a:lnTo>
                  <a:pt x="10308" y="5980"/>
                </a:lnTo>
                <a:lnTo>
                  <a:pt x="10638" y="5503"/>
                </a:lnTo>
                <a:lnTo>
                  <a:pt x="11005" y="4953"/>
                </a:lnTo>
                <a:lnTo>
                  <a:pt x="11078" y="4953"/>
                </a:lnTo>
                <a:lnTo>
                  <a:pt x="11151" y="4916"/>
                </a:lnTo>
                <a:lnTo>
                  <a:pt x="11225" y="4843"/>
                </a:lnTo>
                <a:lnTo>
                  <a:pt x="11298" y="4769"/>
                </a:lnTo>
                <a:lnTo>
                  <a:pt x="11518" y="4586"/>
                </a:lnTo>
                <a:lnTo>
                  <a:pt x="11591" y="4476"/>
                </a:lnTo>
                <a:lnTo>
                  <a:pt x="11665" y="4366"/>
                </a:lnTo>
                <a:lnTo>
                  <a:pt x="11702" y="4256"/>
                </a:lnTo>
                <a:lnTo>
                  <a:pt x="11702" y="4146"/>
                </a:lnTo>
                <a:lnTo>
                  <a:pt x="11665" y="3999"/>
                </a:lnTo>
                <a:lnTo>
                  <a:pt x="11591" y="3889"/>
                </a:lnTo>
                <a:lnTo>
                  <a:pt x="11518" y="3779"/>
                </a:lnTo>
                <a:lnTo>
                  <a:pt x="11408" y="3742"/>
                </a:lnTo>
                <a:lnTo>
                  <a:pt x="11298" y="3705"/>
                </a:lnTo>
                <a:lnTo>
                  <a:pt x="11151" y="3669"/>
                </a:lnTo>
                <a:lnTo>
                  <a:pt x="10931" y="3192"/>
                </a:lnTo>
                <a:lnTo>
                  <a:pt x="10674" y="2752"/>
                </a:lnTo>
                <a:lnTo>
                  <a:pt x="10344" y="2091"/>
                </a:lnTo>
                <a:lnTo>
                  <a:pt x="10124" y="1725"/>
                </a:lnTo>
                <a:lnTo>
                  <a:pt x="9904" y="1431"/>
                </a:lnTo>
                <a:lnTo>
                  <a:pt x="9941" y="1284"/>
                </a:lnTo>
                <a:lnTo>
                  <a:pt x="9941" y="1211"/>
                </a:lnTo>
                <a:lnTo>
                  <a:pt x="9977" y="1064"/>
                </a:lnTo>
                <a:lnTo>
                  <a:pt x="9941" y="954"/>
                </a:lnTo>
                <a:lnTo>
                  <a:pt x="9904" y="844"/>
                </a:lnTo>
                <a:lnTo>
                  <a:pt x="9831" y="697"/>
                </a:lnTo>
                <a:lnTo>
                  <a:pt x="9721" y="587"/>
                </a:lnTo>
                <a:lnTo>
                  <a:pt x="9574" y="514"/>
                </a:lnTo>
                <a:lnTo>
                  <a:pt x="9427" y="477"/>
                </a:lnTo>
                <a:lnTo>
                  <a:pt x="9244" y="514"/>
                </a:lnTo>
                <a:lnTo>
                  <a:pt x="9097" y="551"/>
                </a:lnTo>
                <a:lnTo>
                  <a:pt x="8987" y="661"/>
                </a:lnTo>
                <a:lnTo>
                  <a:pt x="8914" y="808"/>
                </a:lnTo>
                <a:lnTo>
                  <a:pt x="8877" y="954"/>
                </a:lnTo>
                <a:lnTo>
                  <a:pt x="8840" y="1028"/>
                </a:lnTo>
                <a:lnTo>
                  <a:pt x="7887" y="1101"/>
                </a:lnTo>
                <a:lnTo>
                  <a:pt x="7080" y="1174"/>
                </a:lnTo>
                <a:lnTo>
                  <a:pt x="6933" y="1174"/>
                </a:lnTo>
                <a:lnTo>
                  <a:pt x="6860" y="1064"/>
                </a:lnTo>
                <a:lnTo>
                  <a:pt x="6749" y="918"/>
                </a:lnTo>
                <a:lnTo>
                  <a:pt x="6713" y="881"/>
                </a:lnTo>
                <a:lnTo>
                  <a:pt x="6639" y="808"/>
                </a:lnTo>
                <a:lnTo>
                  <a:pt x="6529" y="771"/>
                </a:lnTo>
                <a:lnTo>
                  <a:pt x="6456" y="771"/>
                </a:lnTo>
                <a:lnTo>
                  <a:pt x="6383" y="808"/>
                </a:lnTo>
                <a:lnTo>
                  <a:pt x="5942" y="808"/>
                </a:lnTo>
                <a:lnTo>
                  <a:pt x="5686" y="477"/>
                </a:lnTo>
                <a:lnTo>
                  <a:pt x="5576" y="294"/>
                </a:lnTo>
                <a:lnTo>
                  <a:pt x="5466" y="111"/>
                </a:lnTo>
                <a:lnTo>
                  <a:pt x="5429" y="37"/>
                </a:lnTo>
                <a:lnTo>
                  <a:pt x="5356" y="1"/>
                </a:lnTo>
                <a:lnTo>
                  <a:pt x="5209" y="1"/>
                </a:lnTo>
                <a:lnTo>
                  <a:pt x="5025" y="37"/>
                </a:lnTo>
                <a:lnTo>
                  <a:pt x="4915" y="1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6" name="Shape 176"/>
          <p:cNvSpPr/>
          <p:nvPr/>
        </p:nvSpPr>
        <p:spPr>
          <a:xfrm>
            <a:off x="5262207" y="4729516"/>
            <a:ext cx="525046" cy="372666"/>
          </a:xfrm>
          <a:custGeom>
            <a:avLst/>
            <a:gdLst/>
            <a:ahLst/>
            <a:cxnLst/>
            <a:rect l="0" t="0" r="0" b="0"/>
            <a:pathLst>
              <a:path w="10492" h="7447" extrusionOk="0">
                <a:moveTo>
                  <a:pt x="7300" y="1761"/>
                </a:moveTo>
                <a:lnTo>
                  <a:pt x="7117" y="1797"/>
                </a:lnTo>
                <a:lnTo>
                  <a:pt x="6897" y="1834"/>
                </a:lnTo>
                <a:lnTo>
                  <a:pt x="6713" y="1907"/>
                </a:lnTo>
                <a:lnTo>
                  <a:pt x="6530" y="2017"/>
                </a:lnTo>
                <a:lnTo>
                  <a:pt x="6383" y="2128"/>
                </a:lnTo>
                <a:lnTo>
                  <a:pt x="6273" y="2274"/>
                </a:lnTo>
                <a:lnTo>
                  <a:pt x="6200" y="2458"/>
                </a:lnTo>
                <a:lnTo>
                  <a:pt x="6200" y="2531"/>
                </a:lnTo>
                <a:lnTo>
                  <a:pt x="6237" y="2604"/>
                </a:lnTo>
                <a:lnTo>
                  <a:pt x="6310" y="2641"/>
                </a:lnTo>
                <a:lnTo>
                  <a:pt x="6383" y="2641"/>
                </a:lnTo>
                <a:lnTo>
                  <a:pt x="6530" y="2604"/>
                </a:lnTo>
                <a:lnTo>
                  <a:pt x="6640" y="2531"/>
                </a:lnTo>
                <a:lnTo>
                  <a:pt x="6860" y="2384"/>
                </a:lnTo>
                <a:lnTo>
                  <a:pt x="7007" y="2348"/>
                </a:lnTo>
                <a:lnTo>
                  <a:pt x="7154" y="2274"/>
                </a:lnTo>
                <a:lnTo>
                  <a:pt x="7484" y="2274"/>
                </a:lnTo>
                <a:lnTo>
                  <a:pt x="7667" y="2311"/>
                </a:lnTo>
                <a:lnTo>
                  <a:pt x="7851" y="2384"/>
                </a:lnTo>
                <a:lnTo>
                  <a:pt x="7924" y="2458"/>
                </a:lnTo>
                <a:lnTo>
                  <a:pt x="7961" y="2531"/>
                </a:lnTo>
                <a:lnTo>
                  <a:pt x="7997" y="2641"/>
                </a:lnTo>
                <a:lnTo>
                  <a:pt x="7997" y="2751"/>
                </a:lnTo>
                <a:lnTo>
                  <a:pt x="7961" y="2898"/>
                </a:lnTo>
                <a:lnTo>
                  <a:pt x="7887" y="3045"/>
                </a:lnTo>
                <a:lnTo>
                  <a:pt x="7667" y="3338"/>
                </a:lnTo>
                <a:lnTo>
                  <a:pt x="7190" y="3998"/>
                </a:lnTo>
                <a:lnTo>
                  <a:pt x="6713" y="4622"/>
                </a:lnTo>
                <a:lnTo>
                  <a:pt x="5686" y="5869"/>
                </a:lnTo>
                <a:lnTo>
                  <a:pt x="5613" y="6016"/>
                </a:lnTo>
                <a:lnTo>
                  <a:pt x="5650" y="6162"/>
                </a:lnTo>
                <a:lnTo>
                  <a:pt x="5686" y="6236"/>
                </a:lnTo>
                <a:lnTo>
                  <a:pt x="5723" y="6273"/>
                </a:lnTo>
                <a:lnTo>
                  <a:pt x="5796" y="6309"/>
                </a:lnTo>
                <a:lnTo>
                  <a:pt x="5870" y="6309"/>
                </a:lnTo>
                <a:lnTo>
                  <a:pt x="6567" y="6273"/>
                </a:lnTo>
                <a:lnTo>
                  <a:pt x="7264" y="6309"/>
                </a:lnTo>
                <a:lnTo>
                  <a:pt x="8034" y="6346"/>
                </a:lnTo>
                <a:lnTo>
                  <a:pt x="8401" y="6419"/>
                </a:lnTo>
                <a:lnTo>
                  <a:pt x="8547" y="6419"/>
                </a:lnTo>
                <a:lnTo>
                  <a:pt x="8731" y="6383"/>
                </a:lnTo>
                <a:lnTo>
                  <a:pt x="8841" y="6309"/>
                </a:lnTo>
                <a:lnTo>
                  <a:pt x="8878" y="6199"/>
                </a:lnTo>
                <a:lnTo>
                  <a:pt x="8878" y="6089"/>
                </a:lnTo>
                <a:lnTo>
                  <a:pt x="8768" y="6016"/>
                </a:lnTo>
                <a:lnTo>
                  <a:pt x="8658" y="5942"/>
                </a:lnTo>
                <a:lnTo>
                  <a:pt x="8474" y="5869"/>
                </a:lnTo>
                <a:lnTo>
                  <a:pt x="8107" y="5796"/>
                </a:lnTo>
                <a:lnTo>
                  <a:pt x="7410" y="5759"/>
                </a:lnTo>
                <a:lnTo>
                  <a:pt x="6457" y="5759"/>
                </a:lnTo>
                <a:lnTo>
                  <a:pt x="7557" y="4365"/>
                </a:lnTo>
                <a:lnTo>
                  <a:pt x="7851" y="3998"/>
                </a:lnTo>
                <a:lnTo>
                  <a:pt x="8144" y="3595"/>
                </a:lnTo>
                <a:lnTo>
                  <a:pt x="8291" y="3375"/>
                </a:lnTo>
                <a:lnTo>
                  <a:pt x="8401" y="3191"/>
                </a:lnTo>
                <a:lnTo>
                  <a:pt x="8474" y="2935"/>
                </a:lnTo>
                <a:lnTo>
                  <a:pt x="8511" y="2714"/>
                </a:lnTo>
                <a:lnTo>
                  <a:pt x="8511" y="2494"/>
                </a:lnTo>
                <a:lnTo>
                  <a:pt x="8437" y="2311"/>
                </a:lnTo>
                <a:lnTo>
                  <a:pt x="8327" y="2164"/>
                </a:lnTo>
                <a:lnTo>
                  <a:pt x="8217" y="2017"/>
                </a:lnTo>
                <a:lnTo>
                  <a:pt x="8071" y="1907"/>
                </a:lnTo>
                <a:lnTo>
                  <a:pt x="7887" y="1834"/>
                </a:lnTo>
                <a:lnTo>
                  <a:pt x="7667" y="1797"/>
                </a:lnTo>
                <a:lnTo>
                  <a:pt x="7484" y="1761"/>
                </a:lnTo>
                <a:close/>
                <a:moveTo>
                  <a:pt x="954" y="0"/>
                </a:moveTo>
                <a:lnTo>
                  <a:pt x="771" y="37"/>
                </a:lnTo>
                <a:lnTo>
                  <a:pt x="624" y="110"/>
                </a:lnTo>
                <a:lnTo>
                  <a:pt x="441" y="183"/>
                </a:lnTo>
                <a:lnTo>
                  <a:pt x="294" y="257"/>
                </a:lnTo>
                <a:lnTo>
                  <a:pt x="147" y="404"/>
                </a:lnTo>
                <a:lnTo>
                  <a:pt x="37" y="514"/>
                </a:lnTo>
                <a:lnTo>
                  <a:pt x="1" y="587"/>
                </a:lnTo>
                <a:lnTo>
                  <a:pt x="1" y="660"/>
                </a:lnTo>
                <a:lnTo>
                  <a:pt x="74" y="770"/>
                </a:lnTo>
                <a:lnTo>
                  <a:pt x="184" y="844"/>
                </a:lnTo>
                <a:lnTo>
                  <a:pt x="257" y="844"/>
                </a:lnTo>
                <a:lnTo>
                  <a:pt x="331" y="807"/>
                </a:lnTo>
                <a:lnTo>
                  <a:pt x="661" y="660"/>
                </a:lnTo>
                <a:lnTo>
                  <a:pt x="844" y="624"/>
                </a:lnTo>
                <a:lnTo>
                  <a:pt x="1028" y="587"/>
                </a:lnTo>
                <a:lnTo>
                  <a:pt x="991" y="624"/>
                </a:lnTo>
                <a:lnTo>
                  <a:pt x="991" y="844"/>
                </a:lnTo>
                <a:lnTo>
                  <a:pt x="991" y="1064"/>
                </a:lnTo>
                <a:lnTo>
                  <a:pt x="1101" y="1467"/>
                </a:lnTo>
                <a:lnTo>
                  <a:pt x="1358" y="2641"/>
                </a:lnTo>
                <a:lnTo>
                  <a:pt x="2312" y="7263"/>
                </a:lnTo>
                <a:lnTo>
                  <a:pt x="2348" y="7336"/>
                </a:lnTo>
                <a:lnTo>
                  <a:pt x="2422" y="7410"/>
                </a:lnTo>
                <a:lnTo>
                  <a:pt x="2495" y="7446"/>
                </a:lnTo>
                <a:lnTo>
                  <a:pt x="2678" y="7446"/>
                </a:lnTo>
                <a:lnTo>
                  <a:pt x="2752" y="7410"/>
                </a:lnTo>
                <a:lnTo>
                  <a:pt x="2825" y="7336"/>
                </a:lnTo>
                <a:lnTo>
                  <a:pt x="2862" y="7263"/>
                </a:lnTo>
                <a:lnTo>
                  <a:pt x="4072" y="4108"/>
                </a:lnTo>
                <a:lnTo>
                  <a:pt x="5246" y="990"/>
                </a:lnTo>
                <a:lnTo>
                  <a:pt x="6457" y="917"/>
                </a:lnTo>
                <a:lnTo>
                  <a:pt x="7667" y="880"/>
                </a:lnTo>
                <a:lnTo>
                  <a:pt x="8988" y="917"/>
                </a:lnTo>
                <a:lnTo>
                  <a:pt x="9648" y="990"/>
                </a:lnTo>
                <a:lnTo>
                  <a:pt x="9978" y="990"/>
                </a:lnTo>
                <a:lnTo>
                  <a:pt x="10308" y="954"/>
                </a:lnTo>
                <a:lnTo>
                  <a:pt x="10382" y="917"/>
                </a:lnTo>
                <a:lnTo>
                  <a:pt x="10455" y="880"/>
                </a:lnTo>
                <a:lnTo>
                  <a:pt x="10492" y="807"/>
                </a:lnTo>
                <a:lnTo>
                  <a:pt x="10492" y="734"/>
                </a:lnTo>
                <a:lnTo>
                  <a:pt x="10418" y="587"/>
                </a:lnTo>
                <a:lnTo>
                  <a:pt x="10382" y="514"/>
                </a:lnTo>
                <a:lnTo>
                  <a:pt x="10308" y="477"/>
                </a:lnTo>
                <a:lnTo>
                  <a:pt x="10015" y="404"/>
                </a:lnTo>
                <a:lnTo>
                  <a:pt x="9721" y="367"/>
                </a:lnTo>
                <a:lnTo>
                  <a:pt x="9134" y="330"/>
                </a:lnTo>
                <a:lnTo>
                  <a:pt x="7814" y="293"/>
                </a:lnTo>
                <a:lnTo>
                  <a:pt x="6420" y="330"/>
                </a:lnTo>
                <a:lnTo>
                  <a:pt x="5026" y="404"/>
                </a:lnTo>
                <a:lnTo>
                  <a:pt x="4916" y="440"/>
                </a:lnTo>
                <a:lnTo>
                  <a:pt x="4843" y="477"/>
                </a:lnTo>
                <a:lnTo>
                  <a:pt x="4806" y="550"/>
                </a:lnTo>
                <a:lnTo>
                  <a:pt x="4733" y="624"/>
                </a:lnTo>
                <a:lnTo>
                  <a:pt x="2678" y="6162"/>
                </a:lnTo>
                <a:lnTo>
                  <a:pt x="2128" y="3705"/>
                </a:lnTo>
                <a:lnTo>
                  <a:pt x="1725" y="1981"/>
                </a:lnTo>
                <a:lnTo>
                  <a:pt x="1541" y="1210"/>
                </a:lnTo>
                <a:lnTo>
                  <a:pt x="1468" y="844"/>
                </a:lnTo>
                <a:lnTo>
                  <a:pt x="1431" y="660"/>
                </a:lnTo>
                <a:lnTo>
                  <a:pt x="1395" y="550"/>
                </a:lnTo>
                <a:lnTo>
                  <a:pt x="1431" y="550"/>
                </a:lnTo>
                <a:lnTo>
                  <a:pt x="1468" y="514"/>
                </a:lnTo>
                <a:lnTo>
                  <a:pt x="1468" y="477"/>
                </a:lnTo>
                <a:lnTo>
                  <a:pt x="1505" y="367"/>
                </a:lnTo>
                <a:lnTo>
                  <a:pt x="1505" y="220"/>
                </a:lnTo>
                <a:lnTo>
                  <a:pt x="1468" y="110"/>
                </a:lnTo>
                <a:lnTo>
                  <a:pt x="1395" y="73"/>
                </a:lnTo>
                <a:lnTo>
                  <a:pt x="1321" y="37"/>
                </a:lnTo>
                <a:lnTo>
                  <a:pt x="1138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7" name="Shape 177"/>
          <p:cNvSpPr/>
          <p:nvPr/>
        </p:nvSpPr>
        <p:spPr>
          <a:xfrm>
            <a:off x="8376372" y="4729062"/>
            <a:ext cx="508532" cy="324976"/>
          </a:xfrm>
          <a:custGeom>
            <a:avLst/>
            <a:gdLst/>
            <a:ahLst/>
            <a:cxnLst/>
            <a:rect l="0" t="0" r="0" b="0"/>
            <a:pathLst>
              <a:path w="10162" h="6494" extrusionOk="0">
                <a:moveTo>
                  <a:pt x="8291" y="587"/>
                </a:moveTo>
                <a:lnTo>
                  <a:pt x="8291" y="698"/>
                </a:lnTo>
                <a:lnTo>
                  <a:pt x="8327" y="771"/>
                </a:lnTo>
                <a:lnTo>
                  <a:pt x="8401" y="808"/>
                </a:lnTo>
                <a:lnTo>
                  <a:pt x="8474" y="808"/>
                </a:lnTo>
                <a:lnTo>
                  <a:pt x="8768" y="771"/>
                </a:lnTo>
                <a:lnTo>
                  <a:pt x="8914" y="771"/>
                </a:lnTo>
                <a:lnTo>
                  <a:pt x="8988" y="808"/>
                </a:lnTo>
                <a:lnTo>
                  <a:pt x="9024" y="844"/>
                </a:lnTo>
                <a:lnTo>
                  <a:pt x="9208" y="1101"/>
                </a:lnTo>
                <a:lnTo>
                  <a:pt x="9318" y="1321"/>
                </a:lnTo>
                <a:lnTo>
                  <a:pt x="9465" y="1615"/>
                </a:lnTo>
                <a:lnTo>
                  <a:pt x="9538" y="1871"/>
                </a:lnTo>
                <a:lnTo>
                  <a:pt x="9611" y="2165"/>
                </a:lnTo>
                <a:lnTo>
                  <a:pt x="9648" y="2458"/>
                </a:lnTo>
                <a:lnTo>
                  <a:pt x="9648" y="2715"/>
                </a:lnTo>
                <a:lnTo>
                  <a:pt x="9575" y="2972"/>
                </a:lnTo>
                <a:lnTo>
                  <a:pt x="9501" y="3229"/>
                </a:lnTo>
                <a:lnTo>
                  <a:pt x="9354" y="3485"/>
                </a:lnTo>
                <a:lnTo>
                  <a:pt x="9171" y="3669"/>
                </a:lnTo>
                <a:lnTo>
                  <a:pt x="8988" y="3852"/>
                </a:lnTo>
                <a:lnTo>
                  <a:pt x="8731" y="3962"/>
                </a:lnTo>
                <a:lnTo>
                  <a:pt x="8474" y="3999"/>
                </a:lnTo>
                <a:lnTo>
                  <a:pt x="8327" y="3999"/>
                </a:lnTo>
                <a:lnTo>
                  <a:pt x="8217" y="3925"/>
                </a:lnTo>
                <a:lnTo>
                  <a:pt x="8107" y="3852"/>
                </a:lnTo>
                <a:lnTo>
                  <a:pt x="7997" y="3742"/>
                </a:lnTo>
                <a:lnTo>
                  <a:pt x="7851" y="3485"/>
                </a:lnTo>
                <a:lnTo>
                  <a:pt x="7740" y="3229"/>
                </a:lnTo>
                <a:lnTo>
                  <a:pt x="7630" y="2935"/>
                </a:lnTo>
                <a:lnTo>
                  <a:pt x="7594" y="2605"/>
                </a:lnTo>
                <a:lnTo>
                  <a:pt x="7557" y="2311"/>
                </a:lnTo>
                <a:lnTo>
                  <a:pt x="7594" y="1981"/>
                </a:lnTo>
                <a:lnTo>
                  <a:pt x="7630" y="1578"/>
                </a:lnTo>
                <a:lnTo>
                  <a:pt x="7777" y="1211"/>
                </a:lnTo>
                <a:lnTo>
                  <a:pt x="7887" y="1028"/>
                </a:lnTo>
                <a:lnTo>
                  <a:pt x="7997" y="844"/>
                </a:lnTo>
                <a:lnTo>
                  <a:pt x="8107" y="698"/>
                </a:lnTo>
                <a:lnTo>
                  <a:pt x="8291" y="587"/>
                </a:lnTo>
                <a:close/>
                <a:moveTo>
                  <a:pt x="8401" y="147"/>
                </a:moveTo>
                <a:lnTo>
                  <a:pt x="8181" y="221"/>
                </a:lnTo>
                <a:lnTo>
                  <a:pt x="7961" y="294"/>
                </a:lnTo>
                <a:lnTo>
                  <a:pt x="7814" y="404"/>
                </a:lnTo>
                <a:lnTo>
                  <a:pt x="7667" y="551"/>
                </a:lnTo>
                <a:lnTo>
                  <a:pt x="7520" y="698"/>
                </a:lnTo>
                <a:lnTo>
                  <a:pt x="7410" y="881"/>
                </a:lnTo>
                <a:lnTo>
                  <a:pt x="7264" y="1284"/>
                </a:lnTo>
                <a:lnTo>
                  <a:pt x="7154" y="1688"/>
                </a:lnTo>
                <a:lnTo>
                  <a:pt x="7117" y="2055"/>
                </a:lnTo>
                <a:lnTo>
                  <a:pt x="7080" y="2458"/>
                </a:lnTo>
                <a:lnTo>
                  <a:pt x="7154" y="2935"/>
                </a:lnTo>
                <a:lnTo>
                  <a:pt x="7264" y="3375"/>
                </a:lnTo>
                <a:lnTo>
                  <a:pt x="7410" y="3779"/>
                </a:lnTo>
                <a:lnTo>
                  <a:pt x="7520" y="3962"/>
                </a:lnTo>
                <a:lnTo>
                  <a:pt x="7667" y="4146"/>
                </a:lnTo>
                <a:lnTo>
                  <a:pt x="7814" y="4292"/>
                </a:lnTo>
                <a:lnTo>
                  <a:pt x="7961" y="4402"/>
                </a:lnTo>
                <a:lnTo>
                  <a:pt x="8144" y="4476"/>
                </a:lnTo>
                <a:lnTo>
                  <a:pt x="8364" y="4512"/>
                </a:lnTo>
                <a:lnTo>
                  <a:pt x="8584" y="4512"/>
                </a:lnTo>
                <a:lnTo>
                  <a:pt x="8768" y="4476"/>
                </a:lnTo>
                <a:lnTo>
                  <a:pt x="8988" y="4439"/>
                </a:lnTo>
                <a:lnTo>
                  <a:pt x="9134" y="4366"/>
                </a:lnTo>
                <a:lnTo>
                  <a:pt x="9318" y="4256"/>
                </a:lnTo>
                <a:lnTo>
                  <a:pt x="9465" y="4146"/>
                </a:lnTo>
                <a:lnTo>
                  <a:pt x="9721" y="3852"/>
                </a:lnTo>
                <a:lnTo>
                  <a:pt x="9905" y="3522"/>
                </a:lnTo>
                <a:lnTo>
                  <a:pt x="10051" y="3118"/>
                </a:lnTo>
                <a:lnTo>
                  <a:pt x="10161" y="2752"/>
                </a:lnTo>
                <a:lnTo>
                  <a:pt x="10161" y="2348"/>
                </a:lnTo>
                <a:lnTo>
                  <a:pt x="10125" y="2091"/>
                </a:lnTo>
                <a:lnTo>
                  <a:pt x="10051" y="1761"/>
                </a:lnTo>
                <a:lnTo>
                  <a:pt x="9941" y="1394"/>
                </a:lnTo>
                <a:lnTo>
                  <a:pt x="9758" y="1064"/>
                </a:lnTo>
                <a:lnTo>
                  <a:pt x="9575" y="734"/>
                </a:lnTo>
                <a:lnTo>
                  <a:pt x="9354" y="441"/>
                </a:lnTo>
                <a:lnTo>
                  <a:pt x="9244" y="331"/>
                </a:lnTo>
                <a:lnTo>
                  <a:pt x="9098" y="257"/>
                </a:lnTo>
                <a:lnTo>
                  <a:pt x="8988" y="221"/>
                </a:lnTo>
                <a:lnTo>
                  <a:pt x="8841" y="184"/>
                </a:lnTo>
                <a:lnTo>
                  <a:pt x="8621" y="147"/>
                </a:lnTo>
                <a:close/>
                <a:moveTo>
                  <a:pt x="3999" y="1"/>
                </a:moveTo>
                <a:lnTo>
                  <a:pt x="3926" y="37"/>
                </a:lnTo>
                <a:lnTo>
                  <a:pt x="3852" y="111"/>
                </a:lnTo>
                <a:lnTo>
                  <a:pt x="3816" y="404"/>
                </a:lnTo>
                <a:lnTo>
                  <a:pt x="3779" y="734"/>
                </a:lnTo>
                <a:lnTo>
                  <a:pt x="3705" y="1321"/>
                </a:lnTo>
                <a:lnTo>
                  <a:pt x="3632" y="2458"/>
                </a:lnTo>
                <a:lnTo>
                  <a:pt x="2898" y="2385"/>
                </a:lnTo>
                <a:lnTo>
                  <a:pt x="2128" y="2385"/>
                </a:lnTo>
                <a:lnTo>
                  <a:pt x="1395" y="2422"/>
                </a:lnTo>
                <a:lnTo>
                  <a:pt x="1028" y="2495"/>
                </a:lnTo>
                <a:lnTo>
                  <a:pt x="661" y="2568"/>
                </a:lnTo>
                <a:lnTo>
                  <a:pt x="661" y="2495"/>
                </a:lnTo>
                <a:lnTo>
                  <a:pt x="588" y="2458"/>
                </a:lnTo>
                <a:lnTo>
                  <a:pt x="551" y="2495"/>
                </a:lnTo>
                <a:lnTo>
                  <a:pt x="478" y="1651"/>
                </a:lnTo>
                <a:lnTo>
                  <a:pt x="441" y="918"/>
                </a:lnTo>
                <a:lnTo>
                  <a:pt x="404" y="551"/>
                </a:lnTo>
                <a:lnTo>
                  <a:pt x="367" y="184"/>
                </a:lnTo>
                <a:lnTo>
                  <a:pt x="331" y="111"/>
                </a:lnTo>
                <a:lnTo>
                  <a:pt x="147" y="111"/>
                </a:lnTo>
                <a:lnTo>
                  <a:pt x="111" y="184"/>
                </a:lnTo>
                <a:lnTo>
                  <a:pt x="37" y="514"/>
                </a:lnTo>
                <a:lnTo>
                  <a:pt x="1" y="881"/>
                </a:lnTo>
                <a:lnTo>
                  <a:pt x="1" y="1578"/>
                </a:lnTo>
                <a:lnTo>
                  <a:pt x="37" y="2275"/>
                </a:lnTo>
                <a:lnTo>
                  <a:pt x="111" y="2972"/>
                </a:lnTo>
                <a:lnTo>
                  <a:pt x="184" y="3632"/>
                </a:lnTo>
                <a:lnTo>
                  <a:pt x="294" y="4329"/>
                </a:lnTo>
                <a:lnTo>
                  <a:pt x="404" y="4989"/>
                </a:lnTo>
                <a:lnTo>
                  <a:pt x="478" y="5356"/>
                </a:lnTo>
                <a:lnTo>
                  <a:pt x="551" y="5503"/>
                </a:lnTo>
                <a:lnTo>
                  <a:pt x="588" y="5650"/>
                </a:lnTo>
                <a:lnTo>
                  <a:pt x="551" y="5723"/>
                </a:lnTo>
                <a:lnTo>
                  <a:pt x="588" y="5833"/>
                </a:lnTo>
                <a:lnTo>
                  <a:pt x="661" y="5906"/>
                </a:lnTo>
                <a:lnTo>
                  <a:pt x="734" y="5943"/>
                </a:lnTo>
                <a:lnTo>
                  <a:pt x="881" y="5943"/>
                </a:lnTo>
                <a:lnTo>
                  <a:pt x="954" y="5906"/>
                </a:lnTo>
                <a:lnTo>
                  <a:pt x="1028" y="5833"/>
                </a:lnTo>
                <a:lnTo>
                  <a:pt x="1064" y="5760"/>
                </a:lnTo>
                <a:lnTo>
                  <a:pt x="1064" y="5650"/>
                </a:lnTo>
                <a:lnTo>
                  <a:pt x="1064" y="5466"/>
                </a:lnTo>
                <a:lnTo>
                  <a:pt x="881" y="4696"/>
                </a:lnTo>
                <a:lnTo>
                  <a:pt x="734" y="3889"/>
                </a:lnTo>
                <a:lnTo>
                  <a:pt x="624" y="3082"/>
                </a:lnTo>
                <a:lnTo>
                  <a:pt x="588" y="2935"/>
                </a:lnTo>
                <a:lnTo>
                  <a:pt x="991" y="2972"/>
                </a:lnTo>
                <a:lnTo>
                  <a:pt x="1358" y="2935"/>
                </a:lnTo>
                <a:lnTo>
                  <a:pt x="2128" y="2898"/>
                </a:lnTo>
                <a:lnTo>
                  <a:pt x="2862" y="2898"/>
                </a:lnTo>
                <a:lnTo>
                  <a:pt x="3632" y="2972"/>
                </a:lnTo>
                <a:lnTo>
                  <a:pt x="3559" y="4256"/>
                </a:lnTo>
                <a:lnTo>
                  <a:pt x="3485" y="4843"/>
                </a:lnTo>
                <a:lnTo>
                  <a:pt x="3485" y="4989"/>
                </a:lnTo>
                <a:lnTo>
                  <a:pt x="3522" y="5173"/>
                </a:lnTo>
                <a:lnTo>
                  <a:pt x="3559" y="5283"/>
                </a:lnTo>
                <a:lnTo>
                  <a:pt x="3632" y="5393"/>
                </a:lnTo>
                <a:lnTo>
                  <a:pt x="3669" y="5429"/>
                </a:lnTo>
                <a:lnTo>
                  <a:pt x="3742" y="5466"/>
                </a:lnTo>
                <a:lnTo>
                  <a:pt x="3852" y="5393"/>
                </a:lnTo>
                <a:lnTo>
                  <a:pt x="3926" y="5319"/>
                </a:lnTo>
                <a:lnTo>
                  <a:pt x="3999" y="5209"/>
                </a:lnTo>
                <a:lnTo>
                  <a:pt x="4036" y="4916"/>
                </a:lnTo>
                <a:lnTo>
                  <a:pt x="4036" y="4366"/>
                </a:lnTo>
                <a:lnTo>
                  <a:pt x="4109" y="2935"/>
                </a:lnTo>
                <a:lnTo>
                  <a:pt x="4146" y="1468"/>
                </a:lnTo>
                <a:lnTo>
                  <a:pt x="4182" y="771"/>
                </a:lnTo>
                <a:lnTo>
                  <a:pt x="4182" y="441"/>
                </a:lnTo>
                <a:lnTo>
                  <a:pt x="4146" y="111"/>
                </a:lnTo>
                <a:lnTo>
                  <a:pt x="4072" y="37"/>
                </a:lnTo>
                <a:lnTo>
                  <a:pt x="3999" y="1"/>
                </a:lnTo>
                <a:close/>
                <a:moveTo>
                  <a:pt x="5503" y="3779"/>
                </a:moveTo>
                <a:lnTo>
                  <a:pt x="5246" y="3815"/>
                </a:lnTo>
                <a:lnTo>
                  <a:pt x="5026" y="3925"/>
                </a:lnTo>
                <a:lnTo>
                  <a:pt x="4879" y="3999"/>
                </a:lnTo>
                <a:lnTo>
                  <a:pt x="4806" y="4109"/>
                </a:lnTo>
                <a:lnTo>
                  <a:pt x="4806" y="4146"/>
                </a:lnTo>
                <a:lnTo>
                  <a:pt x="4843" y="4182"/>
                </a:lnTo>
                <a:lnTo>
                  <a:pt x="4916" y="4256"/>
                </a:lnTo>
                <a:lnTo>
                  <a:pt x="5246" y="4256"/>
                </a:lnTo>
                <a:lnTo>
                  <a:pt x="5723" y="4219"/>
                </a:lnTo>
                <a:lnTo>
                  <a:pt x="5723" y="4219"/>
                </a:lnTo>
                <a:lnTo>
                  <a:pt x="5686" y="4329"/>
                </a:lnTo>
                <a:lnTo>
                  <a:pt x="5576" y="4439"/>
                </a:lnTo>
                <a:lnTo>
                  <a:pt x="5393" y="4622"/>
                </a:lnTo>
                <a:lnTo>
                  <a:pt x="5026" y="5099"/>
                </a:lnTo>
                <a:lnTo>
                  <a:pt x="4659" y="5613"/>
                </a:lnTo>
                <a:lnTo>
                  <a:pt x="4366" y="6126"/>
                </a:lnTo>
                <a:lnTo>
                  <a:pt x="4329" y="6273"/>
                </a:lnTo>
                <a:lnTo>
                  <a:pt x="4366" y="6420"/>
                </a:lnTo>
                <a:lnTo>
                  <a:pt x="4476" y="6493"/>
                </a:lnTo>
                <a:lnTo>
                  <a:pt x="4623" y="6493"/>
                </a:lnTo>
                <a:lnTo>
                  <a:pt x="6310" y="6126"/>
                </a:lnTo>
                <a:lnTo>
                  <a:pt x="6383" y="6090"/>
                </a:lnTo>
                <a:lnTo>
                  <a:pt x="6457" y="6016"/>
                </a:lnTo>
                <a:lnTo>
                  <a:pt x="6493" y="5943"/>
                </a:lnTo>
                <a:lnTo>
                  <a:pt x="6457" y="5833"/>
                </a:lnTo>
                <a:lnTo>
                  <a:pt x="6420" y="5760"/>
                </a:lnTo>
                <a:lnTo>
                  <a:pt x="6383" y="5686"/>
                </a:lnTo>
                <a:lnTo>
                  <a:pt x="6273" y="5650"/>
                </a:lnTo>
                <a:lnTo>
                  <a:pt x="6163" y="5650"/>
                </a:lnTo>
                <a:lnTo>
                  <a:pt x="5026" y="5906"/>
                </a:lnTo>
                <a:lnTo>
                  <a:pt x="5319" y="5466"/>
                </a:lnTo>
                <a:lnTo>
                  <a:pt x="5650" y="5063"/>
                </a:lnTo>
                <a:lnTo>
                  <a:pt x="5870" y="4806"/>
                </a:lnTo>
                <a:lnTo>
                  <a:pt x="6053" y="4549"/>
                </a:lnTo>
                <a:lnTo>
                  <a:pt x="6126" y="4402"/>
                </a:lnTo>
                <a:lnTo>
                  <a:pt x="6200" y="4256"/>
                </a:lnTo>
                <a:lnTo>
                  <a:pt x="6200" y="4109"/>
                </a:lnTo>
                <a:lnTo>
                  <a:pt x="6200" y="3925"/>
                </a:lnTo>
                <a:lnTo>
                  <a:pt x="6163" y="3889"/>
                </a:lnTo>
                <a:lnTo>
                  <a:pt x="6126" y="3815"/>
                </a:lnTo>
                <a:lnTo>
                  <a:pt x="5980" y="3779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8" name="Shape 178"/>
          <p:cNvSpPr/>
          <p:nvPr/>
        </p:nvSpPr>
        <p:spPr>
          <a:xfrm>
            <a:off x="3808718" y="4429326"/>
            <a:ext cx="570935" cy="567282"/>
          </a:xfrm>
          <a:custGeom>
            <a:avLst/>
            <a:gdLst/>
            <a:ahLst/>
            <a:cxnLst/>
            <a:rect l="0" t="0" r="0" b="0"/>
            <a:pathLst>
              <a:path w="11409" h="11336" extrusionOk="0">
                <a:moveTo>
                  <a:pt x="5173" y="4219"/>
                </a:moveTo>
                <a:lnTo>
                  <a:pt x="5136" y="4256"/>
                </a:lnTo>
                <a:lnTo>
                  <a:pt x="5100" y="4292"/>
                </a:lnTo>
                <a:lnTo>
                  <a:pt x="4990" y="4366"/>
                </a:lnTo>
                <a:lnTo>
                  <a:pt x="4916" y="4476"/>
                </a:lnTo>
                <a:lnTo>
                  <a:pt x="4916" y="4512"/>
                </a:lnTo>
                <a:lnTo>
                  <a:pt x="4843" y="4659"/>
                </a:lnTo>
                <a:lnTo>
                  <a:pt x="4843" y="4769"/>
                </a:lnTo>
                <a:lnTo>
                  <a:pt x="4880" y="4843"/>
                </a:lnTo>
                <a:lnTo>
                  <a:pt x="4990" y="4916"/>
                </a:lnTo>
                <a:lnTo>
                  <a:pt x="5100" y="4989"/>
                </a:lnTo>
                <a:lnTo>
                  <a:pt x="5283" y="4989"/>
                </a:lnTo>
                <a:lnTo>
                  <a:pt x="5430" y="4916"/>
                </a:lnTo>
                <a:lnTo>
                  <a:pt x="5540" y="4769"/>
                </a:lnTo>
                <a:lnTo>
                  <a:pt x="5577" y="4696"/>
                </a:lnTo>
                <a:lnTo>
                  <a:pt x="5613" y="4623"/>
                </a:lnTo>
                <a:lnTo>
                  <a:pt x="5577" y="4549"/>
                </a:lnTo>
                <a:lnTo>
                  <a:pt x="5577" y="4476"/>
                </a:lnTo>
                <a:lnTo>
                  <a:pt x="5430" y="4402"/>
                </a:lnTo>
                <a:lnTo>
                  <a:pt x="5320" y="4366"/>
                </a:lnTo>
                <a:lnTo>
                  <a:pt x="5320" y="4292"/>
                </a:lnTo>
                <a:lnTo>
                  <a:pt x="5246" y="4256"/>
                </a:lnTo>
                <a:lnTo>
                  <a:pt x="5173" y="4219"/>
                </a:lnTo>
                <a:close/>
                <a:moveTo>
                  <a:pt x="5980" y="6016"/>
                </a:moveTo>
                <a:lnTo>
                  <a:pt x="6017" y="6053"/>
                </a:lnTo>
                <a:lnTo>
                  <a:pt x="6053" y="6126"/>
                </a:lnTo>
                <a:lnTo>
                  <a:pt x="6053" y="6200"/>
                </a:lnTo>
                <a:lnTo>
                  <a:pt x="5907" y="6237"/>
                </a:lnTo>
                <a:lnTo>
                  <a:pt x="5943" y="6090"/>
                </a:lnTo>
                <a:lnTo>
                  <a:pt x="5980" y="6016"/>
                </a:lnTo>
                <a:close/>
                <a:moveTo>
                  <a:pt x="5833" y="5613"/>
                </a:moveTo>
                <a:lnTo>
                  <a:pt x="5723" y="5650"/>
                </a:lnTo>
                <a:lnTo>
                  <a:pt x="5650" y="5723"/>
                </a:lnTo>
                <a:lnTo>
                  <a:pt x="5613" y="5796"/>
                </a:lnTo>
                <a:lnTo>
                  <a:pt x="5613" y="5870"/>
                </a:lnTo>
                <a:lnTo>
                  <a:pt x="5687" y="5943"/>
                </a:lnTo>
                <a:lnTo>
                  <a:pt x="5577" y="6163"/>
                </a:lnTo>
                <a:lnTo>
                  <a:pt x="5540" y="6420"/>
                </a:lnTo>
                <a:lnTo>
                  <a:pt x="5577" y="6530"/>
                </a:lnTo>
                <a:lnTo>
                  <a:pt x="5687" y="6567"/>
                </a:lnTo>
                <a:lnTo>
                  <a:pt x="5833" y="6603"/>
                </a:lnTo>
                <a:lnTo>
                  <a:pt x="5980" y="6603"/>
                </a:lnTo>
                <a:lnTo>
                  <a:pt x="6090" y="6567"/>
                </a:lnTo>
                <a:lnTo>
                  <a:pt x="6237" y="6530"/>
                </a:lnTo>
                <a:lnTo>
                  <a:pt x="6347" y="6457"/>
                </a:lnTo>
                <a:lnTo>
                  <a:pt x="6420" y="6347"/>
                </a:lnTo>
                <a:lnTo>
                  <a:pt x="6457" y="6200"/>
                </a:lnTo>
                <a:lnTo>
                  <a:pt x="6457" y="6053"/>
                </a:lnTo>
                <a:lnTo>
                  <a:pt x="6420" y="5943"/>
                </a:lnTo>
                <a:lnTo>
                  <a:pt x="6347" y="5833"/>
                </a:lnTo>
                <a:lnTo>
                  <a:pt x="6274" y="5760"/>
                </a:lnTo>
                <a:lnTo>
                  <a:pt x="6163" y="5686"/>
                </a:lnTo>
                <a:lnTo>
                  <a:pt x="6053" y="5650"/>
                </a:lnTo>
                <a:lnTo>
                  <a:pt x="5943" y="5613"/>
                </a:lnTo>
                <a:close/>
                <a:moveTo>
                  <a:pt x="3926" y="441"/>
                </a:moveTo>
                <a:lnTo>
                  <a:pt x="4623" y="478"/>
                </a:lnTo>
                <a:lnTo>
                  <a:pt x="5356" y="478"/>
                </a:lnTo>
                <a:lnTo>
                  <a:pt x="6824" y="551"/>
                </a:lnTo>
                <a:lnTo>
                  <a:pt x="7631" y="551"/>
                </a:lnTo>
                <a:lnTo>
                  <a:pt x="7704" y="734"/>
                </a:lnTo>
                <a:lnTo>
                  <a:pt x="7777" y="1064"/>
                </a:lnTo>
                <a:lnTo>
                  <a:pt x="7521" y="1174"/>
                </a:lnTo>
                <a:lnTo>
                  <a:pt x="7191" y="1211"/>
                </a:lnTo>
                <a:lnTo>
                  <a:pt x="7044" y="1211"/>
                </a:lnTo>
                <a:lnTo>
                  <a:pt x="6860" y="1174"/>
                </a:lnTo>
                <a:lnTo>
                  <a:pt x="6714" y="1174"/>
                </a:lnTo>
                <a:lnTo>
                  <a:pt x="6530" y="1211"/>
                </a:lnTo>
                <a:lnTo>
                  <a:pt x="6494" y="1248"/>
                </a:lnTo>
                <a:lnTo>
                  <a:pt x="6457" y="1321"/>
                </a:lnTo>
                <a:lnTo>
                  <a:pt x="6420" y="1395"/>
                </a:lnTo>
                <a:lnTo>
                  <a:pt x="6457" y="1468"/>
                </a:lnTo>
                <a:lnTo>
                  <a:pt x="6457" y="1505"/>
                </a:lnTo>
                <a:lnTo>
                  <a:pt x="6494" y="1578"/>
                </a:lnTo>
                <a:lnTo>
                  <a:pt x="6567" y="1651"/>
                </a:lnTo>
                <a:lnTo>
                  <a:pt x="6567" y="1871"/>
                </a:lnTo>
                <a:lnTo>
                  <a:pt x="6567" y="2092"/>
                </a:lnTo>
                <a:lnTo>
                  <a:pt x="6640" y="2642"/>
                </a:lnTo>
                <a:lnTo>
                  <a:pt x="6677" y="3192"/>
                </a:lnTo>
                <a:lnTo>
                  <a:pt x="6714" y="3632"/>
                </a:lnTo>
                <a:lnTo>
                  <a:pt x="6714" y="4072"/>
                </a:lnTo>
                <a:lnTo>
                  <a:pt x="6677" y="4586"/>
                </a:lnTo>
                <a:lnTo>
                  <a:pt x="6640" y="4843"/>
                </a:lnTo>
                <a:lnTo>
                  <a:pt x="6640" y="5099"/>
                </a:lnTo>
                <a:lnTo>
                  <a:pt x="6677" y="5246"/>
                </a:lnTo>
                <a:lnTo>
                  <a:pt x="6640" y="5319"/>
                </a:lnTo>
                <a:lnTo>
                  <a:pt x="6640" y="5393"/>
                </a:lnTo>
                <a:lnTo>
                  <a:pt x="6640" y="5466"/>
                </a:lnTo>
                <a:lnTo>
                  <a:pt x="6714" y="5540"/>
                </a:lnTo>
                <a:lnTo>
                  <a:pt x="7117" y="5796"/>
                </a:lnTo>
                <a:lnTo>
                  <a:pt x="7484" y="6016"/>
                </a:lnTo>
                <a:lnTo>
                  <a:pt x="7851" y="6310"/>
                </a:lnTo>
                <a:lnTo>
                  <a:pt x="8218" y="6640"/>
                </a:lnTo>
                <a:lnTo>
                  <a:pt x="8915" y="7300"/>
                </a:lnTo>
                <a:lnTo>
                  <a:pt x="8621" y="7337"/>
                </a:lnTo>
                <a:lnTo>
                  <a:pt x="8328" y="7300"/>
                </a:lnTo>
                <a:lnTo>
                  <a:pt x="8108" y="7227"/>
                </a:lnTo>
                <a:lnTo>
                  <a:pt x="7887" y="7154"/>
                </a:lnTo>
                <a:lnTo>
                  <a:pt x="7484" y="6933"/>
                </a:lnTo>
                <a:lnTo>
                  <a:pt x="7117" y="6823"/>
                </a:lnTo>
                <a:lnTo>
                  <a:pt x="6750" y="6787"/>
                </a:lnTo>
                <a:lnTo>
                  <a:pt x="6384" y="6823"/>
                </a:lnTo>
                <a:lnTo>
                  <a:pt x="5980" y="6933"/>
                </a:lnTo>
                <a:lnTo>
                  <a:pt x="5577" y="7044"/>
                </a:lnTo>
                <a:lnTo>
                  <a:pt x="5210" y="7227"/>
                </a:lnTo>
                <a:lnTo>
                  <a:pt x="4843" y="7374"/>
                </a:lnTo>
                <a:lnTo>
                  <a:pt x="4439" y="7520"/>
                </a:lnTo>
                <a:lnTo>
                  <a:pt x="4109" y="7557"/>
                </a:lnTo>
                <a:lnTo>
                  <a:pt x="3816" y="7594"/>
                </a:lnTo>
                <a:lnTo>
                  <a:pt x="3889" y="7557"/>
                </a:lnTo>
                <a:lnTo>
                  <a:pt x="3926" y="7484"/>
                </a:lnTo>
                <a:lnTo>
                  <a:pt x="3926" y="7374"/>
                </a:lnTo>
                <a:lnTo>
                  <a:pt x="3926" y="7300"/>
                </a:lnTo>
                <a:lnTo>
                  <a:pt x="3889" y="7227"/>
                </a:lnTo>
                <a:lnTo>
                  <a:pt x="3816" y="7190"/>
                </a:lnTo>
                <a:lnTo>
                  <a:pt x="2789" y="7190"/>
                </a:lnTo>
                <a:lnTo>
                  <a:pt x="2935" y="7044"/>
                </a:lnTo>
                <a:lnTo>
                  <a:pt x="3266" y="6677"/>
                </a:lnTo>
                <a:lnTo>
                  <a:pt x="3559" y="6713"/>
                </a:lnTo>
                <a:lnTo>
                  <a:pt x="3853" y="6713"/>
                </a:lnTo>
                <a:lnTo>
                  <a:pt x="4403" y="6677"/>
                </a:lnTo>
                <a:lnTo>
                  <a:pt x="4549" y="6640"/>
                </a:lnTo>
                <a:lnTo>
                  <a:pt x="4623" y="6530"/>
                </a:lnTo>
                <a:lnTo>
                  <a:pt x="4623" y="6457"/>
                </a:lnTo>
                <a:lnTo>
                  <a:pt x="4586" y="6383"/>
                </a:lnTo>
                <a:lnTo>
                  <a:pt x="4513" y="6310"/>
                </a:lnTo>
                <a:lnTo>
                  <a:pt x="4403" y="6273"/>
                </a:lnTo>
                <a:lnTo>
                  <a:pt x="3669" y="6273"/>
                </a:lnTo>
                <a:lnTo>
                  <a:pt x="3926" y="6016"/>
                </a:lnTo>
                <a:lnTo>
                  <a:pt x="4183" y="5723"/>
                </a:lnTo>
                <a:lnTo>
                  <a:pt x="4293" y="5723"/>
                </a:lnTo>
                <a:lnTo>
                  <a:pt x="4366" y="5686"/>
                </a:lnTo>
                <a:lnTo>
                  <a:pt x="4439" y="5576"/>
                </a:lnTo>
                <a:lnTo>
                  <a:pt x="4476" y="5466"/>
                </a:lnTo>
                <a:lnTo>
                  <a:pt x="4403" y="3449"/>
                </a:lnTo>
                <a:lnTo>
                  <a:pt x="4366" y="2495"/>
                </a:lnTo>
                <a:lnTo>
                  <a:pt x="4329" y="2018"/>
                </a:lnTo>
                <a:lnTo>
                  <a:pt x="4293" y="1541"/>
                </a:lnTo>
                <a:lnTo>
                  <a:pt x="4256" y="1431"/>
                </a:lnTo>
                <a:lnTo>
                  <a:pt x="4549" y="1505"/>
                </a:lnTo>
                <a:lnTo>
                  <a:pt x="4953" y="1578"/>
                </a:lnTo>
                <a:lnTo>
                  <a:pt x="5173" y="1578"/>
                </a:lnTo>
                <a:lnTo>
                  <a:pt x="5356" y="1505"/>
                </a:lnTo>
                <a:lnTo>
                  <a:pt x="5393" y="1468"/>
                </a:lnTo>
                <a:lnTo>
                  <a:pt x="5430" y="1431"/>
                </a:lnTo>
                <a:lnTo>
                  <a:pt x="5430" y="1358"/>
                </a:lnTo>
                <a:lnTo>
                  <a:pt x="5393" y="1321"/>
                </a:lnTo>
                <a:lnTo>
                  <a:pt x="5246" y="1211"/>
                </a:lnTo>
                <a:lnTo>
                  <a:pt x="5063" y="1174"/>
                </a:lnTo>
                <a:lnTo>
                  <a:pt x="4733" y="1138"/>
                </a:lnTo>
                <a:lnTo>
                  <a:pt x="4219" y="1064"/>
                </a:lnTo>
                <a:lnTo>
                  <a:pt x="4183" y="1028"/>
                </a:lnTo>
                <a:lnTo>
                  <a:pt x="4146" y="991"/>
                </a:lnTo>
                <a:lnTo>
                  <a:pt x="3999" y="991"/>
                </a:lnTo>
                <a:lnTo>
                  <a:pt x="3853" y="1028"/>
                </a:lnTo>
                <a:lnTo>
                  <a:pt x="3706" y="1064"/>
                </a:lnTo>
                <a:lnTo>
                  <a:pt x="3596" y="1064"/>
                </a:lnTo>
                <a:lnTo>
                  <a:pt x="3522" y="1028"/>
                </a:lnTo>
                <a:lnTo>
                  <a:pt x="3486" y="991"/>
                </a:lnTo>
                <a:lnTo>
                  <a:pt x="3412" y="881"/>
                </a:lnTo>
                <a:lnTo>
                  <a:pt x="3412" y="771"/>
                </a:lnTo>
                <a:lnTo>
                  <a:pt x="3412" y="698"/>
                </a:lnTo>
                <a:lnTo>
                  <a:pt x="3486" y="624"/>
                </a:lnTo>
                <a:lnTo>
                  <a:pt x="3559" y="551"/>
                </a:lnTo>
                <a:lnTo>
                  <a:pt x="3742" y="478"/>
                </a:lnTo>
                <a:lnTo>
                  <a:pt x="3926" y="441"/>
                </a:lnTo>
                <a:close/>
                <a:moveTo>
                  <a:pt x="6090" y="8071"/>
                </a:moveTo>
                <a:lnTo>
                  <a:pt x="6127" y="8144"/>
                </a:lnTo>
                <a:lnTo>
                  <a:pt x="6127" y="8217"/>
                </a:lnTo>
                <a:lnTo>
                  <a:pt x="6090" y="8291"/>
                </a:lnTo>
                <a:lnTo>
                  <a:pt x="6053" y="8364"/>
                </a:lnTo>
                <a:lnTo>
                  <a:pt x="5980" y="8401"/>
                </a:lnTo>
                <a:lnTo>
                  <a:pt x="5907" y="8401"/>
                </a:lnTo>
                <a:lnTo>
                  <a:pt x="5833" y="8364"/>
                </a:lnTo>
                <a:lnTo>
                  <a:pt x="5760" y="8291"/>
                </a:lnTo>
                <a:lnTo>
                  <a:pt x="5760" y="8181"/>
                </a:lnTo>
                <a:lnTo>
                  <a:pt x="5833" y="8144"/>
                </a:lnTo>
                <a:lnTo>
                  <a:pt x="5943" y="8071"/>
                </a:lnTo>
                <a:lnTo>
                  <a:pt x="6017" y="8107"/>
                </a:lnTo>
                <a:lnTo>
                  <a:pt x="6053" y="8107"/>
                </a:lnTo>
                <a:lnTo>
                  <a:pt x="6090" y="8071"/>
                </a:lnTo>
                <a:close/>
                <a:moveTo>
                  <a:pt x="5907" y="7630"/>
                </a:moveTo>
                <a:lnTo>
                  <a:pt x="5797" y="7667"/>
                </a:lnTo>
                <a:lnTo>
                  <a:pt x="5687" y="7704"/>
                </a:lnTo>
                <a:lnTo>
                  <a:pt x="5577" y="7777"/>
                </a:lnTo>
                <a:lnTo>
                  <a:pt x="5467" y="7887"/>
                </a:lnTo>
                <a:lnTo>
                  <a:pt x="5467" y="7924"/>
                </a:lnTo>
                <a:lnTo>
                  <a:pt x="5430" y="7997"/>
                </a:lnTo>
                <a:lnTo>
                  <a:pt x="5503" y="8071"/>
                </a:lnTo>
                <a:lnTo>
                  <a:pt x="5430" y="8217"/>
                </a:lnTo>
                <a:lnTo>
                  <a:pt x="5430" y="8364"/>
                </a:lnTo>
                <a:lnTo>
                  <a:pt x="5467" y="8474"/>
                </a:lnTo>
                <a:lnTo>
                  <a:pt x="5540" y="8584"/>
                </a:lnTo>
                <a:lnTo>
                  <a:pt x="5650" y="8694"/>
                </a:lnTo>
                <a:lnTo>
                  <a:pt x="5797" y="8731"/>
                </a:lnTo>
                <a:lnTo>
                  <a:pt x="5907" y="8768"/>
                </a:lnTo>
                <a:lnTo>
                  <a:pt x="6053" y="8768"/>
                </a:lnTo>
                <a:lnTo>
                  <a:pt x="6200" y="8731"/>
                </a:lnTo>
                <a:lnTo>
                  <a:pt x="6310" y="8658"/>
                </a:lnTo>
                <a:lnTo>
                  <a:pt x="6384" y="8584"/>
                </a:lnTo>
                <a:lnTo>
                  <a:pt x="6457" y="8474"/>
                </a:lnTo>
                <a:lnTo>
                  <a:pt x="6494" y="8327"/>
                </a:lnTo>
                <a:lnTo>
                  <a:pt x="6494" y="8217"/>
                </a:lnTo>
                <a:lnTo>
                  <a:pt x="6494" y="8071"/>
                </a:lnTo>
                <a:lnTo>
                  <a:pt x="6457" y="7961"/>
                </a:lnTo>
                <a:lnTo>
                  <a:pt x="6384" y="7851"/>
                </a:lnTo>
                <a:lnTo>
                  <a:pt x="6310" y="7777"/>
                </a:lnTo>
                <a:lnTo>
                  <a:pt x="6200" y="7704"/>
                </a:lnTo>
                <a:lnTo>
                  <a:pt x="6053" y="7667"/>
                </a:lnTo>
                <a:lnTo>
                  <a:pt x="5907" y="7630"/>
                </a:lnTo>
                <a:close/>
                <a:moveTo>
                  <a:pt x="4476" y="9134"/>
                </a:moveTo>
                <a:lnTo>
                  <a:pt x="4513" y="9281"/>
                </a:lnTo>
                <a:lnTo>
                  <a:pt x="4476" y="9391"/>
                </a:lnTo>
                <a:lnTo>
                  <a:pt x="4403" y="9538"/>
                </a:lnTo>
                <a:lnTo>
                  <a:pt x="4256" y="9648"/>
                </a:lnTo>
                <a:lnTo>
                  <a:pt x="4183" y="9685"/>
                </a:lnTo>
                <a:lnTo>
                  <a:pt x="4109" y="9685"/>
                </a:lnTo>
                <a:lnTo>
                  <a:pt x="4036" y="9648"/>
                </a:lnTo>
                <a:lnTo>
                  <a:pt x="3963" y="9575"/>
                </a:lnTo>
                <a:lnTo>
                  <a:pt x="3926" y="9501"/>
                </a:lnTo>
                <a:lnTo>
                  <a:pt x="3926" y="9428"/>
                </a:lnTo>
                <a:lnTo>
                  <a:pt x="3963" y="9354"/>
                </a:lnTo>
                <a:lnTo>
                  <a:pt x="4036" y="9281"/>
                </a:lnTo>
                <a:lnTo>
                  <a:pt x="4219" y="9208"/>
                </a:lnTo>
                <a:lnTo>
                  <a:pt x="4403" y="9171"/>
                </a:lnTo>
                <a:lnTo>
                  <a:pt x="4439" y="9171"/>
                </a:lnTo>
                <a:lnTo>
                  <a:pt x="4476" y="9134"/>
                </a:lnTo>
                <a:close/>
                <a:moveTo>
                  <a:pt x="7741" y="9391"/>
                </a:moveTo>
                <a:lnTo>
                  <a:pt x="7814" y="9464"/>
                </a:lnTo>
                <a:lnTo>
                  <a:pt x="7851" y="9575"/>
                </a:lnTo>
                <a:lnTo>
                  <a:pt x="7851" y="9685"/>
                </a:lnTo>
                <a:lnTo>
                  <a:pt x="7814" y="9795"/>
                </a:lnTo>
                <a:lnTo>
                  <a:pt x="7704" y="9868"/>
                </a:lnTo>
                <a:lnTo>
                  <a:pt x="7557" y="9905"/>
                </a:lnTo>
                <a:lnTo>
                  <a:pt x="7447" y="9905"/>
                </a:lnTo>
                <a:lnTo>
                  <a:pt x="7301" y="9868"/>
                </a:lnTo>
                <a:lnTo>
                  <a:pt x="7227" y="9795"/>
                </a:lnTo>
                <a:lnTo>
                  <a:pt x="7301" y="9648"/>
                </a:lnTo>
                <a:lnTo>
                  <a:pt x="7374" y="9538"/>
                </a:lnTo>
                <a:lnTo>
                  <a:pt x="7484" y="9464"/>
                </a:lnTo>
                <a:lnTo>
                  <a:pt x="7631" y="9428"/>
                </a:lnTo>
                <a:lnTo>
                  <a:pt x="7704" y="9391"/>
                </a:lnTo>
                <a:close/>
                <a:moveTo>
                  <a:pt x="4439" y="8658"/>
                </a:moveTo>
                <a:lnTo>
                  <a:pt x="4293" y="8694"/>
                </a:lnTo>
                <a:lnTo>
                  <a:pt x="4146" y="8694"/>
                </a:lnTo>
                <a:lnTo>
                  <a:pt x="4073" y="8731"/>
                </a:lnTo>
                <a:lnTo>
                  <a:pt x="3999" y="8804"/>
                </a:lnTo>
                <a:lnTo>
                  <a:pt x="3963" y="8951"/>
                </a:lnTo>
                <a:lnTo>
                  <a:pt x="3742" y="9061"/>
                </a:lnTo>
                <a:lnTo>
                  <a:pt x="3596" y="9244"/>
                </a:lnTo>
                <a:lnTo>
                  <a:pt x="3559" y="9354"/>
                </a:lnTo>
                <a:lnTo>
                  <a:pt x="3522" y="9501"/>
                </a:lnTo>
                <a:lnTo>
                  <a:pt x="3559" y="9611"/>
                </a:lnTo>
                <a:lnTo>
                  <a:pt x="3596" y="9758"/>
                </a:lnTo>
                <a:lnTo>
                  <a:pt x="3706" y="9868"/>
                </a:lnTo>
                <a:lnTo>
                  <a:pt x="3779" y="9978"/>
                </a:lnTo>
                <a:lnTo>
                  <a:pt x="3926" y="10051"/>
                </a:lnTo>
                <a:lnTo>
                  <a:pt x="4036" y="10088"/>
                </a:lnTo>
                <a:lnTo>
                  <a:pt x="4366" y="10088"/>
                </a:lnTo>
                <a:lnTo>
                  <a:pt x="4513" y="10015"/>
                </a:lnTo>
                <a:lnTo>
                  <a:pt x="4623" y="9905"/>
                </a:lnTo>
                <a:lnTo>
                  <a:pt x="4733" y="9795"/>
                </a:lnTo>
                <a:lnTo>
                  <a:pt x="4843" y="9648"/>
                </a:lnTo>
                <a:lnTo>
                  <a:pt x="4880" y="9501"/>
                </a:lnTo>
                <a:lnTo>
                  <a:pt x="4916" y="9354"/>
                </a:lnTo>
                <a:lnTo>
                  <a:pt x="4916" y="9171"/>
                </a:lnTo>
                <a:lnTo>
                  <a:pt x="4880" y="9024"/>
                </a:lnTo>
                <a:lnTo>
                  <a:pt x="4806" y="8878"/>
                </a:lnTo>
                <a:lnTo>
                  <a:pt x="4733" y="8768"/>
                </a:lnTo>
                <a:lnTo>
                  <a:pt x="4586" y="8694"/>
                </a:lnTo>
                <a:lnTo>
                  <a:pt x="4439" y="8658"/>
                </a:lnTo>
                <a:close/>
                <a:moveTo>
                  <a:pt x="7447" y="8951"/>
                </a:moveTo>
                <a:lnTo>
                  <a:pt x="7337" y="8988"/>
                </a:lnTo>
                <a:lnTo>
                  <a:pt x="7264" y="9061"/>
                </a:lnTo>
                <a:lnTo>
                  <a:pt x="7227" y="9134"/>
                </a:lnTo>
                <a:lnTo>
                  <a:pt x="7227" y="9208"/>
                </a:lnTo>
                <a:lnTo>
                  <a:pt x="7117" y="9318"/>
                </a:lnTo>
                <a:lnTo>
                  <a:pt x="7007" y="9391"/>
                </a:lnTo>
                <a:lnTo>
                  <a:pt x="6934" y="9501"/>
                </a:lnTo>
                <a:lnTo>
                  <a:pt x="6897" y="9611"/>
                </a:lnTo>
                <a:lnTo>
                  <a:pt x="6897" y="9575"/>
                </a:lnTo>
                <a:lnTo>
                  <a:pt x="6860" y="9611"/>
                </a:lnTo>
                <a:lnTo>
                  <a:pt x="6824" y="9758"/>
                </a:lnTo>
                <a:lnTo>
                  <a:pt x="6824" y="9905"/>
                </a:lnTo>
                <a:lnTo>
                  <a:pt x="6860" y="9978"/>
                </a:lnTo>
                <a:lnTo>
                  <a:pt x="6897" y="10051"/>
                </a:lnTo>
                <a:lnTo>
                  <a:pt x="7007" y="10125"/>
                </a:lnTo>
                <a:lnTo>
                  <a:pt x="7044" y="10161"/>
                </a:lnTo>
                <a:lnTo>
                  <a:pt x="7044" y="10198"/>
                </a:lnTo>
                <a:lnTo>
                  <a:pt x="7227" y="10271"/>
                </a:lnTo>
                <a:lnTo>
                  <a:pt x="7374" y="10345"/>
                </a:lnTo>
                <a:lnTo>
                  <a:pt x="7704" y="10345"/>
                </a:lnTo>
                <a:lnTo>
                  <a:pt x="7851" y="10271"/>
                </a:lnTo>
                <a:lnTo>
                  <a:pt x="7998" y="10198"/>
                </a:lnTo>
                <a:lnTo>
                  <a:pt x="8108" y="10088"/>
                </a:lnTo>
                <a:lnTo>
                  <a:pt x="8181" y="9941"/>
                </a:lnTo>
                <a:lnTo>
                  <a:pt x="8254" y="9795"/>
                </a:lnTo>
                <a:lnTo>
                  <a:pt x="8291" y="9611"/>
                </a:lnTo>
                <a:lnTo>
                  <a:pt x="8254" y="9464"/>
                </a:lnTo>
                <a:lnTo>
                  <a:pt x="8218" y="9318"/>
                </a:lnTo>
                <a:lnTo>
                  <a:pt x="8144" y="9171"/>
                </a:lnTo>
                <a:lnTo>
                  <a:pt x="7998" y="9024"/>
                </a:lnTo>
                <a:lnTo>
                  <a:pt x="7924" y="8988"/>
                </a:lnTo>
                <a:lnTo>
                  <a:pt x="7851" y="8951"/>
                </a:lnTo>
                <a:close/>
                <a:moveTo>
                  <a:pt x="6970" y="7227"/>
                </a:moveTo>
                <a:lnTo>
                  <a:pt x="7227" y="7300"/>
                </a:lnTo>
                <a:lnTo>
                  <a:pt x="7741" y="7520"/>
                </a:lnTo>
                <a:lnTo>
                  <a:pt x="8071" y="7667"/>
                </a:lnTo>
                <a:lnTo>
                  <a:pt x="8474" y="7740"/>
                </a:lnTo>
                <a:lnTo>
                  <a:pt x="8658" y="7777"/>
                </a:lnTo>
                <a:lnTo>
                  <a:pt x="8878" y="7777"/>
                </a:lnTo>
                <a:lnTo>
                  <a:pt x="9061" y="7740"/>
                </a:lnTo>
                <a:lnTo>
                  <a:pt x="9245" y="7667"/>
                </a:lnTo>
                <a:lnTo>
                  <a:pt x="9575" y="8071"/>
                </a:lnTo>
                <a:lnTo>
                  <a:pt x="10125" y="8841"/>
                </a:lnTo>
                <a:lnTo>
                  <a:pt x="10639" y="9648"/>
                </a:lnTo>
                <a:lnTo>
                  <a:pt x="10785" y="9868"/>
                </a:lnTo>
                <a:lnTo>
                  <a:pt x="10822" y="10015"/>
                </a:lnTo>
                <a:lnTo>
                  <a:pt x="10785" y="10161"/>
                </a:lnTo>
                <a:lnTo>
                  <a:pt x="10749" y="10235"/>
                </a:lnTo>
                <a:lnTo>
                  <a:pt x="10639" y="10345"/>
                </a:lnTo>
                <a:lnTo>
                  <a:pt x="10455" y="10455"/>
                </a:lnTo>
                <a:lnTo>
                  <a:pt x="10235" y="10602"/>
                </a:lnTo>
                <a:lnTo>
                  <a:pt x="9758" y="10565"/>
                </a:lnTo>
                <a:lnTo>
                  <a:pt x="9281" y="10492"/>
                </a:lnTo>
                <a:lnTo>
                  <a:pt x="8328" y="10455"/>
                </a:lnTo>
                <a:lnTo>
                  <a:pt x="7374" y="10492"/>
                </a:lnTo>
                <a:lnTo>
                  <a:pt x="6420" y="10528"/>
                </a:lnTo>
                <a:lnTo>
                  <a:pt x="2092" y="10675"/>
                </a:lnTo>
                <a:lnTo>
                  <a:pt x="1065" y="10712"/>
                </a:lnTo>
                <a:lnTo>
                  <a:pt x="735" y="10712"/>
                </a:lnTo>
                <a:lnTo>
                  <a:pt x="625" y="10638"/>
                </a:lnTo>
                <a:lnTo>
                  <a:pt x="588" y="10602"/>
                </a:lnTo>
                <a:lnTo>
                  <a:pt x="551" y="10565"/>
                </a:lnTo>
                <a:lnTo>
                  <a:pt x="588" y="10418"/>
                </a:lnTo>
                <a:lnTo>
                  <a:pt x="735" y="10198"/>
                </a:lnTo>
                <a:lnTo>
                  <a:pt x="1065" y="9685"/>
                </a:lnTo>
                <a:lnTo>
                  <a:pt x="1542" y="9575"/>
                </a:lnTo>
                <a:lnTo>
                  <a:pt x="1762" y="9538"/>
                </a:lnTo>
                <a:lnTo>
                  <a:pt x="2018" y="9501"/>
                </a:lnTo>
                <a:lnTo>
                  <a:pt x="2092" y="9464"/>
                </a:lnTo>
                <a:lnTo>
                  <a:pt x="2128" y="9428"/>
                </a:lnTo>
                <a:lnTo>
                  <a:pt x="2165" y="9281"/>
                </a:lnTo>
                <a:lnTo>
                  <a:pt x="2128" y="9171"/>
                </a:lnTo>
                <a:lnTo>
                  <a:pt x="2092" y="9134"/>
                </a:lnTo>
                <a:lnTo>
                  <a:pt x="2018" y="9098"/>
                </a:lnTo>
                <a:lnTo>
                  <a:pt x="1872" y="9061"/>
                </a:lnTo>
                <a:lnTo>
                  <a:pt x="1725" y="9061"/>
                </a:lnTo>
                <a:lnTo>
                  <a:pt x="1395" y="9134"/>
                </a:lnTo>
                <a:lnTo>
                  <a:pt x="1395" y="9134"/>
                </a:lnTo>
                <a:lnTo>
                  <a:pt x="1798" y="8547"/>
                </a:lnTo>
                <a:lnTo>
                  <a:pt x="1835" y="8511"/>
                </a:lnTo>
                <a:lnTo>
                  <a:pt x="1945" y="8547"/>
                </a:lnTo>
                <a:lnTo>
                  <a:pt x="2092" y="8584"/>
                </a:lnTo>
                <a:lnTo>
                  <a:pt x="2459" y="8621"/>
                </a:lnTo>
                <a:lnTo>
                  <a:pt x="2972" y="8621"/>
                </a:lnTo>
                <a:lnTo>
                  <a:pt x="3082" y="8584"/>
                </a:lnTo>
                <a:lnTo>
                  <a:pt x="3156" y="8511"/>
                </a:lnTo>
                <a:lnTo>
                  <a:pt x="3192" y="8401"/>
                </a:lnTo>
                <a:lnTo>
                  <a:pt x="3156" y="8291"/>
                </a:lnTo>
                <a:lnTo>
                  <a:pt x="3082" y="8217"/>
                </a:lnTo>
                <a:lnTo>
                  <a:pt x="2972" y="8181"/>
                </a:lnTo>
                <a:lnTo>
                  <a:pt x="2055" y="8181"/>
                </a:lnTo>
                <a:lnTo>
                  <a:pt x="2532" y="7520"/>
                </a:lnTo>
                <a:lnTo>
                  <a:pt x="2752" y="7557"/>
                </a:lnTo>
                <a:lnTo>
                  <a:pt x="2899" y="7704"/>
                </a:lnTo>
                <a:lnTo>
                  <a:pt x="3046" y="7777"/>
                </a:lnTo>
                <a:lnTo>
                  <a:pt x="3192" y="7851"/>
                </a:lnTo>
                <a:lnTo>
                  <a:pt x="3376" y="7924"/>
                </a:lnTo>
                <a:lnTo>
                  <a:pt x="3742" y="7961"/>
                </a:lnTo>
                <a:lnTo>
                  <a:pt x="4073" y="7961"/>
                </a:lnTo>
                <a:lnTo>
                  <a:pt x="4549" y="7887"/>
                </a:lnTo>
                <a:lnTo>
                  <a:pt x="4953" y="7777"/>
                </a:lnTo>
                <a:lnTo>
                  <a:pt x="5797" y="7410"/>
                </a:lnTo>
                <a:lnTo>
                  <a:pt x="6237" y="7264"/>
                </a:lnTo>
                <a:lnTo>
                  <a:pt x="6494" y="7227"/>
                </a:lnTo>
                <a:close/>
                <a:moveTo>
                  <a:pt x="4036" y="1"/>
                </a:moveTo>
                <a:lnTo>
                  <a:pt x="3816" y="37"/>
                </a:lnTo>
                <a:lnTo>
                  <a:pt x="3596" y="74"/>
                </a:lnTo>
                <a:lnTo>
                  <a:pt x="3412" y="147"/>
                </a:lnTo>
                <a:lnTo>
                  <a:pt x="3229" y="257"/>
                </a:lnTo>
                <a:lnTo>
                  <a:pt x="3119" y="404"/>
                </a:lnTo>
                <a:lnTo>
                  <a:pt x="3009" y="551"/>
                </a:lnTo>
                <a:lnTo>
                  <a:pt x="2972" y="771"/>
                </a:lnTo>
                <a:lnTo>
                  <a:pt x="3009" y="991"/>
                </a:lnTo>
                <a:lnTo>
                  <a:pt x="3082" y="1174"/>
                </a:lnTo>
                <a:lnTo>
                  <a:pt x="3156" y="1285"/>
                </a:lnTo>
                <a:lnTo>
                  <a:pt x="3266" y="1358"/>
                </a:lnTo>
                <a:lnTo>
                  <a:pt x="3412" y="1431"/>
                </a:lnTo>
                <a:lnTo>
                  <a:pt x="3559" y="1468"/>
                </a:lnTo>
                <a:lnTo>
                  <a:pt x="3706" y="1468"/>
                </a:lnTo>
                <a:lnTo>
                  <a:pt x="3853" y="1431"/>
                </a:lnTo>
                <a:lnTo>
                  <a:pt x="3999" y="1395"/>
                </a:lnTo>
                <a:lnTo>
                  <a:pt x="4073" y="1395"/>
                </a:lnTo>
                <a:lnTo>
                  <a:pt x="3963" y="1468"/>
                </a:lnTo>
                <a:lnTo>
                  <a:pt x="3926" y="1578"/>
                </a:lnTo>
                <a:lnTo>
                  <a:pt x="3889" y="2055"/>
                </a:lnTo>
                <a:lnTo>
                  <a:pt x="3889" y="2532"/>
                </a:lnTo>
                <a:lnTo>
                  <a:pt x="3926" y="3449"/>
                </a:lnTo>
                <a:lnTo>
                  <a:pt x="3926" y="5099"/>
                </a:lnTo>
                <a:lnTo>
                  <a:pt x="3926" y="5283"/>
                </a:lnTo>
                <a:lnTo>
                  <a:pt x="3963" y="5466"/>
                </a:lnTo>
                <a:lnTo>
                  <a:pt x="3963" y="5503"/>
                </a:lnTo>
                <a:lnTo>
                  <a:pt x="3742" y="5613"/>
                </a:lnTo>
                <a:lnTo>
                  <a:pt x="3559" y="5723"/>
                </a:lnTo>
                <a:lnTo>
                  <a:pt x="3229" y="6016"/>
                </a:lnTo>
                <a:lnTo>
                  <a:pt x="2899" y="6347"/>
                </a:lnTo>
                <a:lnTo>
                  <a:pt x="2605" y="6677"/>
                </a:lnTo>
                <a:lnTo>
                  <a:pt x="2239" y="7080"/>
                </a:lnTo>
                <a:lnTo>
                  <a:pt x="1908" y="7484"/>
                </a:lnTo>
                <a:lnTo>
                  <a:pt x="1285" y="8364"/>
                </a:lnTo>
                <a:lnTo>
                  <a:pt x="698" y="9244"/>
                </a:lnTo>
                <a:lnTo>
                  <a:pt x="148" y="10125"/>
                </a:lnTo>
                <a:lnTo>
                  <a:pt x="38" y="10308"/>
                </a:lnTo>
                <a:lnTo>
                  <a:pt x="1" y="10492"/>
                </a:lnTo>
                <a:lnTo>
                  <a:pt x="38" y="10675"/>
                </a:lnTo>
                <a:lnTo>
                  <a:pt x="111" y="10858"/>
                </a:lnTo>
                <a:lnTo>
                  <a:pt x="221" y="11005"/>
                </a:lnTo>
                <a:lnTo>
                  <a:pt x="368" y="11115"/>
                </a:lnTo>
                <a:lnTo>
                  <a:pt x="551" y="11225"/>
                </a:lnTo>
                <a:lnTo>
                  <a:pt x="771" y="11262"/>
                </a:lnTo>
                <a:lnTo>
                  <a:pt x="1321" y="11299"/>
                </a:lnTo>
                <a:lnTo>
                  <a:pt x="1872" y="11262"/>
                </a:lnTo>
                <a:lnTo>
                  <a:pt x="3009" y="11189"/>
                </a:lnTo>
                <a:lnTo>
                  <a:pt x="5503" y="11115"/>
                </a:lnTo>
                <a:lnTo>
                  <a:pt x="7447" y="11042"/>
                </a:lnTo>
                <a:lnTo>
                  <a:pt x="8401" y="11005"/>
                </a:lnTo>
                <a:lnTo>
                  <a:pt x="9355" y="11042"/>
                </a:lnTo>
                <a:lnTo>
                  <a:pt x="9391" y="11152"/>
                </a:lnTo>
                <a:lnTo>
                  <a:pt x="9465" y="11225"/>
                </a:lnTo>
                <a:lnTo>
                  <a:pt x="9612" y="11299"/>
                </a:lnTo>
                <a:lnTo>
                  <a:pt x="9795" y="11335"/>
                </a:lnTo>
                <a:lnTo>
                  <a:pt x="9978" y="11335"/>
                </a:lnTo>
                <a:lnTo>
                  <a:pt x="10125" y="11299"/>
                </a:lnTo>
                <a:lnTo>
                  <a:pt x="10272" y="11299"/>
                </a:lnTo>
                <a:lnTo>
                  <a:pt x="10382" y="11262"/>
                </a:lnTo>
                <a:lnTo>
                  <a:pt x="10455" y="11189"/>
                </a:lnTo>
                <a:lnTo>
                  <a:pt x="10565" y="11115"/>
                </a:lnTo>
                <a:lnTo>
                  <a:pt x="10785" y="10968"/>
                </a:lnTo>
                <a:lnTo>
                  <a:pt x="10969" y="10785"/>
                </a:lnTo>
                <a:lnTo>
                  <a:pt x="11152" y="10602"/>
                </a:lnTo>
                <a:lnTo>
                  <a:pt x="11299" y="10455"/>
                </a:lnTo>
                <a:lnTo>
                  <a:pt x="11336" y="10308"/>
                </a:lnTo>
                <a:lnTo>
                  <a:pt x="11372" y="10198"/>
                </a:lnTo>
                <a:lnTo>
                  <a:pt x="11409" y="10051"/>
                </a:lnTo>
                <a:lnTo>
                  <a:pt x="11372" y="9941"/>
                </a:lnTo>
                <a:lnTo>
                  <a:pt x="11299" y="9685"/>
                </a:lnTo>
                <a:lnTo>
                  <a:pt x="11189" y="9464"/>
                </a:lnTo>
                <a:lnTo>
                  <a:pt x="10859" y="8914"/>
                </a:lnTo>
                <a:lnTo>
                  <a:pt x="10492" y="8364"/>
                </a:lnTo>
                <a:lnTo>
                  <a:pt x="10125" y="7887"/>
                </a:lnTo>
                <a:lnTo>
                  <a:pt x="9722" y="7410"/>
                </a:lnTo>
                <a:lnTo>
                  <a:pt x="9318" y="6933"/>
                </a:lnTo>
                <a:lnTo>
                  <a:pt x="8878" y="6493"/>
                </a:lnTo>
                <a:lnTo>
                  <a:pt x="8474" y="6126"/>
                </a:lnTo>
                <a:lnTo>
                  <a:pt x="8071" y="5760"/>
                </a:lnTo>
                <a:lnTo>
                  <a:pt x="7851" y="5576"/>
                </a:lnTo>
                <a:lnTo>
                  <a:pt x="7594" y="5430"/>
                </a:lnTo>
                <a:lnTo>
                  <a:pt x="7374" y="5319"/>
                </a:lnTo>
                <a:lnTo>
                  <a:pt x="7117" y="5209"/>
                </a:lnTo>
                <a:lnTo>
                  <a:pt x="7117" y="5173"/>
                </a:lnTo>
                <a:lnTo>
                  <a:pt x="7191" y="4953"/>
                </a:lnTo>
                <a:lnTo>
                  <a:pt x="7227" y="4696"/>
                </a:lnTo>
                <a:lnTo>
                  <a:pt x="7227" y="4182"/>
                </a:lnTo>
                <a:lnTo>
                  <a:pt x="7227" y="3669"/>
                </a:lnTo>
                <a:lnTo>
                  <a:pt x="7191" y="3192"/>
                </a:lnTo>
                <a:lnTo>
                  <a:pt x="7154" y="2825"/>
                </a:lnTo>
                <a:lnTo>
                  <a:pt x="7117" y="2385"/>
                </a:lnTo>
                <a:lnTo>
                  <a:pt x="7044" y="2165"/>
                </a:lnTo>
                <a:lnTo>
                  <a:pt x="7007" y="1945"/>
                </a:lnTo>
                <a:lnTo>
                  <a:pt x="6934" y="1761"/>
                </a:lnTo>
                <a:lnTo>
                  <a:pt x="6824" y="1615"/>
                </a:lnTo>
                <a:lnTo>
                  <a:pt x="7191" y="1651"/>
                </a:lnTo>
                <a:lnTo>
                  <a:pt x="7521" y="1651"/>
                </a:lnTo>
                <a:lnTo>
                  <a:pt x="7851" y="1541"/>
                </a:lnTo>
                <a:lnTo>
                  <a:pt x="7998" y="1468"/>
                </a:lnTo>
                <a:lnTo>
                  <a:pt x="8144" y="1358"/>
                </a:lnTo>
                <a:lnTo>
                  <a:pt x="8254" y="1248"/>
                </a:lnTo>
                <a:lnTo>
                  <a:pt x="8254" y="1174"/>
                </a:lnTo>
                <a:lnTo>
                  <a:pt x="8254" y="1101"/>
                </a:lnTo>
                <a:lnTo>
                  <a:pt x="8144" y="624"/>
                </a:lnTo>
                <a:lnTo>
                  <a:pt x="8071" y="404"/>
                </a:lnTo>
                <a:lnTo>
                  <a:pt x="7998" y="294"/>
                </a:lnTo>
                <a:lnTo>
                  <a:pt x="7924" y="221"/>
                </a:lnTo>
                <a:lnTo>
                  <a:pt x="7851" y="147"/>
                </a:lnTo>
                <a:lnTo>
                  <a:pt x="7777" y="147"/>
                </a:lnTo>
                <a:lnTo>
                  <a:pt x="7631" y="111"/>
                </a:lnTo>
                <a:lnTo>
                  <a:pt x="6824" y="74"/>
                </a:lnTo>
                <a:lnTo>
                  <a:pt x="4036" y="1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9" name="Shape 179"/>
          <p:cNvSpPr/>
          <p:nvPr/>
        </p:nvSpPr>
        <p:spPr>
          <a:xfrm>
            <a:off x="7975391" y="3053273"/>
            <a:ext cx="541560" cy="679277"/>
          </a:xfrm>
          <a:custGeom>
            <a:avLst/>
            <a:gdLst/>
            <a:ahLst/>
            <a:cxnLst/>
            <a:rect l="0" t="0" r="0" b="0"/>
            <a:pathLst>
              <a:path w="10822" h="13574" extrusionOk="0">
                <a:moveTo>
                  <a:pt x="10235" y="1358"/>
                </a:moveTo>
                <a:lnTo>
                  <a:pt x="10345" y="1652"/>
                </a:lnTo>
                <a:lnTo>
                  <a:pt x="10345" y="1982"/>
                </a:lnTo>
                <a:lnTo>
                  <a:pt x="10345" y="2312"/>
                </a:lnTo>
                <a:lnTo>
                  <a:pt x="10235" y="2605"/>
                </a:lnTo>
                <a:lnTo>
                  <a:pt x="10235" y="2569"/>
                </a:lnTo>
                <a:lnTo>
                  <a:pt x="10198" y="1945"/>
                </a:lnTo>
                <a:lnTo>
                  <a:pt x="10235" y="1358"/>
                </a:lnTo>
                <a:close/>
                <a:moveTo>
                  <a:pt x="9538" y="2092"/>
                </a:moveTo>
                <a:lnTo>
                  <a:pt x="9538" y="2422"/>
                </a:lnTo>
                <a:lnTo>
                  <a:pt x="9538" y="2789"/>
                </a:lnTo>
                <a:lnTo>
                  <a:pt x="9465" y="2202"/>
                </a:lnTo>
                <a:lnTo>
                  <a:pt x="9538" y="2092"/>
                </a:lnTo>
                <a:close/>
                <a:moveTo>
                  <a:pt x="9941" y="1285"/>
                </a:moveTo>
                <a:lnTo>
                  <a:pt x="9868" y="1835"/>
                </a:lnTo>
                <a:lnTo>
                  <a:pt x="9831" y="2129"/>
                </a:lnTo>
                <a:lnTo>
                  <a:pt x="9831" y="2459"/>
                </a:lnTo>
                <a:lnTo>
                  <a:pt x="9831" y="2642"/>
                </a:lnTo>
                <a:lnTo>
                  <a:pt x="9868" y="2789"/>
                </a:lnTo>
                <a:lnTo>
                  <a:pt x="9941" y="2936"/>
                </a:lnTo>
                <a:lnTo>
                  <a:pt x="10015" y="3046"/>
                </a:lnTo>
                <a:lnTo>
                  <a:pt x="10051" y="3046"/>
                </a:lnTo>
                <a:lnTo>
                  <a:pt x="9941" y="3229"/>
                </a:lnTo>
                <a:lnTo>
                  <a:pt x="9648" y="3632"/>
                </a:lnTo>
                <a:lnTo>
                  <a:pt x="9575" y="3046"/>
                </a:lnTo>
                <a:lnTo>
                  <a:pt x="9611" y="3119"/>
                </a:lnTo>
                <a:lnTo>
                  <a:pt x="9648" y="3156"/>
                </a:lnTo>
                <a:lnTo>
                  <a:pt x="9721" y="3192"/>
                </a:lnTo>
                <a:lnTo>
                  <a:pt x="9795" y="3156"/>
                </a:lnTo>
                <a:lnTo>
                  <a:pt x="9868" y="3156"/>
                </a:lnTo>
                <a:lnTo>
                  <a:pt x="9905" y="3082"/>
                </a:lnTo>
                <a:lnTo>
                  <a:pt x="9905" y="3046"/>
                </a:lnTo>
                <a:lnTo>
                  <a:pt x="9905" y="2972"/>
                </a:lnTo>
                <a:lnTo>
                  <a:pt x="9868" y="2936"/>
                </a:lnTo>
                <a:lnTo>
                  <a:pt x="9831" y="2899"/>
                </a:lnTo>
                <a:lnTo>
                  <a:pt x="9758" y="2899"/>
                </a:lnTo>
                <a:lnTo>
                  <a:pt x="9758" y="2642"/>
                </a:lnTo>
                <a:lnTo>
                  <a:pt x="9721" y="2092"/>
                </a:lnTo>
                <a:lnTo>
                  <a:pt x="9685" y="2018"/>
                </a:lnTo>
                <a:lnTo>
                  <a:pt x="9587" y="2018"/>
                </a:lnTo>
                <a:lnTo>
                  <a:pt x="9611" y="1982"/>
                </a:lnTo>
                <a:lnTo>
                  <a:pt x="9721" y="1762"/>
                </a:lnTo>
                <a:lnTo>
                  <a:pt x="9831" y="1542"/>
                </a:lnTo>
                <a:lnTo>
                  <a:pt x="9941" y="1285"/>
                </a:lnTo>
                <a:close/>
                <a:moveTo>
                  <a:pt x="9318" y="2385"/>
                </a:moveTo>
                <a:lnTo>
                  <a:pt x="9281" y="3119"/>
                </a:lnTo>
                <a:lnTo>
                  <a:pt x="9318" y="3889"/>
                </a:lnTo>
                <a:lnTo>
                  <a:pt x="9354" y="3963"/>
                </a:lnTo>
                <a:lnTo>
                  <a:pt x="9098" y="4183"/>
                </a:lnTo>
                <a:lnTo>
                  <a:pt x="9098" y="3963"/>
                </a:lnTo>
                <a:lnTo>
                  <a:pt x="9098" y="3743"/>
                </a:lnTo>
                <a:lnTo>
                  <a:pt x="9024" y="3302"/>
                </a:lnTo>
                <a:lnTo>
                  <a:pt x="8988" y="2715"/>
                </a:lnTo>
                <a:lnTo>
                  <a:pt x="9134" y="2569"/>
                </a:lnTo>
                <a:lnTo>
                  <a:pt x="9318" y="2385"/>
                </a:lnTo>
                <a:close/>
                <a:moveTo>
                  <a:pt x="8107" y="3596"/>
                </a:moveTo>
                <a:lnTo>
                  <a:pt x="7997" y="3889"/>
                </a:lnTo>
                <a:lnTo>
                  <a:pt x="7924" y="4219"/>
                </a:lnTo>
                <a:lnTo>
                  <a:pt x="7887" y="3779"/>
                </a:lnTo>
                <a:lnTo>
                  <a:pt x="8107" y="3596"/>
                </a:lnTo>
                <a:close/>
                <a:moveTo>
                  <a:pt x="8731" y="2972"/>
                </a:moveTo>
                <a:lnTo>
                  <a:pt x="8731" y="3302"/>
                </a:lnTo>
                <a:lnTo>
                  <a:pt x="8731" y="3816"/>
                </a:lnTo>
                <a:lnTo>
                  <a:pt x="8768" y="4109"/>
                </a:lnTo>
                <a:lnTo>
                  <a:pt x="8841" y="4366"/>
                </a:lnTo>
                <a:lnTo>
                  <a:pt x="8841" y="4403"/>
                </a:lnTo>
                <a:lnTo>
                  <a:pt x="8621" y="4586"/>
                </a:lnTo>
                <a:lnTo>
                  <a:pt x="8621" y="4586"/>
                </a:lnTo>
                <a:lnTo>
                  <a:pt x="8658" y="4219"/>
                </a:lnTo>
                <a:lnTo>
                  <a:pt x="8694" y="3816"/>
                </a:lnTo>
                <a:lnTo>
                  <a:pt x="8694" y="3449"/>
                </a:lnTo>
                <a:lnTo>
                  <a:pt x="8658" y="3082"/>
                </a:lnTo>
                <a:lnTo>
                  <a:pt x="8731" y="2972"/>
                </a:lnTo>
                <a:close/>
                <a:moveTo>
                  <a:pt x="8364" y="3339"/>
                </a:moveTo>
                <a:lnTo>
                  <a:pt x="8254" y="4733"/>
                </a:lnTo>
                <a:lnTo>
                  <a:pt x="8291" y="4806"/>
                </a:lnTo>
                <a:lnTo>
                  <a:pt x="8291" y="4843"/>
                </a:lnTo>
                <a:lnTo>
                  <a:pt x="8217" y="4916"/>
                </a:lnTo>
                <a:lnTo>
                  <a:pt x="8181" y="4880"/>
                </a:lnTo>
                <a:lnTo>
                  <a:pt x="8327" y="3522"/>
                </a:lnTo>
                <a:lnTo>
                  <a:pt x="8291" y="3486"/>
                </a:lnTo>
                <a:lnTo>
                  <a:pt x="8254" y="3449"/>
                </a:lnTo>
                <a:lnTo>
                  <a:pt x="8364" y="3339"/>
                </a:lnTo>
                <a:close/>
                <a:moveTo>
                  <a:pt x="7704" y="3963"/>
                </a:moveTo>
                <a:lnTo>
                  <a:pt x="7667" y="4329"/>
                </a:lnTo>
                <a:lnTo>
                  <a:pt x="7594" y="4696"/>
                </a:lnTo>
                <a:lnTo>
                  <a:pt x="7520" y="5026"/>
                </a:lnTo>
                <a:lnTo>
                  <a:pt x="7410" y="5393"/>
                </a:lnTo>
                <a:lnTo>
                  <a:pt x="7410" y="5467"/>
                </a:lnTo>
                <a:lnTo>
                  <a:pt x="7337" y="5430"/>
                </a:lnTo>
                <a:lnTo>
                  <a:pt x="7300" y="5430"/>
                </a:lnTo>
                <a:lnTo>
                  <a:pt x="7300" y="4990"/>
                </a:lnTo>
                <a:lnTo>
                  <a:pt x="7264" y="4696"/>
                </a:lnTo>
                <a:lnTo>
                  <a:pt x="7227" y="4366"/>
                </a:lnTo>
                <a:lnTo>
                  <a:pt x="7704" y="3963"/>
                </a:lnTo>
                <a:close/>
                <a:moveTo>
                  <a:pt x="7044" y="4513"/>
                </a:moveTo>
                <a:lnTo>
                  <a:pt x="6970" y="5026"/>
                </a:lnTo>
                <a:lnTo>
                  <a:pt x="6970" y="5320"/>
                </a:lnTo>
                <a:lnTo>
                  <a:pt x="6970" y="5540"/>
                </a:lnTo>
                <a:lnTo>
                  <a:pt x="7007" y="5650"/>
                </a:lnTo>
                <a:lnTo>
                  <a:pt x="7080" y="5760"/>
                </a:lnTo>
                <a:lnTo>
                  <a:pt x="6677" y="6053"/>
                </a:lnTo>
                <a:lnTo>
                  <a:pt x="6677" y="6053"/>
                </a:lnTo>
                <a:lnTo>
                  <a:pt x="6713" y="5797"/>
                </a:lnTo>
                <a:lnTo>
                  <a:pt x="6750" y="5540"/>
                </a:lnTo>
                <a:lnTo>
                  <a:pt x="6750" y="5173"/>
                </a:lnTo>
                <a:lnTo>
                  <a:pt x="6677" y="4843"/>
                </a:lnTo>
                <a:lnTo>
                  <a:pt x="7044" y="4513"/>
                </a:lnTo>
                <a:close/>
                <a:moveTo>
                  <a:pt x="6603" y="4916"/>
                </a:moveTo>
                <a:lnTo>
                  <a:pt x="6567" y="5173"/>
                </a:lnTo>
                <a:lnTo>
                  <a:pt x="6530" y="5430"/>
                </a:lnTo>
                <a:lnTo>
                  <a:pt x="6457" y="5613"/>
                </a:lnTo>
                <a:lnTo>
                  <a:pt x="6383" y="5760"/>
                </a:lnTo>
                <a:lnTo>
                  <a:pt x="6310" y="5943"/>
                </a:lnTo>
                <a:lnTo>
                  <a:pt x="6310" y="6127"/>
                </a:lnTo>
                <a:lnTo>
                  <a:pt x="6310" y="6200"/>
                </a:lnTo>
                <a:lnTo>
                  <a:pt x="6383" y="6237"/>
                </a:lnTo>
                <a:lnTo>
                  <a:pt x="5980" y="6494"/>
                </a:lnTo>
                <a:lnTo>
                  <a:pt x="6053" y="6090"/>
                </a:lnTo>
                <a:lnTo>
                  <a:pt x="6053" y="5760"/>
                </a:lnTo>
                <a:lnTo>
                  <a:pt x="6016" y="5393"/>
                </a:lnTo>
                <a:lnTo>
                  <a:pt x="6603" y="4916"/>
                </a:lnTo>
                <a:close/>
                <a:moveTo>
                  <a:pt x="5870" y="5540"/>
                </a:moveTo>
                <a:lnTo>
                  <a:pt x="5796" y="5943"/>
                </a:lnTo>
                <a:lnTo>
                  <a:pt x="5686" y="6347"/>
                </a:lnTo>
                <a:lnTo>
                  <a:pt x="5613" y="6567"/>
                </a:lnTo>
                <a:lnTo>
                  <a:pt x="5613" y="6677"/>
                </a:lnTo>
                <a:lnTo>
                  <a:pt x="5613" y="6750"/>
                </a:lnTo>
                <a:lnTo>
                  <a:pt x="5173" y="7081"/>
                </a:lnTo>
                <a:lnTo>
                  <a:pt x="5393" y="5943"/>
                </a:lnTo>
                <a:lnTo>
                  <a:pt x="5870" y="5540"/>
                </a:lnTo>
                <a:close/>
                <a:moveTo>
                  <a:pt x="9134" y="478"/>
                </a:moveTo>
                <a:lnTo>
                  <a:pt x="9428" y="588"/>
                </a:lnTo>
                <a:lnTo>
                  <a:pt x="9318" y="735"/>
                </a:lnTo>
                <a:lnTo>
                  <a:pt x="9318" y="845"/>
                </a:lnTo>
                <a:lnTo>
                  <a:pt x="9354" y="918"/>
                </a:lnTo>
                <a:lnTo>
                  <a:pt x="9428" y="955"/>
                </a:lnTo>
                <a:lnTo>
                  <a:pt x="9538" y="955"/>
                </a:lnTo>
                <a:lnTo>
                  <a:pt x="9538" y="1101"/>
                </a:lnTo>
                <a:lnTo>
                  <a:pt x="9465" y="1285"/>
                </a:lnTo>
                <a:lnTo>
                  <a:pt x="9318" y="1615"/>
                </a:lnTo>
                <a:lnTo>
                  <a:pt x="9134" y="1908"/>
                </a:lnTo>
                <a:lnTo>
                  <a:pt x="8914" y="2202"/>
                </a:lnTo>
                <a:lnTo>
                  <a:pt x="8841" y="2165"/>
                </a:lnTo>
                <a:lnTo>
                  <a:pt x="8804" y="2202"/>
                </a:lnTo>
                <a:lnTo>
                  <a:pt x="8768" y="2202"/>
                </a:lnTo>
                <a:lnTo>
                  <a:pt x="8731" y="2275"/>
                </a:lnTo>
                <a:lnTo>
                  <a:pt x="8731" y="2349"/>
                </a:lnTo>
                <a:lnTo>
                  <a:pt x="8364" y="2715"/>
                </a:lnTo>
                <a:lnTo>
                  <a:pt x="7740" y="3339"/>
                </a:lnTo>
                <a:lnTo>
                  <a:pt x="7667" y="3339"/>
                </a:lnTo>
                <a:lnTo>
                  <a:pt x="7667" y="3412"/>
                </a:lnTo>
                <a:lnTo>
                  <a:pt x="6493" y="4439"/>
                </a:lnTo>
                <a:lnTo>
                  <a:pt x="5650" y="5173"/>
                </a:lnTo>
                <a:lnTo>
                  <a:pt x="4806" y="5870"/>
                </a:lnTo>
                <a:lnTo>
                  <a:pt x="4769" y="5870"/>
                </a:lnTo>
                <a:lnTo>
                  <a:pt x="4733" y="5907"/>
                </a:lnTo>
                <a:lnTo>
                  <a:pt x="4623" y="6017"/>
                </a:lnTo>
                <a:lnTo>
                  <a:pt x="3889" y="6567"/>
                </a:lnTo>
                <a:lnTo>
                  <a:pt x="3852" y="6567"/>
                </a:lnTo>
                <a:lnTo>
                  <a:pt x="3816" y="6604"/>
                </a:lnTo>
                <a:lnTo>
                  <a:pt x="3632" y="6714"/>
                </a:lnTo>
                <a:lnTo>
                  <a:pt x="3339" y="6897"/>
                </a:lnTo>
                <a:lnTo>
                  <a:pt x="3155" y="7007"/>
                </a:lnTo>
                <a:lnTo>
                  <a:pt x="3045" y="7154"/>
                </a:lnTo>
                <a:lnTo>
                  <a:pt x="2972" y="7117"/>
                </a:lnTo>
                <a:lnTo>
                  <a:pt x="2605" y="6824"/>
                </a:lnTo>
                <a:lnTo>
                  <a:pt x="2312" y="6457"/>
                </a:lnTo>
                <a:lnTo>
                  <a:pt x="2128" y="6274"/>
                </a:lnTo>
                <a:lnTo>
                  <a:pt x="1945" y="6090"/>
                </a:lnTo>
                <a:lnTo>
                  <a:pt x="2202" y="5943"/>
                </a:lnTo>
                <a:lnTo>
                  <a:pt x="2458" y="5723"/>
                </a:lnTo>
                <a:lnTo>
                  <a:pt x="2605" y="5943"/>
                </a:lnTo>
                <a:lnTo>
                  <a:pt x="2825" y="6127"/>
                </a:lnTo>
                <a:lnTo>
                  <a:pt x="2935" y="6200"/>
                </a:lnTo>
                <a:lnTo>
                  <a:pt x="3082" y="6237"/>
                </a:lnTo>
                <a:lnTo>
                  <a:pt x="3229" y="6237"/>
                </a:lnTo>
                <a:lnTo>
                  <a:pt x="3339" y="6127"/>
                </a:lnTo>
                <a:lnTo>
                  <a:pt x="3375" y="6090"/>
                </a:lnTo>
                <a:lnTo>
                  <a:pt x="3412" y="6017"/>
                </a:lnTo>
                <a:lnTo>
                  <a:pt x="3375" y="5870"/>
                </a:lnTo>
                <a:lnTo>
                  <a:pt x="3339" y="5797"/>
                </a:lnTo>
                <a:lnTo>
                  <a:pt x="3265" y="5760"/>
                </a:lnTo>
                <a:lnTo>
                  <a:pt x="3119" y="5760"/>
                </a:lnTo>
                <a:lnTo>
                  <a:pt x="3082" y="5797"/>
                </a:lnTo>
                <a:lnTo>
                  <a:pt x="3082" y="5760"/>
                </a:lnTo>
                <a:lnTo>
                  <a:pt x="2935" y="5650"/>
                </a:lnTo>
                <a:lnTo>
                  <a:pt x="2752" y="5503"/>
                </a:lnTo>
                <a:lnTo>
                  <a:pt x="2825" y="5430"/>
                </a:lnTo>
                <a:lnTo>
                  <a:pt x="3302" y="4990"/>
                </a:lnTo>
                <a:lnTo>
                  <a:pt x="3375" y="5173"/>
                </a:lnTo>
                <a:lnTo>
                  <a:pt x="3449" y="5283"/>
                </a:lnTo>
                <a:lnTo>
                  <a:pt x="3559" y="5393"/>
                </a:lnTo>
                <a:lnTo>
                  <a:pt x="3669" y="5503"/>
                </a:lnTo>
                <a:lnTo>
                  <a:pt x="3816" y="5540"/>
                </a:lnTo>
                <a:lnTo>
                  <a:pt x="3926" y="5540"/>
                </a:lnTo>
                <a:lnTo>
                  <a:pt x="3999" y="5467"/>
                </a:lnTo>
                <a:lnTo>
                  <a:pt x="4036" y="5393"/>
                </a:lnTo>
                <a:lnTo>
                  <a:pt x="4036" y="5283"/>
                </a:lnTo>
                <a:lnTo>
                  <a:pt x="3889" y="5136"/>
                </a:lnTo>
                <a:lnTo>
                  <a:pt x="3742" y="4990"/>
                </a:lnTo>
                <a:lnTo>
                  <a:pt x="3632" y="4843"/>
                </a:lnTo>
                <a:lnTo>
                  <a:pt x="3595" y="4770"/>
                </a:lnTo>
                <a:lnTo>
                  <a:pt x="3595" y="4733"/>
                </a:lnTo>
                <a:lnTo>
                  <a:pt x="3926" y="4439"/>
                </a:lnTo>
                <a:lnTo>
                  <a:pt x="4146" y="4256"/>
                </a:lnTo>
                <a:lnTo>
                  <a:pt x="4182" y="4403"/>
                </a:lnTo>
                <a:lnTo>
                  <a:pt x="4256" y="4513"/>
                </a:lnTo>
                <a:lnTo>
                  <a:pt x="4329" y="4623"/>
                </a:lnTo>
                <a:lnTo>
                  <a:pt x="4439" y="4770"/>
                </a:lnTo>
                <a:lnTo>
                  <a:pt x="4586" y="4843"/>
                </a:lnTo>
                <a:lnTo>
                  <a:pt x="4696" y="4880"/>
                </a:lnTo>
                <a:lnTo>
                  <a:pt x="4806" y="4843"/>
                </a:lnTo>
                <a:lnTo>
                  <a:pt x="4843" y="4770"/>
                </a:lnTo>
                <a:lnTo>
                  <a:pt x="4879" y="4733"/>
                </a:lnTo>
                <a:lnTo>
                  <a:pt x="4879" y="4623"/>
                </a:lnTo>
                <a:lnTo>
                  <a:pt x="4843" y="4549"/>
                </a:lnTo>
                <a:lnTo>
                  <a:pt x="4769" y="4476"/>
                </a:lnTo>
                <a:lnTo>
                  <a:pt x="4623" y="4329"/>
                </a:lnTo>
                <a:lnTo>
                  <a:pt x="4513" y="4219"/>
                </a:lnTo>
                <a:lnTo>
                  <a:pt x="4476" y="4073"/>
                </a:lnTo>
                <a:lnTo>
                  <a:pt x="4476" y="3999"/>
                </a:lnTo>
                <a:lnTo>
                  <a:pt x="4989" y="3522"/>
                </a:lnTo>
                <a:lnTo>
                  <a:pt x="5063" y="3632"/>
                </a:lnTo>
                <a:lnTo>
                  <a:pt x="5173" y="3853"/>
                </a:lnTo>
                <a:lnTo>
                  <a:pt x="5356" y="4036"/>
                </a:lnTo>
                <a:lnTo>
                  <a:pt x="5430" y="4073"/>
                </a:lnTo>
                <a:lnTo>
                  <a:pt x="5503" y="4109"/>
                </a:lnTo>
                <a:lnTo>
                  <a:pt x="5576" y="4073"/>
                </a:lnTo>
                <a:lnTo>
                  <a:pt x="5650" y="4036"/>
                </a:lnTo>
                <a:lnTo>
                  <a:pt x="5686" y="3963"/>
                </a:lnTo>
                <a:lnTo>
                  <a:pt x="5686" y="3926"/>
                </a:lnTo>
                <a:lnTo>
                  <a:pt x="5686" y="3853"/>
                </a:lnTo>
                <a:lnTo>
                  <a:pt x="5650" y="3779"/>
                </a:lnTo>
                <a:lnTo>
                  <a:pt x="5246" y="3302"/>
                </a:lnTo>
                <a:lnTo>
                  <a:pt x="5980" y="2642"/>
                </a:lnTo>
                <a:lnTo>
                  <a:pt x="6016" y="2715"/>
                </a:lnTo>
                <a:lnTo>
                  <a:pt x="6163" y="3082"/>
                </a:lnTo>
                <a:lnTo>
                  <a:pt x="6200" y="3156"/>
                </a:lnTo>
                <a:lnTo>
                  <a:pt x="6237" y="3192"/>
                </a:lnTo>
                <a:lnTo>
                  <a:pt x="6383" y="3192"/>
                </a:lnTo>
                <a:lnTo>
                  <a:pt x="6457" y="3156"/>
                </a:lnTo>
                <a:lnTo>
                  <a:pt x="6493" y="3082"/>
                </a:lnTo>
                <a:lnTo>
                  <a:pt x="6530" y="3009"/>
                </a:lnTo>
                <a:lnTo>
                  <a:pt x="6493" y="2936"/>
                </a:lnTo>
                <a:lnTo>
                  <a:pt x="6383" y="2605"/>
                </a:lnTo>
                <a:lnTo>
                  <a:pt x="6273" y="2422"/>
                </a:lnTo>
                <a:lnTo>
                  <a:pt x="7007" y="1725"/>
                </a:lnTo>
                <a:lnTo>
                  <a:pt x="7044" y="1945"/>
                </a:lnTo>
                <a:lnTo>
                  <a:pt x="7080" y="2129"/>
                </a:lnTo>
                <a:lnTo>
                  <a:pt x="7154" y="2349"/>
                </a:lnTo>
                <a:lnTo>
                  <a:pt x="7227" y="2532"/>
                </a:lnTo>
                <a:lnTo>
                  <a:pt x="7300" y="2605"/>
                </a:lnTo>
                <a:lnTo>
                  <a:pt x="7410" y="2642"/>
                </a:lnTo>
                <a:lnTo>
                  <a:pt x="7557" y="2569"/>
                </a:lnTo>
                <a:lnTo>
                  <a:pt x="7630" y="2495"/>
                </a:lnTo>
                <a:lnTo>
                  <a:pt x="7667" y="2385"/>
                </a:lnTo>
                <a:lnTo>
                  <a:pt x="7667" y="2312"/>
                </a:lnTo>
                <a:lnTo>
                  <a:pt x="7630" y="2239"/>
                </a:lnTo>
                <a:lnTo>
                  <a:pt x="7557" y="2165"/>
                </a:lnTo>
                <a:lnTo>
                  <a:pt x="7484" y="2165"/>
                </a:lnTo>
                <a:lnTo>
                  <a:pt x="7337" y="1835"/>
                </a:lnTo>
                <a:lnTo>
                  <a:pt x="7227" y="1542"/>
                </a:lnTo>
                <a:lnTo>
                  <a:pt x="7740" y="1101"/>
                </a:lnTo>
                <a:lnTo>
                  <a:pt x="8217" y="735"/>
                </a:lnTo>
                <a:lnTo>
                  <a:pt x="8364" y="625"/>
                </a:lnTo>
                <a:lnTo>
                  <a:pt x="8511" y="551"/>
                </a:lnTo>
                <a:lnTo>
                  <a:pt x="8841" y="478"/>
                </a:lnTo>
                <a:close/>
                <a:moveTo>
                  <a:pt x="3485" y="7264"/>
                </a:moveTo>
                <a:lnTo>
                  <a:pt x="3449" y="7447"/>
                </a:lnTo>
                <a:lnTo>
                  <a:pt x="3302" y="7337"/>
                </a:lnTo>
                <a:lnTo>
                  <a:pt x="3485" y="7264"/>
                </a:lnTo>
                <a:close/>
                <a:moveTo>
                  <a:pt x="5099" y="6163"/>
                </a:moveTo>
                <a:lnTo>
                  <a:pt x="4733" y="7264"/>
                </a:lnTo>
                <a:lnTo>
                  <a:pt x="4733" y="7337"/>
                </a:lnTo>
                <a:lnTo>
                  <a:pt x="4586" y="7447"/>
                </a:lnTo>
                <a:lnTo>
                  <a:pt x="4586" y="7337"/>
                </a:lnTo>
                <a:lnTo>
                  <a:pt x="4586" y="7301"/>
                </a:lnTo>
                <a:lnTo>
                  <a:pt x="4623" y="6860"/>
                </a:lnTo>
                <a:lnTo>
                  <a:pt x="4733" y="6457"/>
                </a:lnTo>
                <a:lnTo>
                  <a:pt x="5026" y="6237"/>
                </a:lnTo>
                <a:lnTo>
                  <a:pt x="5099" y="6163"/>
                </a:lnTo>
                <a:close/>
                <a:moveTo>
                  <a:pt x="4292" y="6750"/>
                </a:moveTo>
                <a:lnTo>
                  <a:pt x="4219" y="7117"/>
                </a:lnTo>
                <a:lnTo>
                  <a:pt x="4219" y="7484"/>
                </a:lnTo>
                <a:lnTo>
                  <a:pt x="4219" y="7594"/>
                </a:lnTo>
                <a:lnTo>
                  <a:pt x="4292" y="7631"/>
                </a:lnTo>
                <a:lnTo>
                  <a:pt x="3889" y="7924"/>
                </a:lnTo>
                <a:lnTo>
                  <a:pt x="3816" y="7851"/>
                </a:lnTo>
                <a:lnTo>
                  <a:pt x="3889" y="7777"/>
                </a:lnTo>
                <a:lnTo>
                  <a:pt x="3926" y="7667"/>
                </a:lnTo>
                <a:lnTo>
                  <a:pt x="3926" y="7594"/>
                </a:lnTo>
                <a:lnTo>
                  <a:pt x="3889" y="7521"/>
                </a:lnTo>
                <a:lnTo>
                  <a:pt x="3852" y="7484"/>
                </a:lnTo>
                <a:lnTo>
                  <a:pt x="3816" y="7484"/>
                </a:lnTo>
                <a:lnTo>
                  <a:pt x="3889" y="7227"/>
                </a:lnTo>
                <a:lnTo>
                  <a:pt x="3926" y="7007"/>
                </a:lnTo>
                <a:lnTo>
                  <a:pt x="3926" y="6970"/>
                </a:lnTo>
                <a:lnTo>
                  <a:pt x="4292" y="6750"/>
                </a:lnTo>
                <a:close/>
                <a:moveTo>
                  <a:pt x="1101" y="6127"/>
                </a:moveTo>
                <a:lnTo>
                  <a:pt x="1358" y="6200"/>
                </a:lnTo>
                <a:lnTo>
                  <a:pt x="1578" y="6310"/>
                </a:lnTo>
                <a:lnTo>
                  <a:pt x="1761" y="6457"/>
                </a:lnTo>
                <a:lnTo>
                  <a:pt x="1945" y="6677"/>
                </a:lnTo>
                <a:lnTo>
                  <a:pt x="2312" y="7081"/>
                </a:lnTo>
                <a:lnTo>
                  <a:pt x="2715" y="7447"/>
                </a:lnTo>
                <a:lnTo>
                  <a:pt x="3155" y="7777"/>
                </a:lnTo>
                <a:lnTo>
                  <a:pt x="3339" y="7961"/>
                </a:lnTo>
                <a:lnTo>
                  <a:pt x="3522" y="8144"/>
                </a:lnTo>
                <a:lnTo>
                  <a:pt x="3522" y="8181"/>
                </a:lnTo>
                <a:lnTo>
                  <a:pt x="3485" y="8291"/>
                </a:lnTo>
                <a:lnTo>
                  <a:pt x="3485" y="8401"/>
                </a:lnTo>
                <a:lnTo>
                  <a:pt x="3559" y="8474"/>
                </a:lnTo>
                <a:lnTo>
                  <a:pt x="3669" y="8511"/>
                </a:lnTo>
                <a:lnTo>
                  <a:pt x="3669" y="8621"/>
                </a:lnTo>
                <a:lnTo>
                  <a:pt x="3669" y="8658"/>
                </a:lnTo>
                <a:lnTo>
                  <a:pt x="3595" y="8695"/>
                </a:lnTo>
                <a:lnTo>
                  <a:pt x="3229" y="8731"/>
                </a:lnTo>
                <a:lnTo>
                  <a:pt x="3009" y="8474"/>
                </a:lnTo>
                <a:lnTo>
                  <a:pt x="2825" y="8254"/>
                </a:lnTo>
                <a:lnTo>
                  <a:pt x="2165" y="7484"/>
                </a:lnTo>
                <a:lnTo>
                  <a:pt x="1615" y="6897"/>
                </a:lnTo>
                <a:lnTo>
                  <a:pt x="1321" y="6604"/>
                </a:lnTo>
                <a:lnTo>
                  <a:pt x="1174" y="6494"/>
                </a:lnTo>
                <a:lnTo>
                  <a:pt x="991" y="6420"/>
                </a:lnTo>
                <a:lnTo>
                  <a:pt x="1101" y="6127"/>
                </a:lnTo>
                <a:close/>
                <a:moveTo>
                  <a:pt x="8731" y="1"/>
                </a:moveTo>
                <a:lnTo>
                  <a:pt x="8474" y="74"/>
                </a:lnTo>
                <a:lnTo>
                  <a:pt x="8217" y="184"/>
                </a:lnTo>
                <a:lnTo>
                  <a:pt x="7997" y="331"/>
                </a:lnTo>
                <a:lnTo>
                  <a:pt x="7777" y="478"/>
                </a:lnTo>
                <a:lnTo>
                  <a:pt x="7154" y="1028"/>
                </a:lnTo>
                <a:lnTo>
                  <a:pt x="6530" y="1578"/>
                </a:lnTo>
                <a:lnTo>
                  <a:pt x="4036" y="3779"/>
                </a:lnTo>
                <a:lnTo>
                  <a:pt x="2825" y="4843"/>
                </a:lnTo>
                <a:lnTo>
                  <a:pt x="2312" y="5283"/>
                </a:lnTo>
                <a:lnTo>
                  <a:pt x="2092" y="5540"/>
                </a:lnTo>
                <a:lnTo>
                  <a:pt x="1871" y="5797"/>
                </a:lnTo>
                <a:lnTo>
                  <a:pt x="1761" y="5833"/>
                </a:lnTo>
                <a:lnTo>
                  <a:pt x="1725" y="5943"/>
                </a:lnTo>
                <a:lnTo>
                  <a:pt x="1541" y="5833"/>
                </a:lnTo>
                <a:lnTo>
                  <a:pt x="1358" y="5797"/>
                </a:lnTo>
                <a:lnTo>
                  <a:pt x="1174" y="5760"/>
                </a:lnTo>
                <a:lnTo>
                  <a:pt x="954" y="5760"/>
                </a:lnTo>
                <a:lnTo>
                  <a:pt x="844" y="5797"/>
                </a:lnTo>
                <a:lnTo>
                  <a:pt x="771" y="5907"/>
                </a:lnTo>
                <a:lnTo>
                  <a:pt x="624" y="6420"/>
                </a:lnTo>
                <a:lnTo>
                  <a:pt x="624" y="6494"/>
                </a:lnTo>
                <a:lnTo>
                  <a:pt x="661" y="6567"/>
                </a:lnTo>
                <a:lnTo>
                  <a:pt x="698" y="6604"/>
                </a:lnTo>
                <a:lnTo>
                  <a:pt x="771" y="6640"/>
                </a:lnTo>
                <a:lnTo>
                  <a:pt x="918" y="6860"/>
                </a:lnTo>
                <a:lnTo>
                  <a:pt x="1101" y="7081"/>
                </a:lnTo>
                <a:lnTo>
                  <a:pt x="1505" y="7484"/>
                </a:lnTo>
                <a:lnTo>
                  <a:pt x="2385" y="8511"/>
                </a:lnTo>
                <a:lnTo>
                  <a:pt x="2715" y="8951"/>
                </a:lnTo>
                <a:lnTo>
                  <a:pt x="2935" y="9171"/>
                </a:lnTo>
                <a:lnTo>
                  <a:pt x="3155" y="9318"/>
                </a:lnTo>
                <a:lnTo>
                  <a:pt x="3302" y="9355"/>
                </a:lnTo>
                <a:lnTo>
                  <a:pt x="3412" y="9355"/>
                </a:lnTo>
                <a:lnTo>
                  <a:pt x="3522" y="9281"/>
                </a:lnTo>
                <a:lnTo>
                  <a:pt x="3595" y="9171"/>
                </a:lnTo>
                <a:lnTo>
                  <a:pt x="3816" y="9135"/>
                </a:lnTo>
                <a:lnTo>
                  <a:pt x="3962" y="9061"/>
                </a:lnTo>
                <a:lnTo>
                  <a:pt x="4072" y="8951"/>
                </a:lnTo>
                <a:lnTo>
                  <a:pt x="4146" y="8805"/>
                </a:lnTo>
                <a:lnTo>
                  <a:pt x="4146" y="8548"/>
                </a:lnTo>
                <a:lnTo>
                  <a:pt x="4109" y="8328"/>
                </a:lnTo>
                <a:lnTo>
                  <a:pt x="5320" y="7557"/>
                </a:lnTo>
                <a:lnTo>
                  <a:pt x="6530" y="6750"/>
                </a:lnTo>
                <a:lnTo>
                  <a:pt x="7667" y="5907"/>
                </a:lnTo>
                <a:lnTo>
                  <a:pt x="8804" y="5026"/>
                </a:lnTo>
                <a:lnTo>
                  <a:pt x="9281" y="4660"/>
                </a:lnTo>
                <a:lnTo>
                  <a:pt x="9721" y="4219"/>
                </a:lnTo>
                <a:lnTo>
                  <a:pt x="10125" y="3743"/>
                </a:lnTo>
                <a:lnTo>
                  <a:pt x="10308" y="3486"/>
                </a:lnTo>
                <a:lnTo>
                  <a:pt x="10455" y="3229"/>
                </a:lnTo>
                <a:lnTo>
                  <a:pt x="10602" y="2972"/>
                </a:lnTo>
                <a:lnTo>
                  <a:pt x="10712" y="2679"/>
                </a:lnTo>
                <a:lnTo>
                  <a:pt x="10785" y="2385"/>
                </a:lnTo>
                <a:lnTo>
                  <a:pt x="10822" y="2129"/>
                </a:lnTo>
                <a:lnTo>
                  <a:pt x="10822" y="1835"/>
                </a:lnTo>
                <a:lnTo>
                  <a:pt x="10785" y="1542"/>
                </a:lnTo>
                <a:lnTo>
                  <a:pt x="10675" y="1248"/>
                </a:lnTo>
                <a:lnTo>
                  <a:pt x="10528" y="955"/>
                </a:lnTo>
                <a:lnTo>
                  <a:pt x="10382" y="735"/>
                </a:lnTo>
                <a:lnTo>
                  <a:pt x="10198" y="515"/>
                </a:lnTo>
                <a:lnTo>
                  <a:pt x="9978" y="368"/>
                </a:lnTo>
                <a:lnTo>
                  <a:pt x="9758" y="221"/>
                </a:lnTo>
                <a:lnTo>
                  <a:pt x="9501" y="111"/>
                </a:lnTo>
                <a:lnTo>
                  <a:pt x="9281" y="38"/>
                </a:lnTo>
                <a:lnTo>
                  <a:pt x="8988" y="1"/>
                </a:lnTo>
                <a:close/>
                <a:moveTo>
                  <a:pt x="1981" y="12399"/>
                </a:moveTo>
                <a:lnTo>
                  <a:pt x="1981" y="12509"/>
                </a:lnTo>
                <a:lnTo>
                  <a:pt x="1981" y="12656"/>
                </a:lnTo>
                <a:lnTo>
                  <a:pt x="1908" y="12913"/>
                </a:lnTo>
                <a:lnTo>
                  <a:pt x="1798" y="12913"/>
                </a:lnTo>
                <a:lnTo>
                  <a:pt x="1871" y="12656"/>
                </a:lnTo>
                <a:lnTo>
                  <a:pt x="1981" y="12399"/>
                </a:lnTo>
                <a:close/>
                <a:moveTo>
                  <a:pt x="1651" y="9391"/>
                </a:moveTo>
                <a:lnTo>
                  <a:pt x="1688" y="9575"/>
                </a:lnTo>
                <a:lnTo>
                  <a:pt x="1908" y="10198"/>
                </a:lnTo>
                <a:lnTo>
                  <a:pt x="2348" y="11372"/>
                </a:lnTo>
                <a:lnTo>
                  <a:pt x="2422" y="11739"/>
                </a:lnTo>
                <a:lnTo>
                  <a:pt x="2458" y="12106"/>
                </a:lnTo>
                <a:lnTo>
                  <a:pt x="2422" y="12436"/>
                </a:lnTo>
                <a:lnTo>
                  <a:pt x="2348" y="12619"/>
                </a:lnTo>
                <a:lnTo>
                  <a:pt x="2275" y="12766"/>
                </a:lnTo>
                <a:lnTo>
                  <a:pt x="2312" y="12583"/>
                </a:lnTo>
                <a:lnTo>
                  <a:pt x="2275" y="12436"/>
                </a:lnTo>
                <a:lnTo>
                  <a:pt x="2202" y="12326"/>
                </a:lnTo>
                <a:lnTo>
                  <a:pt x="2128" y="12216"/>
                </a:lnTo>
                <a:lnTo>
                  <a:pt x="2018" y="12179"/>
                </a:lnTo>
                <a:lnTo>
                  <a:pt x="1871" y="12179"/>
                </a:lnTo>
                <a:lnTo>
                  <a:pt x="1835" y="12253"/>
                </a:lnTo>
                <a:lnTo>
                  <a:pt x="1835" y="12326"/>
                </a:lnTo>
                <a:lnTo>
                  <a:pt x="1578" y="12656"/>
                </a:lnTo>
                <a:lnTo>
                  <a:pt x="1505" y="12840"/>
                </a:lnTo>
                <a:lnTo>
                  <a:pt x="1431" y="13023"/>
                </a:lnTo>
                <a:lnTo>
                  <a:pt x="1358" y="13023"/>
                </a:lnTo>
                <a:lnTo>
                  <a:pt x="1578" y="12509"/>
                </a:lnTo>
                <a:lnTo>
                  <a:pt x="1761" y="11996"/>
                </a:lnTo>
                <a:lnTo>
                  <a:pt x="1761" y="11959"/>
                </a:lnTo>
                <a:lnTo>
                  <a:pt x="1725" y="11922"/>
                </a:lnTo>
                <a:lnTo>
                  <a:pt x="1688" y="11922"/>
                </a:lnTo>
                <a:lnTo>
                  <a:pt x="1651" y="11959"/>
                </a:lnTo>
                <a:lnTo>
                  <a:pt x="1321" y="12399"/>
                </a:lnTo>
                <a:lnTo>
                  <a:pt x="1028" y="12913"/>
                </a:lnTo>
                <a:lnTo>
                  <a:pt x="881" y="12840"/>
                </a:lnTo>
                <a:lnTo>
                  <a:pt x="881" y="12729"/>
                </a:lnTo>
                <a:lnTo>
                  <a:pt x="1028" y="12436"/>
                </a:lnTo>
                <a:lnTo>
                  <a:pt x="1174" y="12143"/>
                </a:lnTo>
                <a:lnTo>
                  <a:pt x="1358" y="11849"/>
                </a:lnTo>
                <a:lnTo>
                  <a:pt x="1541" y="11556"/>
                </a:lnTo>
                <a:lnTo>
                  <a:pt x="1541" y="11519"/>
                </a:lnTo>
                <a:lnTo>
                  <a:pt x="1505" y="11482"/>
                </a:lnTo>
                <a:lnTo>
                  <a:pt x="1468" y="11519"/>
                </a:lnTo>
                <a:lnTo>
                  <a:pt x="1138" y="11812"/>
                </a:lnTo>
                <a:lnTo>
                  <a:pt x="954" y="11996"/>
                </a:lnTo>
                <a:lnTo>
                  <a:pt x="808" y="12179"/>
                </a:lnTo>
                <a:lnTo>
                  <a:pt x="698" y="12399"/>
                </a:lnTo>
                <a:lnTo>
                  <a:pt x="588" y="12619"/>
                </a:lnTo>
                <a:lnTo>
                  <a:pt x="551" y="12583"/>
                </a:lnTo>
                <a:lnTo>
                  <a:pt x="624" y="12473"/>
                </a:lnTo>
                <a:lnTo>
                  <a:pt x="661" y="12363"/>
                </a:lnTo>
                <a:lnTo>
                  <a:pt x="1138" y="11629"/>
                </a:lnTo>
                <a:lnTo>
                  <a:pt x="1321" y="11262"/>
                </a:lnTo>
                <a:lnTo>
                  <a:pt x="1468" y="10859"/>
                </a:lnTo>
                <a:lnTo>
                  <a:pt x="1431" y="10822"/>
                </a:lnTo>
                <a:lnTo>
                  <a:pt x="1395" y="10822"/>
                </a:lnTo>
                <a:lnTo>
                  <a:pt x="1064" y="11189"/>
                </a:lnTo>
                <a:lnTo>
                  <a:pt x="734" y="11556"/>
                </a:lnTo>
                <a:lnTo>
                  <a:pt x="844" y="11372"/>
                </a:lnTo>
                <a:lnTo>
                  <a:pt x="1248" y="10749"/>
                </a:lnTo>
                <a:lnTo>
                  <a:pt x="1651" y="10125"/>
                </a:lnTo>
                <a:lnTo>
                  <a:pt x="1651" y="10052"/>
                </a:lnTo>
                <a:lnTo>
                  <a:pt x="1615" y="9978"/>
                </a:lnTo>
                <a:lnTo>
                  <a:pt x="1505" y="9978"/>
                </a:lnTo>
                <a:lnTo>
                  <a:pt x="1321" y="10162"/>
                </a:lnTo>
                <a:lnTo>
                  <a:pt x="1505" y="9795"/>
                </a:lnTo>
                <a:lnTo>
                  <a:pt x="1651" y="9391"/>
                </a:lnTo>
                <a:close/>
                <a:moveTo>
                  <a:pt x="1541" y="8768"/>
                </a:moveTo>
                <a:lnTo>
                  <a:pt x="1468" y="8805"/>
                </a:lnTo>
                <a:lnTo>
                  <a:pt x="1395" y="8915"/>
                </a:lnTo>
                <a:lnTo>
                  <a:pt x="1395" y="9025"/>
                </a:lnTo>
                <a:lnTo>
                  <a:pt x="1395" y="9061"/>
                </a:lnTo>
                <a:lnTo>
                  <a:pt x="1211" y="9355"/>
                </a:lnTo>
                <a:lnTo>
                  <a:pt x="1101" y="9648"/>
                </a:lnTo>
                <a:lnTo>
                  <a:pt x="661" y="10602"/>
                </a:lnTo>
                <a:lnTo>
                  <a:pt x="294" y="11409"/>
                </a:lnTo>
                <a:lnTo>
                  <a:pt x="147" y="11812"/>
                </a:lnTo>
                <a:lnTo>
                  <a:pt x="37" y="12253"/>
                </a:lnTo>
                <a:lnTo>
                  <a:pt x="1" y="12399"/>
                </a:lnTo>
                <a:lnTo>
                  <a:pt x="1" y="12509"/>
                </a:lnTo>
                <a:lnTo>
                  <a:pt x="74" y="12729"/>
                </a:lnTo>
                <a:lnTo>
                  <a:pt x="221" y="12913"/>
                </a:lnTo>
                <a:lnTo>
                  <a:pt x="404" y="13096"/>
                </a:lnTo>
                <a:lnTo>
                  <a:pt x="441" y="13170"/>
                </a:lnTo>
                <a:lnTo>
                  <a:pt x="514" y="13206"/>
                </a:lnTo>
                <a:lnTo>
                  <a:pt x="588" y="13243"/>
                </a:lnTo>
                <a:lnTo>
                  <a:pt x="661" y="13243"/>
                </a:lnTo>
                <a:lnTo>
                  <a:pt x="734" y="13280"/>
                </a:lnTo>
                <a:lnTo>
                  <a:pt x="881" y="13353"/>
                </a:lnTo>
                <a:lnTo>
                  <a:pt x="954" y="13426"/>
                </a:lnTo>
                <a:lnTo>
                  <a:pt x="1101" y="13426"/>
                </a:lnTo>
                <a:lnTo>
                  <a:pt x="1431" y="13536"/>
                </a:lnTo>
                <a:lnTo>
                  <a:pt x="1468" y="13573"/>
                </a:lnTo>
                <a:lnTo>
                  <a:pt x="1688" y="13573"/>
                </a:lnTo>
                <a:lnTo>
                  <a:pt x="1908" y="13536"/>
                </a:lnTo>
                <a:lnTo>
                  <a:pt x="2128" y="13463"/>
                </a:lnTo>
                <a:lnTo>
                  <a:pt x="2312" y="13390"/>
                </a:lnTo>
                <a:lnTo>
                  <a:pt x="2495" y="13280"/>
                </a:lnTo>
                <a:lnTo>
                  <a:pt x="2605" y="13133"/>
                </a:lnTo>
                <a:lnTo>
                  <a:pt x="2715" y="12986"/>
                </a:lnTo>
                <a:lnTo>
                  <a:pt x="2788" y="12840"/>
                </a:lnTo>
                <a:lnTo>
                  <a:pt x="2862" y="12693"/>
                </a:lnTo>
                <a:lnTo>
                  <a:pt x="2935" y="12326"/>
                </a:lnTo>
                <a:lnTo>
                  <a:pt x="2935" y="11959"/>
                </a:lnTo>
                <a:lnTo>
                  <a:pt x="2862" y="11592"/>
                </a:lnTo>
                <a:lnTo>
                  <a:pt x="2788" y="11226"/>
                </a:lnTo>
                <a:lnTo>
                  <a:pt x="2678" y="10895"/>
                </a:lnTo>
                <a:lnTo>
                  <a:pt x="2055" y="9061"/>
                </a:lnTo>
                <a:lnTo>
                  <a:pt x="1981" y="8951"/>
                </a:lnTo>
                <a:lnTo>
                  <a:pt x="1871" y="8878"/>
                </a:lnTo>
                <a:lnTo>
                  <a:pt x="1761" y="8805"/>
                </a:lnTo>
                <a:lnTo>
                  <a:pt x="1651" y="8768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0" name="Shape 180"/>
          <p:cNvSpPr/>
          <p:nvPr/>
        </p:nvSpPr>
        <p:spPr>
          <a:xfrm>
            <a:off x="1570785" y="4028296"/>
            <a:ext cx="734324" cy="723314"/>
          </a:xfrm>
          <a:custGeom>
            <a:avLst/>
            <a:gdLst/>
            <a:ahLst/>
            <a:cxnLst/>
            <a:rect l="0" t="0" r="0" b="0"/>
            <a:pathLst>
              <a:path w="14674" h="14454" extrusionOk="0">
                <a:moveTo>
                  <a:pt x="7887" y="3779"/>
                </a:moveTo>
                <a:lnTo>
                  <a:pt x="7961" y="3816"/>
                </a:lnTo>
                <a:lnTo>
                  <a:pt x="8071" y="3889"/>
                </a:lnTo>
                <a:lnTo>
                  <a:pt x="8218" y="4072"/>
                </a:lnTo>
                <a:lnTo>
                  <a:pt x="8291" y="4292"/>
                </a:lnTo>
                <a:lnTo>
                  <a:pt x="8364" y="4513"/>
                </a:lnTo>
                <a:lnTo>
                  <a:pt x="8401" y="4696"/>
                </a:lnTo>
                <a:lnTo>
                  <a:pt x="8401" y="4916"/>
                </a:lnTo>
                <a:lnTo>
                  <a:pt x="8401" y="5099"/>
                </a:lnTo>
                <a:lnTo>
                  <a:pt x="8291" y="5283"/>
                </a:lnTo>
                <a:lnTo>
                  <a:pt x="8144" y="4659"/>
                </a:lnTo>
                <a:lnTo>
                  <a:pt x="8034" y="4219"/>
                </a:lnTo>
                <a:lnTo>
                  <a:pt x="7961" y="3999"/>
                </a:lnTo>
                <a:lnTo>
                  <a:pt x="7887" y="3779"/>
                </a:lnTo>
                <a:close/>
                <a:moveTo>
                  <a:pt x="4329" y="5063"/>
                </a:moveTo>
                <a:lnTo>
                  <a:pt x="4476" y="5209"/>
                </a:lnTo>
                <a:lnTo>
                  <a:pt x="4586" y="5356"/>
                </a:lnTo>
                <a:lnTo>
                  <a:pt x="4696" y="5503"/>
                </a:lnTo>
                <a:lnTo>
                  <a:pt x="4769" y="5686"/>
                </a:lnTo>
                <a:lnTo>
                  <a:pt x="4769" y="5870"/>
                </a:lnTo>
                <a:lnTo>
                  <a:pt x="4769" y="6053"/>
                </a:lnTo>
                <a:lnTo>
                  <a:pt x="4659" y="6126"/>
                </a:lnTo>
                <a:lnTo>
                  <a:pt x="4549" y="6237"/>
                </a:lnTo>
                <a:lnTo>
                  <a:pt x="4439" y="5980"/>
                </a:lnTo>
                <a:lnTo>
                  <a:pt x="4329" y="5686"/>
                </a:lnTo>
                <a:lnTo>
                  <a:pt x="4293" y="5393"/>
                </a:lnTo>
                <a:lnTo>
                  <a:pt x="4293" y="5209"/>
                </a:lnTo>
                <a:lnTo>
                  <a:pt x="4293" y="5136"/>
                </a:lnTo>
                <a:lnTo>
                  <a:pt x="4329" y="5063"/>
                </a:lnTo>
                <a:close/>
                <a:moveTo>
                  <a:pt x="6604" y="7594"/>
                </a:moveTo>
                <a:lnTo>
                  <a:pt x="6714" y="7667"/>
                </a:lnTo>
                <a:lnTo>
                  <a:pt x="6787" y="7814"/>
                </a:lnTo>
                <a:lnTo>
                  <a:pt x="6934" y="8071"/>
                </a:lnTo>
                <a:lnTo>
                  <a:pt x="7337" y="8694"/>
                </a:lnTo>
                <a:lnTo>
                  <a:pt x="7117" y="8878"/>
                </a:lnTo>
                <a:lnTo>
                  <a:pt x="7080" y="8768"/>
                </a:lnTo>
                <a:lnTo>
                  <a:pt x="6860" y="8474"/>
                </a:lnTo>
                <a:lnTo>
                  <a:pt x="6677" y="8144"/>
                </a:lnTo>
                <a:lnTo>
                  <a:pt x="6567" y="7887"/>
                </a:lnTo>
                <a:lnTo>
                  <a:pt x="6420" y="7667"/>
                </a:lnTo>
                <a:lnTo>
                  <a:pt x="6604" y="7594"/>
                </a:lnTo>
                <a:close/>
                <a:moveTo>
                  <a:pt x="5283" y="8107"/>
                </a:moveTo>
                <a:lnTo>
                  <a:pt x="5356" y="8144"/>
                </a:lnTo>
                <a:lnTo>
                  <a:pt x="5833" y="9428"/>
                </a:lnTo>
                <a:lnTo>
                  <a:pt x="5650" y="9501"/>
                </a:lnTo>
                <a:lnTo>
                  <a:pt x="5686" y="9318"/>
                </a:lnTo>
                <a:lnTo>
                  <a:pt x="5650" y="9208"/>
                </a:lnTo>
                <a:lnTo>
                  <a:pt x="5613" y="9061"/>
                </a:lnTo>
                <a:lnTo>
                  <a:pt x="5503" y="8768"/>
                </a:lnTo>
                <a:lnTo>
                  <a:pt x="5246" y="8107"/>
                </a:lnTo>
                <a:close/>
                <a:moveTo>
                  <a:pt x="7337" y="9905"/>
                </a:moveTo>
                <a:lnTo>
                  <a:pt x="7337" y="10235"/>
                </a:lnTo>
                <a:lnTo>
                  <a:pt x="7190" y="9978"/>
                </a:lnTo>
                <a:lnTo>
                  <a:pt x="7337" y="9905"/>
                </a:lnTo>
                <a:close/>
                <a:moveTo>
                  <a:pt x="9721" y="9061"/>
                </a:moveTo>
                <a:lnTo>
                  <a:pt x="9832" y="9281"/>
                </a:lnTo>
                <a:lnTo>
                  <a:pt x="9942" y="9501"/>
                </a:lnTo>
                <a:lnTo>
                  <a:pt x="10052" y="9685"/>
                </a:lnTo>
                <a:lnTo>
                  <a:pt x="10162" y="9868"/>
                </a:lnTo>
                <a:lnTo>
                  <a:pt x="10198" y="10015"/>
                </a:lnTo>
                <a:lnTo>
                  <a:pt x="10198" y="10161"/>
                </a:lnTo>
                <a:lnTo>
                  <a:pt x="10198" y="10308"/>
                </a:lnTo>
                <a:lnTo>
                  <a:pt x="10125" y="10455"/>
                </a:lnTo>
                <a:lnTo>
                  <a:pt x="10052" y="10345"/>
                </a:lnTo>
                <a:lnTo>
                  <a:pt x="9978" y="10308"/>
                </a:lnTo>
                <a:lnTo>
                  <a:pt x="9758" y="9758"/>
                </a:lnTo>
                <a:lnTo>
                  <a:pt x="9685" y="9464"/>
                </a:lnTo>
                <a:lnTo>
                  <a:pt x="9575" y="9171"/>
                </a:lnTo>
                <a:lnTo>
                  <a:pt x="9648" y="9134"/>
                </a:lnTo>
                <a:lnTo>
                  <a:pt x="9721" y="9061"/>
                </a:lnTo>
                <a:close/>
                <a:moveTo>
                  <a:pt x="7667" y="9758"/>
                </a:moveTo>
                <a:lnTo>
                  <a:pt x="7777" y="9795"/>
                </a:lnTo>
                <a:lnTo>
                  <a:pt x="7924" y="9868"/>
                </a:lnTo>
                <a:lnTo>
                  <a:pt x="8071" y="10015"/>
                </a:lnTo>
                <a:lnTo>
                  <a:pt x="8181" y="10235"/>
                </a:lnTo>
                <a:lnTo>
                  <a:pt x="8291" y="10638"/>
                </a:lnTo>
                <a:lnTo>
                  <a:pt x="8328" y="10822"/>
                </a:lnTo>
                <a:lnTo>
                  <a:pt x="8328" y="10968"/>
                </a:lnTo>
                <a:lnTo>
                  <a:pt x="8291" y="11115"/>
                </a:lnTo>
                <a:lnTo>
                  <a:pt x="8181" y="11189"/>
                </a:lnTo>
                <a:lnTo>
                  <a:pt x="8181" y="11115"/>
                </a:lnTo>
                <a:lnTo>
                  <a:pt x="8144" y="11005"/>
                </a:lnTo>
                <a:lnTo>
                  <a:pt x="8071" y="10968"/>
                </a:lnTo>
                <a:lnTo>
                  <a:pt x="7997" y="10895"/>
                </a:lnTo>
                <a:lnTo>
                  <a:pt x="7887" y="10675"/>
                </a:lnTo>
                <a:lnTo>
                  <a:pt x="7814" y="10382"/>
                </a:lnTo>
                <a:lnTo>
                  <a:pt x="7741" y="9831"/>
                </a:lnTo>
                <a:lnTo>
                  <a:pt x="7667" y="9758"/>
                </a:lnTo>
                <a:close/>
                <a:moveTo>
                  <a:pt x="10162" y="1321"/>
                </a:moveTo>
                <a:lnTo>
                  <a:pt x="10198" y="1541"/>
                </a:lnTo>
                <a:lnTo>
                  <a:pt x="10272" y="1725"/>
                </a:lnTo>
                <a:lnTo>
                  <a:pt x="10455" y="2092"/>
                </a:lnTo>
                <a:lnTo>
                  <a:pt x="10932" y="3229"/>
                </a:lnTo>
                <a:lnTo>
                  <a:pt x="10969" y="3302"/>
                </a:lnTo>
                <a:lnTo>
                  <a:pt x="10749" y="3375"/>
                </a:lnTo>
                <a:lnTo>
                  <a:pt x="10528" y="3449"/>
                </a:lnTo>
                <a:lnTo>
                  <a:pt x="9758" y="3742"/>
                </a:lnTo>
                <a:lnTo>
                  <a:pt x="8988" y="4146"/>
                </a:lnTo>
                <a:lnTo>
                  <a:pt x="8841" y="4219"/>
                </a:lnTo>
                <a:lnTo>
                  <a:pt x="8731" y="4329"/>
                </a:lnTo>
                <a:lnTo>
                  <a:pt x="8658" y="4072"/>
                </a:lnTo>
                <a:lnTo>
                  <a:pt x="8511" y="3816"/>
                </a:lnTo>
                <a:lnTo>
                  <a:pt x="8364" y="3595"/>
                </a:lnTo>
                <a:lnTo>
                  <a:pt x="8254" y="3522"/>
                </a:lnTo>
                <a:lnTo>
                  <a:pt x="8144" y="3449"/>
                </a:lnTo>
                <a:lnTo>
                  <a:pt x="7997" y="3412"/>
                </a:lnTo>
                <a:lnTo>
                  <a:pt x="7851" y="3375"/>
                </a:lnTo>
                <a:lnTo>
                  <a:pt x="7777" y="3375"/>
                </a:lnTo>
                <a:lnTo>
                  <a:pt x="7704" y="3412"/>
                </a:lnTo>
                <a:lnTo>
                  <a:pt x="7667" y="3485"/>
                </a:lnTo>
                <a:lnTo>
                  <a:pt x="7667" y="3559"/>
                </a:lnTo>
                <a:lnTo>
                  <a:pt x="7484" y="3595"/>
                </a:lnTo>
                <a:lnTo>
                  <a:pt x="7337" y="3706"/>
                </a:lnTo>
                <a:lnTo>
                  <a:pt x="7190" y="3852"/>
                </a:lnTo>
                <a:lnTo>
                  <a:pt x="7044" y="3999"/>
                </a:lnTo>
                <a:lnTo>
                  <a:pt x="7007" y="4109"/>
                </a:lnTo>
                <a:lnTo>
                  <a:pt x="7044" y="4219"/>
                </a:lnTo>
                <a:lnTo>
                  <a:pt x="7264" y="4696"/>
                </a:lnTo>
                <a:lnTo>
                  <a:pt x="7080" y="4769"/>
                </a:lnTo>
                <a:lnTo>
                  <a:pt x="6310" y="5026"/>
                </a:lnTo>
                <a:lnTo>
                  <a:pt x="5576" y="5283"/>
                </a:lnTo>
                <a:lnTo>
                  <a:pt x="5320" y="5356"/>
                </a:lnTo>
                <a:lnTo>
                  <a:pt x="5210" y="5393"/>
                </a:lnTo>
                <a:lnTo>
                  <a:pt x="5136" y="5466"/>
                </a:lnTo>
                <a:lnTo>
                  <a:pt x="5100" y="5356"/>
                </a:lnTo>
                <a:lnTo>
                  <a:pt x="4916" y="5063"/>
                </a:lnTo>
                <a:lnTo>
                  <a:pt x="4806" y="4879"/>
                </a:lnTo>
                <a:lnTo>
                  <a:pt x="4659" y="4733"/>
                </a:lnTo>
                <a:lnTo>
                  <a:pt x="4513" y="4623"/>
                </a:lnTo>
                <a:lnTo>
                  <a:pt x="4329" y="4549"/>
                </a:lnTo>
                <a:lnTo>
                  <a:pt x="4183" y="4513"/>
                </a:lnTo>
                <a:lnTo>
                  <a:pt x="4036" y="4586"/>
                </a:lnTo>
                <a:lnTo>
                  <a:pt x="3852" y="4586"/>
                </a:lnTo>
                <a:lnTo>
                  <a:pt x="3779" y="4623"/>
                </a:lnTo>
                <a:lnTo>
                  <a:pt x="3742" y="4696"/>
                </a:lnTo>
                <a:lnTo>
                  <a:pt x="3706" y="4989"/>
                </a:lnTo>
                <a:lnTo>
                  <a:pt x="3706" y="5283"/>
                </a:lnTo>
                <a:lnTo>
                  <a:pt x="3742" y="5576"/>
                </a:lnTo>
                <a:lnTo>
                  <a:pt x="3816" y="5870"/>
                </a:lnTo>
                <a:lnTo>
                  <a:pt x="3596" y="5833"/>
                </a:lnTo>
                <a:lnTo>
                  <a:pt x="3376" y="5870"/>
                </a:lnTo>
                <a:lnTo>
                  <a:pt x="2972" y="6016"/>
                </a:lnTo>
                <a:lnTo>
                  <a:pt x="2422" y="6163"/>
                </a:lnTo>
                <a:lnTo>
                  <a:pt x="2165" y="6273"/>
                </a:lnTo>
                <a:lnTo>
                  <a:pt x="2055" y="6347"/>
                </a:lnTo>
                <a:lnTo>
                  <a:pt x="1945" y="6457"/>
                </a:lnTo>
                <a:lnTo>
                  <a:pt x="1945" y="6530"/>
                </a:lnTo>
                <a:lnTo>
                  <a:pt x="1982" y="6567"/>
                </a:lnTo>
                <a:lnTo>
                  <a:pt x="2238" y="6603"/>
                </a:lnTo>
                <a:lnTo>
                  <a:pt x="2459" y="6567"/>
                </a:lnTo>
                <a:lnTo>
                  <a:pt x="2972" y="6457"/>
                </a:lnTo>
                <a:lnTo>
                  <a:pt x="3449" y="6347"/>
                </a:lnTo>
                <a:lnTo>
                  <a:pt x="3706" y="6237"/>
                </a:lnTo>
                <a:lnTo>
                  <a:pt x="3816" y="6163"/>
                </a:lnTo>
                <a:lnTo>
                  <a:pt x="3889" y="6090"/>
                </a:lnTo>
                <a:lnTo>
                  <a:pt x="4073" y="6383"/>
                </a:lnTo>
                <a:lnTo>
                  <a:pt x="4256" y="6677"/>
                </a:lnTo>
                <a:lnTo>
                  <a:pt x="4293" y="6713"/>
                </a:lnTo>
                <a:lnTo>
                  <a:pt x="4366" y="6823"/>
                </a:lnTo>
                <a:lnTo>
                  <a:pt x="4549" y="6970"/>
                </a:lnTo>
                <a:lnTo>
                  <a:pt x="4659" y="7007"/>
                </a:lnTo>
                <a:lnTo>
                  <a:pt x="4733" y="7044"/>
                </a:lnTo>
                <a:lnTo>
                  <a:pt x="4806" y="7007"/>
                </a:lnTo>
                <a:lnTo>
                  <a:pt x="4879" y="6933"/>
                </a:lnTo>
                <a:lnTo>
                  <a:pt x="5063" y="6640"/>
                </a:lnTo>
                <a:lnTo>
                  <a:pt x="5173" y="6347"/>
                </a:lnTo>
                <a:lnTo>
                  <a:pt x="5210" y="6053"/>
                </a:lnTo>
                <a:lnTo>
                  <a:pt x="5210" y="5760"/>
                </a:lnTo>
                <a:lnTo>
                  <a:pt x="5320" y="5760"/>
                </a:lnTo>
                <a:lnTo>
                  <a:pt x="5430" y="5723"/>
                </a:lnTo>
                <a:lnTo>
                  <a:pt x="5686" y="5650"/>
                </a:lnTo>
                <a:lnTo>
                  <a:pt x="6457" y="5430"/>
                </a:lnTo>
                <a:lnTo>
                  <a:pt x="7190" y="5173"/>
                </a:lnTo>
                <a:lnTo>
                  <a:pt x="7447" y="5063"/>
                </a:lnTo>
                <a:lnTo>
                  <a:pt x="7631" y="5430"/>
                </a:lnTo>
                <a:lnTo>
                  <a:pt x="7704" y="5613"/>
                </a:lnTo>
                <a:lnTo>
                  <a:pt x="7814" y="5760"/>
                </a:lnTo>
                <a:lnTo>
                  <a:pt x="7924" y="5833"/>
                </a:lnTo>
                <a:lnTo>
                  <a:pt x="8218" y="5833"/>
                </a:lnTo>
                <a:lnTo>
                  <a:pt x="8328" y="5760"/>
                </a:lnTo>
                <a:lnTo>
                  <a:pt x="8548" y="5576"/>
                </a:lnTo>
                <a:lnTo>
                  <a:pt x="8731" y="5356"/>
                </a:lnTo>
                <a:lnTo>
                  <a:pt x="8804" y="5173"/>
                </a:lnTo>
                <a:lnTo>
                  <a:pt x="8841" y="4989"/>
                </a:lnTo>
                <a:lnTo>
                  <a:pt x="8841" y="4806"/>
                </a:lnTo>
                <a:lnTo>
                  <a:pt x="8804" y="4586"/>
                </a:lnTo>
                <a:lnTo>
                  <a:pt x="8914" y="4586"/>
                </a:lnTo>
                <a:lnTo>
                  <a:pt x="9061" y="4513"/>
                </a:lnTo>
                <a:lnTo>
                  <a:pt x="9942" y="4109"/>
                </a:lnTo>
                <a:lnTo>
                  <a:pt x="10639" y="3852"/>
                </a:lnTo>
                <a:lnTo>
                  <a:pt x="10895" y="3742"/>
                </a:lnTo>
                <a:lnTo>
                  <a:pt x="11115" y="3669"/>
                </a:lnTo>
                <a:lnTo>
                  <a:pt x="11519" y="4586"/>
                </a:lnTo>
                <a:lnTo>
                  <a:pt x="11849" y="5540"/>
                </a:lnTo>
                <a:lnTo>
                  <a:pt x="12069" y="6237"/>
                </a:lnTo>
                <a:lnTo>
                  <a:pt x="12032" y="6347"/>
                </a:lnTo>
                <a:lnTo>
                  <a:pt x="11996" y="6457"/>
                </a:lnTo>
                <a:lnTo>
                  <a:pt x="11959" y="6457"/>
                </a:lnTo>
                <a:lnTo>
                  <a:pt x="11592" y="6603"/>
                </a:lnTo>
                <a:lnTo>
                  <a:pt x="10969" y="6787"/>
                </a:lnTo>
                <a:lnTo>
                  <a:pt x="9685" y="7227"/>
                </a:lnTo>
                <a:lnTo>
                  <a:pt x="8438" y="7630"/>
                </a:lnTo>
                <a:lnTo>
                  <a:pt x="7887" y="7777"/>
                </a:lnTo>
                <a:lnTo>
                  <a:pt x="7631" y="7924"/>
                </a:lnTo>
                <a:lnTo>
                  <a:pt x="7521" y="7997"/>
                </a:lnTo>
                <a:lnTo>
                  <a:pt x="7447" y="8107"/>
                </a:lnTo>
                <a:lnTo>
                  <a:pt x="7447" y="8144"/>
                </a:lnTo>
                <a:lnTo>
                  <a:pt x="7631" y="8181"/>
                </a:lnTo>
                <a:lnTo>
                  <a:pt x="7997" y="8181"/>
                </a:lnTo>
                <a:lnTo>
                  <a:pt x="8181" y="8107"/>
                </a:lnTo>
                <a:lnTo>
                  <a:pt x="8914" y="7887"/>
                </a:lnTo>
                <a:lnTo>
                  <a:pt x="10565" y="7374"/>
                </a:lnTo>
                <a:lnTo>
                  <a:pt x="12216" y="6860"/>
                </a:lnTo>
                <a:lnTo>
                  <a:pt x="12289" y="6823"/>
                </a:lnTo>
                <a:lnTo>
                  <a:pt x="12546" y="7777"/>
                </a:lnTo>
                <a:lnTo>
                  <a:pt x="12766" y="8474"/>
                </a:lnTo>
                <a:lnTo>
                  <a:pt x="12729" y="8511"/>
                </a:lnTo>
                <a:lnTo>
                  <a:pt x="12693" y="8584"/>
                </a:lnTo>
                <a:lnTo>
                  <a:pt x="11629" y="8988"/>
                </a:lnTo>
                <a:lnTo>
                  <a:pt x="11042" y="9208"/>
                </a:lnTo>
                <a:lnTo>
                  <a:pt x="10859" y="9281"/>
                </a:lnTo>
                <a:lnTo>
                  <a:pt x="10749" y="9391"/>
                </a:lnTo>
                <a:lnTo>
                  <a:pt x="10455" y="9575"/>
                </a:lnTo>
                <a:lnTo>
                  <a:pt x="10455" y="9611"/>
                </a:lnTo>
                <a:lnTo>
                  <a:pt x="10418" y="9501"/>
                </a:lnTo>
                <a:lnTo>
                  <a:pt x="10198" y="9024"/>
                </a:lnTo>
                <a:lnTo>
                  <a:pt x="10052" y="8804"/>
                </a:lnTo>
                <a:lnTo>
                  <a:pt x="9942" y="8731"/>
                </a:lnTo>
                <a:lnTo>
                  <a:pt x="9832" y="8694"/>
                </a:lnTo>
                <a:lnTo>
                  <a:pt x="9758" y="8694"/>
                </a:lnTo>
                <a:lnTo>
                  <a:pt x="9721" y="8768"/>
                </a:lnTo>
                <a:lnTo>
                  <a:pt x="9685" y="8841"/>
                </a:lnTo>
                <a:lnTo>
                  <a:pt x="9501" y="8841"/>
                </a:lnTo>
                <a:lnTo>
                  <a:pt x="9355" y="8804"/>
                </a:lnTo>
                <a:lnTo>
                  <a:pt x="9208" y="8841"/>
                </a:lnTo>
                <a:lnTo>
                  <a:pt x="9061" y="8878"/>
                </a:lnTo>
                <a:lnTo>
                  <a:pt x="8988" y="8988"/>
                </a:lnTo>
                <a:lnTo>
                  <a:pt x="8914" y="9098"/>
                </a:lnTo>
                <a:lnTo>
                  <a:pt x="8914" y="9208"/>
                </a:lnTo>
                <a:lnTo>
                  <a:pt x="9025" y="9611"/>
                </a:lnTo>
                <a:lnTo>
                  <a:pt x="9135" y="10051"/>
                </a:lnTo>
                <a:lnTo>
                  <a:pt x="8694" y="10161"/>
                </a:lnTo>
                <a:lnTo>
                  <a:pt x="8658" y="10198"/>
                </a:lnTo>
                <a:lnTo>
                  <a:pt x="8621" y="10235"/>
                </a:lnTo>
                <a:lnTo>
                  <a:pt x="8584" y="10345"/>
                </a:lnTo>
                <a:lnTo>
                  <a:pt x="8511" y="10125"/>
                </a:lnTo>
                <a:lnTo>
                  <a:pt x="8401" y="9905"/>
                </a:lnTo>
                <a:lnTo>
                  <a:pt x="8254" y="9685"/>
                </a:lnTo>
                <a:lnTo>
                  <a:pt x="8034" y="9501"/>
                </a:lnTo>
                <a:lnTo>
                  <a:pt x="7777" y="9391"/>
                </a:lnTo>
                <a:lnTo>
                  <a:pt x="7557" y="9391"/>
                </a:lnTo>
                <a:lnTo>
                  <a:pt x="7411" y="9428"/>
                </a:lnTo>
                <a:lnTo>
                  <a:pt x="7300" y="9464"/>
                </a:lnTo>
                <a:lnTo>
                  <a:pt x="7190" y="9538"/>
                </a:lnTo>
                <a:lnTo>
                  <a:pt x="7080" y="9611"/>
                </a:lnTo>
                <a:lnTo>
                  <a:pt x="7044" y="9721"/>
                </a:lnTo>
                <a:lnTo>
                  <a:pt x="7007" y="9868"/>
                </a:lnTo>
                <a:lnTo>
                  <a:pt x="7044" y="9941"/>
                </a:lnTo>
                <a:lnTo>
                  <a:pt x="7117" y="9978"/>
                </a:lnTo>
                <a:lnTo>
                  <a:pt x="7044" y="10235"/>
                </a:lnTo>
                <a:lnTo>
                  <a:pt x="7080" y="10492"/>
                </a:lnTo>
                <a:lnTo>
                  <a:pt x="4806" y="11152"/>
                </a:lnTo>
                <a:lnTo>
                  <a:pt x="4219" y="11335"/>
                </a:lnTo>
                <a:lnTo>
                  <a:pt x="3632" y="11519"/>
                </a:lnTo>
                <a:lnTo>
                  <a:pt x="3449" y="11629"/>
                </a:lnTo>
                <a:lnTo>
                  <a:pt x="3192" y="10602"/>
                </a:lnTo>
                <a:lnTo>
                  <a:pt x="2862" y="9611"/>
                </a:lnTo>
                <a:lnTo>
                  <a:pt x="3339" y="9538"/>
                </a:lnTo>
                <a:lnTo>
                  <a:pt x="3816" y="9428"/>
                </a:lnTo>
                <a:lnTo>
                  <a:pt x="4769" y="9134"/>
                </a:lnTo>
                <a:lnTo>
                  <a:pt x="4843" y="9318"/>
                </a:lnTo>
                <a:lnTo>
                  <a:pt x="4953" y="9501"/>
                </a:lnTo>
                <a:lnTo>
                  <a:pt x="5063" y="9685"/>
                </a:lnTo>
                <a:lnTo>
                  <a:pt x="5246" y="9831"/>
                </a:lnTo>
                <a:lnTo>
                  <a:pt x="5356" y="9868"/>
                </a:lnTo>
                <a:lnTo>
                  <a:pt x="5466" y="9905"/>
                </a:lnTo>
                <a:lnTo>
                  <a:pt x="5613" y="9905"/>
                </a:lnTo>
                <a:lnTo>
                  <a:pt x="5723" y="9868"/>
                </a:lnTo>
                <a:lnTo>
                  <a:pt x="5980" y="9758"/>
                </a:lnTo>
                <a:lnTo>
                  <a:pt x="6163" y="9648"/>
                </a:lnTo>
                <a:lnTo>
                  <a:pt x="6237" y="9538"/>
                </a:lnTo>
                <a:lnTo>
                  <a:pt x="6273" y="9501"/>
                </a:lnTo>
                <a:lnTo>
                  <a:pt x="6237" y="9428"/>
                </a:lnTo>
                <a:lnTo>
                  <a:pt x="5980" y="8731"/>
                </a:lnTo>
                <a:lnTo>
                  <a:pt x="6200" y="8731"/>
                </a:lnTo>
                <a:lnTo>
                  <a:pt x="6383" y="8658"/>
                </a:lnTo>
                <a:lnTo>
                  <a:pt x="6604" y="9244"/>
                </a:lnTo>
                <a:lnTo>
                  <a:pt x="6677" y="9318"/>
                </a:lnTo>
                <a:lnTo>
                  <a:pt x="6714" y="9354"/>
                </a:lnTo>
                <a:lnTo>
                  <a:pt x="6787" y="9354"/>
                </a:lnTo>
                <a:lnTo>
                  <a:pt x="7044" y="9318"/>
                </a:lnTo>
                <a:lnTo>
                  <a:pt x="7300" y="9208"/>
                </a:lnTo>
                <a:lnTo>
                  <a:pt x="7521" y="9061"/>
                </a:lnTo>
                <a:lnTo>
                  <a:pt x="7704" y="8878"/>
                </a:lnTo>
                <a:lnTo>
                  <a:pt x="7741" y="8841"/>
                </a:lnTo>
                <a:lnTo>
                  <a:pt x="7777" y="8768"/>
                </a:lnTo>
                <a:lnTo>
                  <a:pt x="7741" y="8658"/>
                </a:lnTo>
                <a:lnTo>
                  <a:pt x="7264" y="7887"/>
                </a:lnTo>
                <a:lnTo>
                  <a:pt x="7080" y="7520"/>
                </a:lnTo>
                <a:lnTo>
                  <a:pt x="6970" y="7337"/>
                </a:lnTo>
                <a:lnTo>
                  <a:pt x="6824" y="7227"/>
                </a:lnTo>
                <a:lnTo>
                  <a:pt x="6640" y="7154"/>
                </a:lnTo>
                <a:lnTo>
                  <a:pt x="6457" y="7190"/>
                </a:lnTo>
                <a:lnTo>
                  <a:pt x="6383" y="7227"/>
                </a:lnTo>
                <a:lnTo>
                  <a:pt x="6310" y="7264"/>
                </a:lnTo>
                <a:lnTo>
                  <a:pt x="6237" y="7337"/>
                </a:lnTo>
                <a:lnTo>
                  <a:pt x="6200" y="7410"/>
                </a:lnTo>
                <a:lnTo>
                  <a:pt x="6017" y="7447"/>
                </a:lnTo>
                <a:lnTo>
                  <a:pt x="5980" y="7484"/>
                </a:lnTo>
                <a:lnTo>
                  <a:pt x="5943" y="7520"/>
                </a:lnTo>
                <a:lnTo>
                  <a:pt x="5907" y="7594"/>
                </a:lnTo>
                <a:lnTo>
                  <a:pt x="5907" y="7667"/>
                </a:lnTo>
                <a:lnTo>
                  <a:pt x="6200" y="8291"/>
                </a:lnTo>
                <a:lnTo>
                  <a:pt x="6163" y="8364"/>
                </a:lnTo>
                <a:lnTo>
                  <a:pt x="6127" y="8401"/>
                </a:lnTo>
                <a:lnTo>
                  <a:pt x="6090" y="8401"/>
                </a:lnTo>
                <a:lnTo>
                  <a:pt x="6053" y="8437"/>
                </a:lnTo>
                <a:lnTo>
                  <a:pt x="5943" y="8474"/>
                </a:lnTo>
                <a:lnTo>
                  <a:pt x="5907" y="8511"/>
                </a:lnTo>
                <a:lnTo>
                  <a:pt x="5613" y="7814"/>
                </a:lnTo>
                <a:lnTo>
                  <a:pt x="5576" y="7777"/>
                </a:lnTo>
                <a:lnTo>
                  <a:pt x="5540" y="7704"/>
                </a:lnTo>
                <a:lnTo>
                  <a:pt x="5393" y="7704"/>
                </a:lnTo>
                <a:lnTo>
                  <a:pt x="5356" y="7667"/>
                </a:lnTo>
                <a:lnTo>
                  <a:pt x="5173" y="7667"/>
                </a:lnTo>
                <a:lnTo>
                  <a:pt x="4990" y="7704"/>
                </a:lnTo>
                <a:lnTo>
                  <a:pt x="4843" y="7814"/>
                </a:lnTo>
                <a:lnTo>
                  <a:pt x="4733" y="7961"/>
                </a:lnTo>
                <a:lnTo>
                  <a:pt x="4659" y="8144"/>
                </a:lnTo>
                <a:lnTo>
                  <a:pt x="4623" y="8327"/>
                </a:lnTo>
                <a:lnTo>
                  <a:pt x="4623" y="8511"/>
                </a:lnTo>
                <a:lnTo>
                  <a:pt x="4623" y="8694"/>
                </a:lnTo>
                <a:lnTo>
                  <a:pt x="3669" y="8951"/>
                </a:lnTo>
                <a:lnTo>
                  <a:pt x="3229" y="9134"/>
                </a:lnTo>
                <a:lnTo>
                  <a:pt x="2752" y="9318"/>
                </a:lnTo>
                <a:lnTo>
                  <a:pt x="2348" y="7997"/>
                </a:lnTo>
                <a:lnTo>
                  <a:pt x="1908" y="6677"/>
                </a:lnTo>
                <a:lnTo>
                  <a:pt x="1541" y="5356"/>
                </a:lnTo>
                <a:lnTo>
                  <a:pt x="1395" y="4696"/>
                </a:lnTo>
                <a:lnTo>
                  <a:pt x="1285" y="3999"/>
                </a:lnTo>
                <a:lnTo>
                  <a:pt x="1505" y="3962"/>
                </a:lnTo>
                <a:lnTo>
                  <a:pt x="1725" y="3926"/>
                </a:lnTo>
                <a:lnTo>
                  <a:pt x="2165" y="3816"/>
                </a:lnTo>
                <a:lnTo>
                  <a:pt x="3302" y="3485"/>
                </a:lnTo>
                <a:lnTo>
                  <a:pt x="5760" y="2825"/>
                </a:lnTo>
                <a:lnTo>
                  <a:pt x="6934" y="2495"/>
                </a:lnTo>
                <a:lnTo>
                  <a:pt x="8071" y="2092"/>
                </a:lnTo>
                <a:lnTo>
                  <a:pt x="9135" y="1725"/>
                </a:lnTo>
                <a:lnTo>
                  <a:pt x="9758" y="1505"/>
                </a:lnTo>
                <a:lnTo>
                  <a:pt x="9978" y="1395"/>
                </a:lnTo>
                <a:lnTo>
                  <a:pt x="10088" y="1358"/>
                </a:lnTo>
                <a:lnTo>
                  <a:pt x="10162" y="1321"/>
                </a:lnTo>
                <a:close/>
                <a:moveTo>
                  <a:pt x="12876" y="8988"/>
                </a:moveTo>
                <a:lnTo>
                  <a:pt x="13023" y="9575"/>
                </a:lnTo>
                <a:lnTo>
                  <a:pt x="13096" y="9905"/>
                </a:lnTo>
                <a:lnTo>
                  <a:pt x="13206" y="10198"/>
                </a:lnTo>
                <a:lnTo>
                  <a:pt x="12619" y="10271"/>
                </a:lnTo>
                <a:lnTo>
                  <a:pt x="12069" y="10418"/>
                </a:lnTo>
                <a:lnTo>
                  <a:pt x="11519" y="10565"/>
                </a:lnTo>
                <a:lnTo>
                  <a:pt x="10969" y="10748"/>
                </a:lnTo>
                <a:lnTo>
                  <a:pt x="9685" y="11225"/>
                </a:lnTo>
                <a:lnTo>
                  <a:pt x="8438" y="11702"/>
                </a:lnTo>
                <a:lnTo>
                  <a:pt x="5980" y="12619"/>
                </a:lnTo>
                <a:lnTo>
                  <a:pt x="4879" y="13023"/>
                </a:lnTo>
                <a:lnTo>
                  <a:pt x="4329" y="13243"/>
                </a:lnTo>
                <a:lnTo>
                  <a:pt x="3816" y="13499"/>
                </a:lnTo>
                <a:lnTo>
                  <a:pt x="3669" y="12692"/>
                </a:lnTo>
                <a:lnTo>
                  <a:pt x="3522" y="11885"/>
                </a:lnTo>
                <a:lnTo>
                  <a:pt x="3742" y="11885"/>
                </a:lnTo>
                <a:lnTo>
                  <a:pt x="3999" y="11812"/>
                </a:lnTo>
                <a:lnTo>
                  <a:pt x="5173" y="11482"/>
                </a:lnTo>
                <a:lnTo>
                  <a:pt x="7190" y="10932"/>
                </a:lnTo>
                <a:lnTo>
                  <a:pt x="7374" y="11335"/>
                </a:lnTo>
                <a:lnTo>
                  <a:pt x="7594" y="11702"/>
                </a:lnTo>
                <a:lnTo>
                  <a:pt x="7631" y="11775"/>
                </a:lnTo>
                <a:lnTo>
                  <a:pt x="7814" y="11775"/>
                </a:lnTo>
                <a:lnTo>
                  <a:pt x="7887" y="11702"/>
                </a:lnTo>
                <a:lnTo>
                  <a:pt x="7961" y="11629"/>
                </a:lnTo>
                <a:lnTo>
                  <a:pt x="8107" y="11592"/>
                </a:lnTo>
                <a:lnTo>
                  <a:pt x="8401" y="11519"/>
                </a:lnTo>
                <a:lnTo>
                  <a:pt x="8474" y="11445"/>
                </a:lnTo>
                <a:lnTo>
                  <a:pt x="8548" y="11372"/>
                </a:lnTo>
                <a:lnTo>
                  <a:pt x="8658" y="11189"/>
                </a:lnTo>
                <a:lnTo>
                  <a:pt x="8694" y="11005"/>
                </a:lnTo>
                <a:lnTo>
                  <a:pt x="8694" y="10785"/>
                </a:lnTo>
                <a:lnTo>
                  <a:pt x="8658" y="10602"/>
                </a:lnTo>
                <a:lnTo>
                  <a:pt x="8621" y="10418"/>
                </a:lnTo>
                <a:lnTo>
                  <a:pt x="8658" y="10492"/>
                </a:lnTo>
                <a:lnTo>
                  <a:pt x="8768" y="10528"/>
                </a:lnTo>
                <a:lnTo>
                  <a:pt x="9025" y="10492"/>
                </a:lnTo>
                <a:lnTo>
                  <a:pt x="9281" y="10418"/>
                </a:lnTo>
                <a:lnTo>
                  <a:pt x="9428" y="10638"/>
                </a:lnTo>
                <a:lnTo>
                  <a:pt x="9611" y="10822"/>
                </a:lnTo>
                <a:lnTo>
                  <a:pt x="9758" y="10895"/>
                </a:lnTo>
                <a:lnTo>
                  <a:pt x="9942" y="10932"/>
                </a:lnTo>
                <a:lnTo>
                  <a:pt x="10088" y="10932"/>
                </a:lnTo>
                <a:lnTo>
                  <a:pt x="10235" y="10858"/>
                </a:lnTo>
                <a:lnTo>
                  <a:pt x="10382" y="10785"/>
                </a:lnTo>
                <a:lnTo>
                  <a:pt x="10492" y="10638"/>
                </a:lnTo>
                <a:lnTo>
                  <a:pt x="10565" y="10492"/>
                </a:lnTo>
                <a:lnTo>
                  <a:pt x="10602" y="10345"/>
                </a:lnTo>
                <a:lnTo>
                  <a:pt x="10639" y="10161"/>
                </a:lnTo>
                <a:lnTo>
                  <a:pt x="10602" y="9978"/>
                </a:lnTo>
                <a:lnTo>
                  <a:pt x="10492" y="9648"/>
                </a:lnTo>
                <a:lnTo>
                  <a:pt x="10749" y="9648"/>
                </a:lnTo>
                <a:lnTo>
                  <a:pt x="11005" y="9611"/>
                </a:lnTo>
                <a:lnTo>
                  <a:pt x="11629" y="9428"/>
                </a:lnTo>
                <a:lnTo>
                  <a:pt x="12876" y="8988"/>
                </a:lnTo>
                <a:close/>
                <a:moveTo>
                  <a:pt x="13206" y="10675"/>
                </a:moveTo>
                <a:lnTo>
                  <a:pt x="13096" y="10712"/>
                </a:lnTo>
                <a:lnTo>
                  <a:pt x="11592" y="11262"/>
                </a:lnTo>
                <a:lnTo>
                  <a:pt x="8731" y="12362"/>
                </a:lnTo>
                <a:lnTo>
                  <a:pt x="7300" y="12876"/>
                </a:lnTo>
                <a:lnTo>
                  <a:pt x="6604" y="13133"/>
                </a:lnTo>
                <a:lnTo>
                  <a:pt x="5870" y="13316"/>
                </a:lnTo>
                <a:lnTo>
                  <a:pt x="4696" y="13573"/>
                </a:lnTo>
                <a:lnTo>
                  <a:pt x="5393" y="13279"/>
                </a:lnTo>
                <a:lnTo>
                  <a:pt x="6090" y="13023"/>
                </a:lnTo>
                <a:lnTo>
                  <a:pt x="8438" y="12179"/>
                </a:lnTo>
                <a:lnTo>
                  <a:pt x="9611" y="11702"/>
                </a:lnTo>
                <a:lnTo>
                  <a:pt x="10822" y="11299"/>
                </a:lnTo>
                <a:lnTo>
                  <a:pt x="11409" y="11078"/>
                </a:lnTo>
                <a:lnTo>
                  <a:pt x="11996" y="10895"/>
                </a:lnTo>
                <a:lnTo>
                  <a:pt x="12619" y="10748"/>
                </a:lnTo>
                <a:lnTo>
                  <a:pt x="13206" y="10675"/>
                </a:lnTo>
                <a:close/>
                <a:moveTo>
                  <a:pt x="10492" y="478"/>
                </a:moveTo>
                <a:lnTo>
                  <a:pt x="10712" y="1064"/>
                </a:lnTo>
                <a:lnTo>
                  <a:pt x="10969" y="1688"/>
                </a:lnTo>
                <a:lnTo>
                  <a:pt x="11482" y="2862"/>
                </a:lnTo>
                <a:lnTo>
                  <a:pt x="11996" y="4182"/>
                </a:lnTo>
                <a:lnTo>
                  <a:pt x="12473" y="5466"/>
                </a:lnTo>
                <a:lnTo>
                  <a:pt x="12876" y="6713"/>
                </a:lnTo>
                <a:lnTo>
                  <a:pt x="13280" y="7924"/>
                </a:lnTo>
                <a:lnTo>
                  <a:pt x="13683" y="9171"/>
                </a:lnTo>
                <a:lnTo>
                  <a:pt x="14013" y="10418"/>
                </a:lnTo>
                <a:lnTo>
                  <a:pt x="13793" y="10418"/>
                </a:lnTo>
                <a:lnTo>
                  <a:pt x="13573" y="10492"/>
                </a:lnTo>
                <a:lnTo>
                  <a:pt x="13573" y="10418"/>
                </a:lnTo>
                <a:lnTo>
                  <a:pt x="13573" y="10308"/>
                </a:lnTo>
                <a:lnTo>
                  <a:pt x="13646" y="10235"/>
                </a:lnTo>
                <a:lnTo>
                  <a:pt x="13646" y="10125"/>
                </a:lnTo>
                <a:lnTo>
                  <a:pt x="13610" y="9831"/>
                </a:lnTo>
                <a:lnTo>
                  <a:pt x="13610" y="9758"/>
                </a:lnTo>
                <a:lnTo>
                  <a:pt x="13610" y="9721"/>
                </a:lnTo>
                <a:lnTo>
                  <a:pt x="13426" y="9024"/>
                </a:lnTo>
                <a:lnTo>
                  <a:pt x="13096" y="7777"/>
                </a:lnTo>
                <a:lnTo>
                  <a:pt x="12693" y="6603"/>
                </a:lnTo>
                <a:lnTo>
                  <a:pt x="12289" y="5430"/>
                </a:lnTo>
                <a:lnTo>
                  <a:pt x="11849" y="4256"/>
                </a:lnTo>
                <a:lnTo>
                  <a:pt x="11372" y="3119"/>
                </a:lnTo>
                <a:lnTo>
                  <a:pt x="10859" y="1981"/>
                </a:lnTo>
                <a:lnTo>
                  <a:pt x="10675" y="1651"/>
                </a:lnTo>
                <a:lnTo>
                  <a:pt x="10492" y="1358"/>
                </a:lnTo>
                <a:lnTo>
                  <a:pt x="10602" y="1285"/>
                </a:lnTo>
                <a:lnTo>
                  <a:pt x="10639" y="1174"/>
                </a:lnTo>
                <a:lnTo>
                  <a:pt x="10602" y="1064"/>
                </a:lnTo>
                <a:lnTo>
                  <a:pt x="10565" y="991"/>
                </a:lnTo>
                <a:lnTo>
                  <a:pt x="10528" y="954"/>
                </a:lnTo>
                <a:lnTo>
                  <a:pt x="10455" y="918"/>
                </a:lnTo>
                <a:lnTo>
                  <a:pt x="10272" y="881"/>
                </a:lnTo>
                <a:lnTo>
                  <a:pt x="10088" y="918"/>
                </a:lnTo>
                <a:lnTo>
                  <a:pt x="9391" y="1138"/>
                </a:lnTo>
                <a:lnTo>
                  <a:pt x="8658" y="1431"/>
                </a:lnTo>
                <a:lnTo>
                  <a:pt x="7924" y="1688"/>
                </a:lnTo>
                <a:lnTo>
                  <a:pt x="7190" y="1945"/>
                </a:lnTo>
                <a:lnTo>
                  <a:pt x="5650" y="2422"/>
                </a:lnTo>
                <a:lnTo>
                  <a:pt x="4109" y="2862"/>
                </a:lnTo>
                <a:lnTo>
                  <a:pt x="2569" y="3265"/>
                </a:lnTo>
                <a:lnTo>
                  <a:pt x="1762" y="3485"/>
                </a:lnTo>
                <a:lnTo>
                  <a:pt x="1358" y="3632"/>
                </a:lnTo>
                <a:lnTo>
                  <a:pt x="1175" y="3706"/>
                </a:lnTo>
                <a:lnTo>
                  <a:pt x="1028" y="3816"/>
                </a:lnTo>
                <a:lnTo>
                  <a:pt x="991" y="3816"/>
                </a:lnTo>
                <a:lnTo>
                  <a:pt x="955" y="3889"/>
                </a:lnTo>
                <a:lnTo>
                  <a:pt x="918" y="3962"/>
                </a:lnTo>
                <a:lnTo>
                  <a:pt x="991" y="4586"/>
                </a:lnTo>
                <a:lnTo>
                  <a:pt x="1101" y="5209"/>
                </a:lnTo>
                <a:lnTo>
                  <a:pt x="1248" y="5796"/>
                </a:lnTo>
                <a:lnTo>
                  <a:pt x="1395" y="6420"/>
                </a:lnTo>
                <a:lnTo>
                  <a:pt x="1725" y="7594"/>
                </a:lnTo>
                <a:lnTo>
                  <a:pt x="2128" y="8768"/>
                </a:lnTo>
                <a:lnTo>
                  <a:pt x="2532" y="9978"/>
                </a:lnTo>
                <a:lnTo>
                  <a:pt x="2899" y="11152"/>
                </a:lnTo>
                <a:lnTo>
                  <a:pt x="3045" y="11739"/>
                </a:lnTo>
                <a:lnTo>
                  <a:pt x="3192" y="12362"/>
                </a:lnTo>
                <a:lnTo>
                  <a:pt x="3302" y="12949"/>
                </a:lnTo>
                <a:lnTo>
                  <a:pt x="3412" y="13573"/>
                </a:lnTo>
                <a:lnTo>
                  <a:pt x="3412" y="13683"/>
                </a:lnTo>
                <a:lnTo>
                  <a:pt x="3486" y="13720"/>
                </a:lnTo>
                <a:lnTo>
                  <a:pt x="3559" y="13756"/>
                </a:lnTo>
                <a:lnTo>
                  <a:pt x="3632" y="13793"/>
                </a:lnTo>
                <a:lnTo>
                  <a:pt x="3669" y="13830"/>
                </a:lnTo>
                <a:lnTo>
                  <a:pt x="3742" y="13830"/>
                </a:lnTo>
                <a:lnTo>
                  <a:pt x="4036" y="13756"/>
                </a:lnTo>
                <a:lnTo>
                  <a:pt x="3706" y="13903"/>
                </a:lnTo>
                <a:lnTo>
                  <a:pt x="3412" y="14086"/>
                </a:lnTo>
                <a:lnTo>
                  <a:pt x="2569" y="11115"/>
                </a:lnTo>
                <a:lnTo>
                  <a:pt x="2128" y="9611"/>
                </a:lnTo>
                <a:lnTo>
                  <a:pt x="1725" y="8144"/>
                </a:lnTo>
                <a:lnTo>
                  <a:pt x="955" y="5136"/>
                </a:lnTo>
                <a:lnTo>
                  <a:pt x="808" y="4439"/>
                </a:lnTo>
                <a:lnTo>
                  <a:pt x="661" y="3999"/>
                </a:lnTo>
                <a:lnTo>
                  <a:pt x="588" y="3779"/>
                </a:lnTo>
                <a:lnTo>
                  <a:pt x="478" y="3632"/>
                </a:lnTo>
                <a:lnTo>
                  <a:pt x="1065" y="3522"/>
                </a:lnTo>
                <a:lnTo>
                  <a:pt x="1652" y="3412"/>
                </a:lnTo>
                <a:lnTo>
                  <a:pt x="2825" y="3045"/>
                </a:lnTo>
                <a:lnTo>
                  <a:pt x="4183" y="2642"/>
                </a:lnTo>
                <a:lnTo>
                  <a:pt x="5503" y="2202"/>
                </a:lnTo>
                <a:lnTo>
                  <a:pt x="8034" y="1358"/>
                </a:lnTo>
                <a:lnTo>
                  <a:pt x="9281" y="918"/>
                </a:lnTo>
                <a:lnTo>
                  <a:pt x="9905" y="734"/>
                </a:lnTo>
                <a:lnTo>
                  <a:pt x="10198" y="624"/>
                </a:lnTo>
                <a:lnTo>
                  <a:pt x="10492" y="478"/>
                </a:lnTo>
                <a:close/>
                <a:moveTo>
                  <a:pt x="10455" y="1"/>
                </a:moveTo>
                <a:lnTo>
                  <a:pt x="10162" y="37"/>
                </a:lnTo>
                <a:lnTo>
                  <a:pt x="9832" y="147"/>
                </a:lnTo>
                <a:lnTo>
                  <a:pt x="9245" y="367"/>
                </a:lnTo>
                <a:lnTo>
                  <a:pt x="7997" y="808"/>
                </a:lnTo>
                <a:lnTo>
                  <a:pt x="5503" y="1651"/>
                </a:lnTo>
                <a:lnTo>
                  <a:pt x="2935" y="2495"/>
                </a:lnTo>
                <a:lnTo>
                  <a:pt x="1615" y="2899"/>
                </a:lnTo>
                <a:lnTo>
                  <a:pt x="918" y="3082"/>
                </a:lnTo>
                <a:lnTo>
                  <a:pt x="258" y="3339"/>
                </a:lnTo>
                <a:lnTo>
                  <a:pt x="184" y="3412"/>
                </a:lnTo>
                <a:lnTo>
                  <a:pt x="148" y="3522"/>
                </a:lnTo>
                <a:lnTo>
                  <a:pt x="38" y="3559"/>
                </a:lnTo>
                <a:lnTo>
                  <a:pt x="1" y="3595"/>
                </a:lnTo>
                <a:lnTo>
                  <a:pt x="1" y="3632"/>
                </a:lnTo>
                <a:lnTo>
                  <a:pt x="38" y="3779"/>
                </a:lnTo>
                <a:lnTo>
                  <a:pt x="111" y="3926"/>
                </a:lnTo>
                <a:lnTo>
                  <a:pt x="184" y="4036"/>
                </a:lnTo>
                <a:lnTo>
                  <a:pt x="221" y="4146"/>
                </a:lnTo>
                <a:lnTo>
                  <a:pt x="294" y="4366"/>
                </a:lnTo>
                <a:lnTo>
                  <a:pt x="588" y="5796"/>
                </a:lnTo>
                <a:lnTo>
                  <a:pt x="955" y="7227"/>
                </a:lnTo>
                <a:lnTo>
                  <a:pt x="1285" y="8658"/>
                </a:lnTo>
                <a:lnTo>
                  <a:pt x="2055" y="11482"/>
                </a:lnTo>
                <a:lnTo>
                  <a:pt x="2459" y="12876"/>
                </a:lnTo>
                <a:lnTo>
                  <a:pt x="2899" y="14233"/>
                </a:lnTo>
                <a:lnTo>
                  <a:pt x="2935" y="14380"/>
                </a:lnTo>
                <a:lnTo>
                  <a:pt x="3045" y="14416"/>
                </a:lnTo>
                <a:lnTo>
                  <a:pt x="3155" y="14453"/>
                </a:lnTo>
                <a:lnTo>
                  <a:pt x="3302" y="14416"/>
                </a:lnTo>
                <a:lnTo>
                  <a:pt x="3596" y="14343"/>
                </a:lnTo>
                <a:lnTo>
                  <a:pt x="3889" y="14270"/>
                </a:lnTo>
                <a:lnTo>
                  <a:pt x="4513" y="14086"/>
                </a:lnTo>
                <a:lnTo>
                  <a:pt x="5980" y="13793"/>
                </a:lnTo>
                <a:lnTo>
                  <a:pt x="6714" y="13610"/>
                </a:lnTo>
                <a:lnTo>
                  <a:pt x="7447" y="13353"/>
                </a:lnTo>
                <a:lnTo>
                  <a:pt x="8878" y="12839"/>
                </a:lnTo>
                <a:lnTo>
                  <a:pt x="11739" y="11775"/>
                </a:lnTo>
                <a:lnTo>
                  <a:pt x="13133" y="11225"/>
                </a:lnTo>
                <a:lnTo>
                  <a:pt x="13646" y="11078"/>
                </a:lnTo>
                <a:lnTo>
                  <a:pt x="13903" y="10968"/>
                </a:lnTo>
                <a:lnTo>
                  <a:pt x="14160" y="10822"/>
                </a:lnTo>
                <a:lnTo>
                  <a:pt x="14197" y="10932"/>
                </a:lnTo>
                <a:lnTo>
                  <a:pt x="14270" y="10968"/>
                </a:lnTo>
                <a:lnTo>
                  <a:pt x="14380" y="11005"/>
                </a:lnTo>
                <a:lnTo>
                  <a:pt x="14490" y="11005"/>
                </a:lnTo>
                <a:lnTo>
                  <a:pt x="14563" y="10932"/>
                </a:lnTo>
                <a:lnTo>
                  <a:pt x="14637" y="10895"/>
                </a:lnTo>
                <a:lnTo>
                  <a:pt x="14674" y="10785"/>
                </a:lnTo>
                <a:lnTo>
                  <a:pt x="14637" y="10675"/>
                </a:lnTo>
                <a:lnTo>
                  <a:pt x="14270" y="9318"/>
                </a:lnTo>
                <a:lnTo>
                  <a:pt x="13867" y="7997"/>
                </a:lnTo>
                <a:lnTo>
                  <a:pt x="13426" y="6640"/>
                </a:lnTo>
                <a:lnTo>
                  <a:pt x="12949" y="5356"/>
                </a:lnTo>
                <a:lnTo>
                  <a:pt x="12473" y="4036"/>
                </a:lnTo>
                <a:lnTo>
                  <a:pt x="11922" y="2752"/>
                </a:lnTo>
                <a:lnTo>
                  <a:pt x="11409" y="1468"/>
                </a:lnTo>
                <a:lnTo>
                  <a:pt x="11115" y="881"/>
                </a:lnTo>
                <a:lnTo>
                  <a:pt x="10785" y="257"/>
                </a:lnTo>
                <a:lnTo>
                  <a:pt x="10749" y="221"/>
                </a:lnTo>
                <a:lnTo>
                  <a:pt x="10675" y="184"/>
                </a:lnTo>
                <a:lnTo>
                  <a:pt x="10639" y="111"/>
                </a:lnTo>
                <a:lnTo>
                  <a:pt x="10602" y="74"/>
                </a:lnTo>
                <a:lnTo>
                  <a:pt x="10528" y="37"/>
                </a:lnTo>
                <a:lnTo>
                  <a:pt x="10455" y="1"/>
                </a:lnTo>
                <a:close/>
              </a:path>
            </a:pathLst>
          </a:custGeom>
          <a:solidFill>
            <a:srgbClr val="3C78D8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1" name="Shape 181"/>
          <p:cNvSpPr/>
          <p:nvPr/>
        </p:nvSpPr>
        <p:spPr>
          <a:xfrm>
            <a:off x="247060" y="4094876"/>
            <a:ext cx="275434" cy="244207"/>
          </a:xfrm>
          <a:custGeom>
            <a:avLst/>
            <a:gdLst/>
            <a:ahLst/>
            <a:cxnLst/>
            <a:rect l="0" t="0" r="0" b="0"/>
            <a:pathLst>
              <a:path w="5504" h="4880" extrusionOk="0">
                <a:moveTo>
                  <a:pt x="5173" y="0"/>
                </a:moveTo>
                <a:lnTo>
                  <a:pt x="5063" y="37"/>
                </a:lnTo>
                <a:lnTo>
                  <a:pt x="4990" y="110"/>
                </a:lnTo>
                <a:lnTo>
                  <a:pt x="4770" y="404"/>
                </a:lnTo>
                <a:lnTo>
                  <a:pt x="4513" y="624"/>
                </a:lnTo>
                <a:lnTo>
                  <a:pt x="4219" y="844"/>
                </a:lnTo>
                <a:lnTo>
                  <a:pt x="3926" y="991"/>
                </a:lnTo>
                <a:lnTo>
                  <a:pt x="3742" y="1064"/>
                </a:lnTo>
                <a:lnTo>
                  <a:pt x="3559" y="1101"/>
                </a:lnTo>
                <a:lnTo>
                  <a:pt x="3229" y="1101"/>
                </a:lnTo>
                <a:lnTo>
                  <a:pt x="2862" y="1028"/>
                </a:lnTo>
                <a:lnTo>
                  <a:pt x="2532" y="917"/>
                </a:lnTo>
                <a:lnTo>
                  <a:pt x="2239" y="807"/>
                </a:lnTo>
                <a:lnTo>
                  <a:pt x="1908" y="734"/>
                </a:lnTo>
                <a:lnTo>
                  <a:pt x="1578" y="661"/>
                </a:lnTo>
                <a:lnTo>
                  <a:pt x="1248" y="624"/>
                </a:lnTo>
                <a:lnTo>
                  <a:pt x="918" y="661"/>
                </a:lnTo>
                <a:lnTo>
                  <a:pt x="625" y="771"/>
                </a:lnTo>
                <a:lnTo>
                  <a:pt x="478" y="844"/>
                </a:lnTo>
                <a:lnTo>
                  <a:pt x="368" y="954"/>
                </a:lnTo>
                <a:lnTo>
                  <a:pt x="258" y="1064"/>
                </a:lnTo>
                <a:lnTo>
                  <a:pt x="148" y="1211"/>
                </a:lnTo>
                <a:lnTo>
                  <a:pt x="111" y="1284"/>
                </a:lnTo>
                <a:lnTo>
                  <a:pt x="111" y="1321"/>
                </a:lnTo>
                <a:lnTo>
                  <a:pt x="148" y="1431"/>
                </a:lnTo>
                <a:lnTo>
                  <a:pt x="258" y="1468"/>
                </a:lnTo>
                <a:lnTo>
                  <a:pt x="368" y="1468"/>
                </a:lnTo>
                <a:lnTo>
                  <a:pt x="698" y="1284"/>
                </a:lnTo>
                <a:lnTo>
                  <a:pt x="1028" y="1174"/>
                </a:lnTo>
                <a:lnTo>
                  <a:pt x="1028" y="2531"/>
                </a:lnTo>
                <a:lnTo>
                  <a:pt x="955" y="3228"/>
                </a:lnTo>
                <a:lnTo>
                  <a:pt x="881" y="3925"/>
                </a:lnTo>
                <a:lnTo>
                  <a:pt x="698" y="3852"/>
                </a:lnTo>
                <a:lnTo>
                  <a:pt x="551" y="3742"/>
                </a:lnTo>
                <a:lnTo>
                  <a:pt x="368" y="3632"/>
                </a:lnTo>
                <a:lnTo>
                  <a:pt x="184" y="3522"/>
                </a:lnTo>
                <a:lnTo>
                  <a:pt x="111" y="3522"/>
                </a:lnTo>
                <a:lnTo>
                  <a:pt x="38" y="3595"/>
                </a:lnTo>
                <a:lnTo>
                  <a:pt x="1" y="3669"/>
                </a:lnTo>
                <a:lnTo>
                  <a:pt x="1" y="3779"/>
                </a:lnTo>
                <a:lnTo>
                  <a:pt x="38" y="3962"/>
                </a:lnTo>
                <a:lnTo>
                  <a:pt x="148" y="4145"/>
                </a:lnTo>
                <a:lnTo>
                  <a:pt x="294" y="4256"/>
                </a:lnTo>
                <a:lnTo>
                  <a:pt x="514" y="4402"/>
                </a:lnTo>
                <a:lnTo>
                  <a:pt x="735" y="4476"/>
                </a:lnTo>
                <a:lnTo>
                  <a:pt x="1175" y="4476"/>
                </a:lnTo>
                <a:lnTo>
                  <a:pt x="1248" y="4439"/>
                </a:lnTo>
                <a:lnTo>
                  <a:pt x="1321" y="4402"/>
                </a:lnTo>
                <a:lnTo>
                  <a:pt x="1395" y="4256"/>
                </a:lnTo>
                <a:lnTo>
                  <a:pt x="1505" y="3485"/>
                </a:lnTo>
                <a:lnTo>
                  <a:pt x="1578" y="2715"/>
                </a:lnTo>
                <a:lnTo>
                  <a:pt x="1578" y="1908"/>
                </a:lnTo>
                <a:lnTo>
                  <a:pt x="1542" y="1504"/>
                </a:lnTo>
                <a:lnTo>
                  <a:pt x="1505" y="1138"/>
                </a:lnTo>
                <a:lnTo>
                  <a:pt x="1762" y="1174"/>
                </a:lnTo>
                <a:lnTo>
                  <a:pt x="2128" y="1321"/>
                </a:lnTo>
                <a:lnTo>
                  <a:pt x="2459" y="1431"/>
                </a:lnTo>
                <a:lnTo>
                  <a:pt x="2825" y="1578"/>
                </a:lnTo>
                <a:lnTo>
                  <a:pt x="3192" y="1651"/>
                </a:lnTo>
                <a:lnTo>
                  <a:pt x="3486" y="1651"/>
                </a:lnTo>
                <a:lnTo>
                  <a:pt x="3449" y="2531"/>
                </a:lnTo>
                <a:lnTo>
                  <a:pt x="3412" y="3449"/>
                </a:lnTo>
                <a:lnTo>
                  <a:pt x="3412" y="3999"/>
                </a:lnTo>
                <a:lnTo>
                  <a:pt x="3412" y="4256"/>
                </a:lnTo>
                <a:lnTo>
                  <a:pt x="3412" y="4366"/>
                </a:lnTo>
                <a:lnTo>
                  <a:pt x="3412" y="4402"/>
                </a:lnTo>
                <a:lnTo>
                  <a:pt x="3449" y="4402"/>
                </a:lnTo>
                <a:lnTo>
                  <a:pt x="3412" y="4476"/>
                </a:lnTo>
                <a:lnTo>
                  <a:pt x="3376" y="4512"/>
                </a:lnTo>
                <a:lnTo>
                  <a:pt x="3376" y="4659"/>
                </a:lnTo>
                <a:lnTo>
                  <a:pt x="3376" y="4696"/>
                </a:lnTo>
                <a:lnTo>
                  <a:pt x="3412" y="4806"/>
                </a:lnTo>
                <a:lnTo>
                  <a:pt x="3522" y="4879"/>
                </a:lnTo>
                <a:lnTo>
                  <a:pt x="3632" y="4879"/>
                </a:lnTo>
                <a:lnTo>
                  <a:pt x="3742" y="4842"/>
                </a:lnTo>
                <a:lnTo>
                  <a:pt x="3853" y="4732"/>
                </a:lnTo>
                <a:lnTo>
                  <a:pt x="3926" y="4586"/>
                </a:lnTo>
                <a:lnTo>
                  <a:pt x="3926" y="4439"/>
                </a:lnTo>
                <a:lnTo>
                  <a:pt x="3926" y="4256"/>
                </a:lnTo>
                <a:lnTo>
                  <a:pt x="3963" y="3045"/>
                </a:lnTo>
                <a:lnTo>
                  <a:pt x="3963" y="1871"/>
                </a:lnTo>
                <a:lnTo>
                  <a:pt x="3963" y="1541"/>
                </a:lnTo>
                <a:lnTo>
                  <a:pt x="4366" y="1394"/>
                </a:lnTo>
                <a:lnTo>
                  <a:pt x="4733" y="1138"/>
                </a:lnTo>
                <a:lnTo>
                  <a:pt x="5063" y="844"/>
                </a:lnTo>
                <a:lnTo>
                  <a:pt x="5320" y="551"/>
                </a:lnTo>
                <a:lnTo>
                  <a:pt x="5467" y="367"/>
                </a:lnTo>
                <a:lnTo>
                  <a:pt x="5503" y="257"/>
                </a:lnTo>
                <a:lnTo>
                  <a:pt x="5503" y="184"/>
                </a:lnTo>
                <a:lnTo>
                  <a:pt x="5430" y="74"/>
                </a:lnTo>
                <a:lnTo>
                  <a:pt x="5356" y="37"/>
                </a:lnTo>
                <a:lnTo>
                  <a:pt x="5283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2" name="Shape 182"/>
          <p:cNvSpPr/>
          <p:nvPr/>
        </p:nvSpPr>
        <p:spPr>
          <a:xfrm>
            <a:off x="8516944" y="4082885"/>
            <a:ext cx="690236" cy="510383"/>
          </a:xfrm>
          <a:custGeom>
            <a:avLst/>
            <a:gdLst/>
            <a:ahLst/>
            <a:cxnLst/>
            <a:rect l="0" t="0" r="0" b="0"/>
            <a:pathLst>
              <a:path w="13793" h="10199" extrusionOk="0">
                <a:moveTo>
                  <a:pt x="5649" y="2128"/>
                </a:moveTo>
                <a:lnTo>
                  <a:pt x="5503" y="2165"/>
                </a:lnTo>
                <a:lnTo>
                  <a:pt x="5356" y="2238"/>
                </a:lnTo>
                <a:lnTo>
                  <a:pt x="5209" y="2312"/>
                </a:lnTo>
                <a:lnTo>
                  <a:pt x="5099" y="2422"/>
                </a:lnTo>
                <a:lnTo>
                  <a:pt x="4989" y="2532"/>
                </a:lnTo>
                <a:lnTo>
                  <a:pt x="4916" y="2642"/>
                </a:lnTo>
                <a:lnTo>
                  <a:pt x="4879" y="2788"/>
                </a:lnTo>
                <a:lnTo>
                  <a:pt x="4842" y="2935"/>
                </a:lnTo>
                <a:lnTo>
                  <a:pt x="4842" y="3119"/>
                </a:lnTo>
                <a:lnTo>
                  <a:pt x="4879" y="3265"/>
                </a:lnTo>
                <a:lnTo>
                  <a:pt x="4916" y="3375"/>
                </a:lnTo>
                <a:lnTo>
                  <a:pt x="5026" y="3485"/>
                </a:lnTo>
                <a:lnTo>
                  <a:pt x="5136" y="3522"/>
                </a:lnTo>
                <a:lnTo>
                  <a:pt x="5209" y="3522"/>
                </a:lnTo>
                <a:lnTo>
                  <a:pt x="5319" y="3449"/>
                </a:lnTo>
                <a:lnTo>
                  <a:pt x="5356" y="3375"/>
                </a:lnTo>
                <a:lnTo>
                  <a:pt x="5393" y="3119"/>
                </a:lnTo>
                <a:lnTo>
                  <a:pt x="5393" y="2899"/>
                </a:lnTo>
                <a:lnTo>
                  <a:pt x="5429" y="3045"/>
                </a:lnTo>
                <a:lnTo>
                  <a:pt x="5466" y="3229"/>
                </a:lnTo>
                <a:lnTo>
                  <a:pt x="5503" y="3632"/>
                </a:lnTo>
                <a:lnTo>
                  <a:pt x="5576" y="3926"/>
                </a:lnTo>
                <a:lnTo>
                  <a:pt x="5613" y="4072"/>
                </a:lnTo>
                <a:lnTo>
                  <a:pt x="5723" y="4219"/>
                </a:lnTo>
                <a:lnTo>
                  <a:pt x="5796" y="4256"/>
                </a:lnTo>
                <a:lnTo>
                  <a:pt x="5833" y="4256"/>
                </a:lnTo>
                <a:lnTo>
                  <a:pt x="5906" y="4219"/>
                </a:lnTo>
                <a:lnTo>
                  <a:pt x="5943" y="4146"/>
                </a:lnTo>
                <a:lnTo>
                  <a:pt x="5980" y="4036"/>
                </a:lnTo>
                <a:lnTo>
                  <a:pt x="5980" y="3926"/>
                </a:lnTo>
                <a:lnTo>
                  <a:pt x="5943" y="3669"/>
                </a:lnTo>
                <a:lnTo>
                  <a:pt x="5833" y="3082"/>
                </a:lnTo>
                <a:lnTo>
                  <a:pt x="5759" y="2825"/>
                </a:lnTo>
                <a:lnTo>
                  <a:pt x="5686" y="2715"/>
                </a:lnTo>
                <a:lnTo>
                  <a:pt x="5613" y="2642"/>
                </a:lnTo>
                <a:lnTo>
                  <a:pt x="5723" y="2605"/>
                </a:lnTo>
                <a:lnTo>
                  <a:pt x="6016" y="2605"/>
                </a:lnTo>
                <a:lnTo>
                  <a:pt x="6163" y="2642"/>
                </a:lnTo>
                <a:lnTo>
                  <a:pt x="6310" y="3045"/>
                </a:lnTo>
                <a:lnTo>
                  <a:pt x="6456" y="3522"/>
                </a:lnTo>
                <a:lnTo>
                  <a:pt x="6603" y="3999"/>
                </a:lnTo>
                <a:lnTo>
                  <a:pt x="6640" y="4072"/>
                </a:lnTo>
                <a:lnTo>
                  <a:pt x="6677" y="4109"/>
                </a:lnTo>
                <a:lnTo>
                  <a:pt x="6750" y="4146"/>
                </a:lnTo>
                <a:lnTo>
                  <a:pt x="6823" y="4109"/>
                </a:lnTo>
                <a:lnTo>
                  <a:pt x="6897" y="4072"/>
                </a:lnTo>
                <a:lnTo>
                  <a:pt x="6970" y="4036"/>
                </a:lnTo>
                <a:lnTo>
                  <a:pt x="7007" y="3926"/>
                </a:lnTo>
                <a:lnTo>
                  <a:pt x="7007" y="3852"/>
                </a:lnTo>
                <a:lnTo>
                  <a:pt x="6860" y="3412"/>
                </a:lnTo>
                <a:lnTo>
                  <a:pt x="6750" y="3009"/>
                </a:lnTo>
                <a:lnTo>
                  <a:pt x="6677" y="2862"/>
                </a:lnTo>
                <a:lnTo>
                  <a:pt x="6970" y="3045"/>
                </a:lnTo>
                <a:lnTo>
                  <a:pt x="7227" y="3229"/>
                </a:lnTo>
                <a:lnTo>
                  <a:pt x="7227" y="3449"/>
                </a:lnTo>
                <a:lnTo>
                  <a:pt x="7263" y="3669"/>
                </a:lnTo>
                <a:lnTo>
                  <a:pt x="7410" y="4072"/>
                </a:lnTo>
                <a:lnTo>
                  <a:pt x="7484" y="4146"/>
                </a:lnTo>
                <a:lnTo>
                  <a:pt x="7520" y="4182"/>
                </a:lnTo>
                <a:lnTo>
                  <a:pt x="7667" y="4182"/>
                </a:lnTo>
                <a:lnTo>
                  <a:pt x="7740" y="4146"/>
                </a:lnTo>
                <a:lnTo>
                  <a:pt x="7777" y="4109"/>
                </a:lnTo>
                <a:lnTo>
                  <a:pt x="7814" y="4036"/>
                </a:lnTo>
                <a:lnTo>
                  <a:pt x="7777" y="3926"/>
                </a:lnTo>
                <a:lnTo>
                  <a:pt x="7704" y="3669"/>
                </a:lnTo>
                <a:lnTo>
                  <a:pt x="8034" y="3962"/>
                </a:lnTo>
                <a:lnTo>
                  <a:pt x="8070" y="3999"/>
                </a:lnTo>
                <a:lnTo>
                  <a:pt x="8107" y="3999"/>
                </a:lnTo>
                <a:lnTo>
                  <a:pt x="8144" y="3962"/>
                </a:lnTo>
                <a:lnTo>
                  <a:pt x="8144" y="3926"/>
                </a:lnTo>
                <a:lnTo>
                  <a:pt x="8144" y="3742"/>
                </a:lnTo>
                <a:lnTo>
                  <a:pt x="8107" y="3595"/>
                </a:lnTo>
                <a:lnTo>
                  <a:pt x="7960" y="3302"/>
                </a:lnTo>
                <a:lnTo>
                  <a:pt x="7740" y="3009"/>
                </a:lnTo>
                <a:lnTo>
                  <a:pt x="7484" y="2788"/>
                </a:lnTo>
                <a:lnTo>
                  <a:pt x="7190" y="2568"/>
                </a:lnTo>
                <a:lnTo>
                  <a:pt x="6897" y="2422"/>
                </a:lnTo>
                <a:lnTo>
                  <a:pt x="6566" y="2275"/>
                </a:lnTo>
                <a:lnTo>
                  <a:pt x="6273" y="2165"/>
                </a:lnTo>
                <a:lnTo>
                  <a:pt x="5943" y="2128"/>
                </a:lnTo>
                <a:close/>
                <a:moveTo>
                  <a:pt x="12215" y="3485"/>
                </a:moveTo>
                <a:lnTo>
                  <a:pt x="12142" y="3522"/>
                </a:lnTo>
                <a:lnTo>
                  <a:pt x="12142" y="3559"/>
                </a:lnTo>
                <a:lnTo>
                  <a:pt x="12142" y="3742"/>
                </a:lnTo>
                <a:lnTo>
                  <a:pt x="12142" y="3926"/>
                </a:lnTo>
                <a:lnTo>
                  <a:pt x="12252" y="4292"/>
                </a:lnTo>
                <a:lnTo>
                  <a:pt x="12436" y="4769"/>
                </a:lnTo>
                <a:lnTo>
                  <a:pt x="12582" y="5136"/>
                </a:lnTo>
                <a:lnTo>
                  <a:pt x="12546" y="5209"/>
                </a:lnTo>
                <a:lnTo>
                  <a:pt x="12546" y="5320"/>
                </a:lnTo>
                <a:lnTo>
                  <a:pt x="12582" y="5356"/>
                </a:lnTo>
                <a:lnTo>
                  <a:pt x="12582" y="5430"/>
                </a:lnTo>
                <a:lnTo>
                  <a:pt x="11885" y="5613"/>
                </a:lnTo>
                <a:lnTo>
                  <a:pt x="11885" y="5430"/>
                </a:lnTo>
                <a:lnTo>
                  <a:pt x="11849" y="5246"/>
                </a:lnTo>
                <a:lnTo>
                  <a:pt x="11702" y="4843"/>
                </a:lnTo>
                <a:lnTo>
                  <a:pt x="11629" y="4549"/>
                </a:lnTo>
                <a:lnTo>
                  <a:pt x="11482" y="4256"/>
                </a:lnTo>
                <a:lnTo>
                  <a:pt x="11335" y="3999"/>
                </a:lnTo>
                <a:lnTo>
                  <a:pt x="11115" y="3742"/>
                </a:lnTo>
                <a:lnTo>
                  <a:pt x="11005" y="3742"/>
                </a:lnTo>
                <a:lnTo>
                  <a:pt x="10968" y="3779"/>
                </a:lnTo>
                <a:lnTo>
                  <a:pt x="10932" y="3852"/>
                </a:lnTo>
                <a:lnTo>
                  <a:pt x="10968" y="4109"/>
                </a:lnTo>
                <a:lnTo>
                  <a:pt x="11078" y="4366"/>
                </a:lnTo>
                <a:lnTo>
                  <a:pt x="11262" y="4879"/>
                </a:lnTo>
                <a:lnTo>
                  <a:pt x="11372" y="5320"/>
                </a:lnTo>
                <a:lnTo>
                  <a:pt x="11445" y="5540"/>
                </a:lnTo>
                <a:lnTo>
                  <a:pt x="11555" y="5686"/>
                </a:lnTo>
                <a:lnTo>
                  <a:pt x="11482" y="5723"/>
                </a:lnTo>
                <a:lnTo>
                  <a:pt x="11372" y="5723"/>
                </a:lnTo>
                <a:lnTo>
                  <a:pt x="11262" y="5686"/>
                </a:lnTo>
                <a:lnTo>
                  <a:pt x="11152" y="5650"/>
                </a:lnTo>
                <a:lnTo>
                  <a:pt x="11078" y="5576"/>
                </a:lnTo>
                <a:lnTo>
                  <a:pt x="10895" y="5393"/>
                </a:lnTo>
                <a:lnTo>
                  <a:pt x="10785" y="5209"/>
                </a:lnTo>
                <a:lnTo>
                  <a:pt x="10712" y="5173"/>
                </a:lnTo>
                <a:lnTo>
                  <a:pt x="10675" y="4916"/>
                </a:lnTo>
                <a:lnTo>
                  <a:pt x="10601" y="4696"/>
                </a:lnTo>
                <a:lnTo>
                  <a:pt x="10418" y="4292"/>
                </a:lnTo>
                <a:lnTo>
                  <a:pt x="10381" y="4256"/>
                </a:lnTo>
                <a:lnTo>
                  <a:pt x="10345" y="4219"/>
                </a:lnTo>
                <a:lnTo>
                  <a:pt x="10198" y="4219"/>
                </a:lnTo>
                <a:lnTo>
                  <a:pt x="10125" y="4292"/>
                </a:lnTo>
                <a:lnTo>
                  <a:pt x="10088" y="4366"/>
                </a:lnTo>
                <a:lnTo>
                  <a:pt x="10088" y="4402"/>
                </a:lnTo>
                <a:lnTo>
                  <a:pt x="10125" y="4659"/>
                </a:lnTo>
                <a:lnTo>
                  <a:pt x="10051" y="4623"/>
                </a:lnTo>
                <a:lnTo>
                  <a:pt x="9941" y="4586"/>
                </a:lnTo>
                <a:lnTo>
                  <a:pt x="9868" y="4623"/>
                </a:lnTo>
                <a:lnTo>
                  <a:pt x="9794" y="4696"/>
                </a:lnTo>
                <a:lnTo>
                  <a:pt x="9721" y="4806"/>
                </a:lnTo>
                <a:lnTo>
                  <a:pt x="9684" y="4916"/>
                </a:lnTo>
                <a:lnTo>
                  <a:pt x="9721" y="5026"/>
                </a:lnTo>
                <a:lnTo>
                  <a:pt x="9758" y="5099"/>
                </a:lnTo>
                <a:lnTo>
                  <a:pt x="9905" y="5246"/>
                </a:lnTo>
                <a:lnTo>
                  <a:pt x="10125" y="5356"/>
                </a:lnTo>
                <a:lnTo>
                  <a:pt x="10271" y="5430"/>
                </a:lnTo>
                <a:lnTo>
                  <a:pt x="10345" y="5540"/>
                </a:lnTo>
                <a:lnTo>
                  <a:pt x="10528" y="5796"/>
                </a:lnTo>
                <a:lnTo>
                  <a:pt x="10712" y="5980"/>
                </a:lnTo>
                <a:lnTo>
                  <a:pt x="10932" y="6163"/>
                </a:lnTo>
                <a:lnTo>
                  <a:pt x="11078" y="6200"/>
                </a:lnTo>
                <a:lnTo>
                  <a:pt x="11225" y="6237"/>
                </a:lnTo>
                <a:lnTo>
                  <a:pt x="11519" y="6237"/>
                </a:lnTo>
                <a:lnTo>
                  <a:pt x="11849" y="6163"/>
                </a:lnTo>
                <a:lnTo>
                  <a:pt x="12142" y="6090"/>
                </a:lnTo>
                <a:lnTo>
                  <a:pt x="12986" y="5833"/>
                </a:lnTo>
                <a:lnTo>
                  <a:pt x="13353" y="5686"/>
                </a:lnTo>
                <a:lnTo>
                  <a:pt x="13536" y="5613"/>
                </a:lnTo>
                <a:lnTo>
                  <a:pt x="13719" y="5540"/>
                </a:lnTo>
                <a:lnTo>
                  <a:pt x="13793" y="5466"/>
                </a:lnTo>
                <a:lnTo>
                  <a:pt x="13793" y="5356"/>
                </a:lnTo>
                <a:lnTo>
                  <a:pt x="13756" y="5283"/>
                </a:lnTo>
                <a:lnTo>
                  <a:pt x="13646" y="5246"/>
                </a:lnTo>
                <a:lnTo>
                  <a:pt x="13353" y="5246"/>
                </a:lnTo>
                <a:lnTo>
                  <a:pt x="13059" y="5320"/>
                </a:lnTo>
                <a:lnTo>
                  <a:pt x="13059" y="5099"/>
                </a:lnTo>
                <a:lnTo>
                  <a:pt x="12986" y="4879"/>
                </a:lnTo>
                <a:lnTo>
                  <a:pt x="12839" y="4513"/>
                </a:lnTo>
                <a:lnTo>
                  <a:pt x="12619" y="3962"/>
                </a:lnTo>
                <a:lnTo>
                  <a:pt x="12509" y="3706"/>
                </a:lnTo>
                <a:lnTo>
                  <a:pt x="12326" y="3485"/>
                </a:lnTo>
                <a:close/>
                <a:moveTo>
                  <a:pt x="12069" y="1"/>
                </a:moveTo>
                <a:lnTo>
                  <a:pt x="11702" y="37"/>
                </a:lnTo>
                <a:lnTo>
                  <a:pt x="11335" y="147"/>
                </a:lnTo>
                <a:lnTo>
                  <a:pt x="10638" y="368"/>
                </a:lnTo>
                <a:lnTo>
                  <a:pt x="9905" y="588"/>
                </a:lnTo>
                <a:lnTo>
                  <a:pt x="9538" y="698"/>
                </a:lnTo>
                <a:lnTo>
                  <a:pt x="9171" y="844"/>
                </a:lnTo>
                <a:lnTo>
                  <a:pt x="8914" y="1028"/>
                </a:lnTo>
                <a:lnTo>
                  <a:pt x="8694" y="1211"/>
                </a:lnTo>
                <a:lnTo>
                  <a:pt x="8547" y="1431"/>
                </a:lnTo>
                <a:lnTo>
                  <a:pt x="8437" y="1688"/>
                </a:lnTo>
                <a:lnTo>
                  <a:pt x="8401" y="1945"/>
                </a:lnTo>
                <a:lnTo>
                  <a:pt x="8401" y="2238"/>
                </a:lnTo>
                <a:lnTo>
                  <a:pt x="8401" y="2532"/>
                </a:lnTo>
                <a:lnTo>
                  <a:pt x="8474" y="2825"/>
                </a:lnTo>
                <a:lnTo>
                  <a:pt x="8804" y="4402"/>
                </a:lnTo>
                <a:lnTo>
                  <a:pt x="8951" y="5173"/>
                </a:lnTo>
                <a:lnTo>
                  <a:pt x="9098" y="5980"/>
                </a:lnTo>
                <a:lnTo>
                  <a:pt x="9134" y="6347"/>
                </a:lnTo>
                <a:lnTo>
                  <a:pt x="9134" y="6713"/>
                </a:lnTo>
                <a:lnTo>
                  <a:pt x="8914" y="6126"/>
                </a:lnTo>
                <a:lnTo>
                  <a:pt x="8841" y="5796"/>
                </a:lnTo>
                <a:lnTo>
                  <a:pt x="8731" y="5430"/>
                </a:lnTo>
                <a:lnTo>
                  <a:pt x="8657" y="5246"/>
                </a:lnTo>
                <a:lnTo>
                  <a:pt x="8547" y="5099"/>
                </a:lnTo>
                <a:lnTo>
                  <a:pt x="8437" y="4953"/>
                </a:lnTo>
                <a:lnTo>
                  <a:pt x="8327" y="4879"/>
                </a:lnTo>
                <a:lnTo>
                  <a:pt x="8254" y="4879"/>
                </a:lnTo>
                <a:lnTo>
                  <a:pt x="8217" y="4916"/>
                </a:lnTo>
                <a:lnTo>
                  <a:pt x="8180" y="5026"/>
                </a:lnTo>
                <a:lnTo>
                  <a:pt x="8180" y="5136"/>
                </a:lnTo>
                <a:lnTo>
                  <a:pt x="8217" y="5393"/>
                </a:lnTo>
                <a:lnTo>
                  <a:pt x="8364" y="5906"/>
                </a:lnTo>
                <a:lnTo>
                  <a:pt x="8584" y="6567"/>
                </a:lnTo>
                <a:lnTo>
                  <a:pt x="8767" y="7227"/>
                </a:lnTo>
                <a:lnTo>
                  <a:pt x="8731" y="7374"/>
                </a:lnTo>
                <a:lnTo>
                  <a:pt x="8731" y="7447"/>
                </a:lnTo>
                <a:lnTo>
                  <a:pt x="8731" y="7520"/>
                </a:lnTo>
                <a:lnTo>
                  <a:pt x="8804" y="7594"/>
                </a:lnTo>
                <a:lnTo>
                  <a:pt x="8694" y="7740"/>
                </a:lnTo>
                <a:lnTo>
                  <a:pt x="8547" y="7887"/>
                </a:lnTo>
                <a:lnTo>
                  <a:pt x="8401" y="7997"/>
                </a:lnTo>
                <a:lnTo>
                  <a:pt x="8180" y="8107"/>
                </a:lnTo>
                <a:lnTo>
                  <a:pt x="8144" y="8034"/>
                </a:lnTo>
                <a:lnTo>
                  <a:pt x="8144" y="7997"/>
                </a:lnTo>
                <a:lnTo>
                  <a:pt x="8070" y="7961"/>
                </a:lnTo>
                <a:lnTo>
                  <a:pt x="7630" y="6530"/>
                </a:lnTo>
                <a:lnTo>
                  <a:pt x="7337" y="5650"/>
                </a:lnTo>
                <a:lnTo>
                  <a:pt x="7153" y="5283"/>
                </a:lnTo>
                <a:lnTo>
                  <a:pt x="7080" y="5026"/>
                </a:lnTo>
                <a:lnTo>
                  <a:pt x="7080" y="4953"/>
                </a:lnTo>
                <a:lnTo>
                  <a:pt x="7080" y="4879"/>
                </a:lnTo>
                <a:lnTo>
                  <a:pt x="7117" y="4806"/>
                </a:lnTo>
                <a:lnTo>
                  <a:pt x="7153" y="4733"/>
                </a:lnTo>
                <a:lnTo>
                  <a:pt x="7117" y="4659"/>
                </a:lnTo>
                <a:lnTo>
                  <a:pt x="7080" y="4623"/>
                </a:lnTo>
                <a:lnTo>
                  <a:pt x="6860" y="4476"/>
                </a:lnTo>
                <a:lnTo>
                  <a:pt x="6750" y="4439"/>
                </a:lnTo>
                <a:lnTo>
                  <a:pt x="6640" y="4476"/>
                </a:lnTo>
                <a:lnTo>
                  <a:pt x="6603" y="4549"/>
                </a:lnTo>
                <a:lnTo>
                  <a:pt x="6603" y="4623"/>
                </a:lnTo>
                <a:lnTo>
                  <a:pt x="6640" y="4659"/>
                </a:lnTo>
                <a:lnTo>
                  <a:pt x="6677" y="4769"/>
                </a:lnTo>
                <a:lnTo>
                  <a:pt x="6640" y="4879"/>
                </a:lnTo>
                <a:lnTo>
                  <a:pt x="6640" y="5063"/>
                </a:lnTo>
                <a:lnTo>
                  <a:pt x="6713" y="5320"/>
                </a:lnTo>
                <a:lnTo>
                  <a:pt x="6787" y="5576"/>
                </a:lnTo>
                <a:lnTo>
                  <a:pt x="6970" y="6090"/>
                </a:lnTo>
                <a:lnTo>
                  <a:pt x="7667" y="8254"/>
                </a:lnTo>
                <a:lnTo>
                  <a:pt x="7300" y="8254"/>
                </a:lnTo>
                <a:lnTo>
                  <a:pt x="6970" y="8181"/>
                </a:lnTo>
                <a:lnTo>
                  <a:pt x="6970" y="8107"/>
                </a:lnTo>
                <a:lnTo>
                  <a:pt x="6970" y="8034"/>
                </a:lnTo>
                <a:lnTo>
                  <a:pt x="6897" y="7997"/>
                </a:lnTo>
                <a:lnTo>
                  <a:pt x="6530" y="6383"/>
                </a:lnTo>
                <a:lnTo>
                  <a:pt x="6310" y="5503"/>
                </a:lnTo>
                <a:lnTo>
                  <a:pt x="6200" y="5099"/>
                </a:lnTo>
                <a:lnTo>
                  <a:pt x="6090" y="4916"/>
                </a:lnTo>
                <a:lnTo>
                  <a:pt x="5980" y="4733"/>
                </a:lnTo>
                <a:lnTo>
                  <a:pt x="5943" y="4696"/>
                </a:lnTo>
                <a:lnTo>
                  <a:pt x="5906" y="4696"/>
                </a:lnTo>
                <a:lnTo>
                  <a:pt x="5833" y="4733"/>
                </a:lnTo>
                <a:lnTo>
                  <a:pt x="5833" y="4769"/>
                </a:lnTo>
                <a:lnTo>
                  <a:pt x="5796" y="4989"/>
                </a:lnTo>
                <a:lnTo>
                  <a:pt x="5796" y="5173"/>
                </a:lnTo>
                <a:lnTo>
                  <a:pt x="5870" y="5576"/>
                </a:lnTo>
                <a:lnTo>
                  <a:pt x="6053" y="6383"/>
                </a:lnTo>
                <a:lnTo>
                  <a:pt x="6420" y="7887"/>
                </a:lnTo>
                <a:lnTo>
                  <a:pt x="6420" y="7887"/>
                </a:lnTo>
                <a:lnTo>
                  <a:pt x="6163" y="7740"/>
                </a:lnTo>
                <a:lnTo>
                  <a:pt x="5980" y="7520"/>
                </a:lnTo>
                <a:lnTo>
                  <a:pt x="5759" y="7227"/>
                </a:lnTo>
                <a:lnTo>
                  <a:pt x="5576" y="6897"/>
                </a:lnTo>
                <a:lnTo>
                  <a:pt x="5466" y="6567"/>
                </a:lnTo>
                <a:lnTo>
                  <a:pt x="5393" y="6237"/>
                </a:lnTo>
                <a:lnTo>
                  <a:pt x="5246" y="5540"/>
                </a:lnTo>
                <a:lnTo>
                  <a:pt x="5173" y="5209"/>
                </a:lnTo>
                <a:lnTo>
                  <a:pt x="5063" y="4879"/>
                </a:lnTo>
                <a:lnTo>
                  <a:pt x="4916" y="4586"/>
                </a:lnTo>
                <a:lnTo>
                  <a:pt x="4732" y="4366"/>
                </a:lnTo>
                <a:lnTo>
                  <a:pt x="4512" y="4146"/>
                </a:lnTo>
                <a:lnTo>
                  <a:pt x="4292" y="3962"/>
                </a:lnTo>
                <a:lnTo>
                  <a:pt x="4035" y="3816"/>
                </a:lnTo>
                <a:lnTo>
                  <a:pt x="3779" y="3706"/>
                </a:lnTo>
                <a:lnTo>
                  <a:pt x="3485" y="3595"/>
                </a:lnTo>
                <a:lnTo>
                  <a:pt x="3192" y="3522"/>
                </a:lnTo>
                <a:lnTo>
                  <a:pt x="2862" y="3449"/>
                </a:lnTo>
                <a:lnTo>
                  <a:pt x="2128" y="3449"/>
                </a:lnTo>
                <a:lnTo>
                  <a:pt x="1798" y="3522"/>
                </a:lnTo>
                <a:lnTo>
                  <a:pt x="1101" y="3669"/>
                </a:lnTo>
                <a:lnTo>
                  <a:pt x="404" y="3889"/>
                </a:lnTo>
                <a:lnTo>
                  <a:pt x="184" y="3962"/>
                </a:lnTo>
                <a:lnTo>
                  <a:pt x="74" y="4036"/>
                </a:lnTo>
                <a:lnTo>
                  <a:pt x="0" y="4109"/>
                </a:lnTo>
                <a:lnTo>
                  <a:pt x="0" y="4182"/>
                </a:lnTo>
                <a:lnTo>
                  <a:pt x="0" y="4219"/>
                </a:lnTo>
                <a:lnTo>
                  <a:pt x="0" y="4402"/>
                </a:lnTo>
                <a:lnTo>
                  <a:pt x="37" y="4439"/>
                </a:lnTo>
                <a:lnTo>
                  <a:pt x="74" y="4513"/>
                </a:lnTo>
                <a:lnTo>
                  <a:pt x="257" y="4586"/>
                </a:lnTo>
                <a:lnTo>
                  <a:pt x="404" y="4586"/>
                </a:lnTo>
                <a:lnTo>
                  <a:pt x="514" y="4513"/>
                </a:lnTo>
                <a:lnTo>
                  <a:pt x="624" y="4439"/>
                </a:lnTo>
                <a:lnTo>
                  <a:pt x="881" y="4329"/>
                </a:lnTo>
                <a:lnTo>
                  <a:pt x="881" y="4366"/>
                </a:lnTo>
                <a:lnTo>
                  <a:pt x="881" y="4549"/>
                </a:lnTo>
                <a:lnTo>
                  <a:pt x="881" y="4696"/>
                </a:lnTo>
                <a:lnTo>
                  <a:pt x="954" y="5026"/>
                </a:lnTo>
                <a:lnTo>
                  <a:pt x="1211" y="5686"/>
                </a:lnTo>
                <a:lnTo>
                  <a:pt x="1468" y="6493"/>
                </a:lnTo>
                <a:lnTo>
                  <a:pt x="1761" y="7300"/>
                </a:lnTo>
                <a:lnTo>
                  <a:pt x="1798" y="7374"/>
                </a:lnTo>
                <a:lnTo>
                  <a:pt x="1871" y="7447"/>
                </a:lnTo>
                <a:lnTo>
                  <a:pt x="2055" y="7447"/>
                </a:lnTo>
                <a:lnTo>
                  <a:pt x="2128" y="7410"/>
                </a:lnTo>
                <a:lnTo>
                  <a:pt x="2165" y="7337"/>
                </a:lnTo>
                <a:lnTo>
                  <a:pt x="2201" y="7227"/>
                </a:lnTo>
                <a:lnTo>
                  <a:pt x="2201" y="7154"/>
                </a:lnTo>
                <a:lnTo>
                  <a:pt x="1945" y="6383"/>
                </a:lnTo>
                <a:lnTo>
                  <a:pt x="1688" y="5650"/>
                </a:lnTo>
                <a:lnTo>
                  <a:pt x="1468" y="4989"/>
                </a:lnTo>
                <a:lnTo>
                  <a:pt x="1321" y="4696"/>
                </a:lnTo>
                <a:lnTo>
                  <a:pt x="1138" y="4402"/>
                </a:lnTo>
                <a:lnTo>
                  <a:pt x="1211" y="4329"/>
                </a:lnTo>
                <a:lnTo>
                  <a:pt x="1248" y="4329"/>
                </a:lnTo>
                <a:lnTo>
                  <a:pt x="1248" y="4292"/>
                </a:lnTo>
                <a:lnTo>
                  <a:pt x="1211" y="4292"/>
                </a:lnTo>
                <a:lnTo>
                  <a:pt x="1174" y="4256"/>
                </a:lnTo>
                <a:lnTo>
                  <a:pt x="1138" y="4256"/>
                </a:lnTo>
                <a:lnTo>
                  <a:pt x="1504" y="4182"/>
                </a:lnTo>
                <a:lnTo>
                  <a:pt x="1871" y="4109"/>
                </a:lnTo>
                <a:lnTo>
                  <a:pt x="1945" y="4256"/>
                </a:lnTo>
                <a:lnTo>
                  <a:pt x="2055" y="4439"/>
                </a:lnTo>
                <a:lnTo>
                  <a:pt x="2238" y="4879"/>
                </a:lnTo>
                <a:lnTo>
                  <a:pt x="2421" y="5320"/>
                </a:lnTo>
                <a:lnTo>
                  <a:pt x="2495" y="5760"/>
                </a:lnTo>
                <a:lnTo>
                  <a:pt x="2605" y="6200"/>
                </a:lnTo>
                <a:lnTo>
                  <a:pt x="2715" y="6420"/>
                </a:lnTo>
                <a:lnTo>
                  <a:pt x="2788" y="6603"/>
                </a:lnTo>
                <a:lnTo>
                  <a:pt x="2935" y="6787"/>
                </a:lnTo>
                <a:lnTo>
                  <a:pt x="3082" y="6933"/>
                </a:lnTo>
                <a:lnTo>
                  <a:pt x="3228" y="6970"/>
                </a:lnTo>
                <a:lnTo>
                  <a:pt x="3302" y="6933"/>
                </a:lnTo>
                <a:lnTo>
                  <a:pt x="3375" y="6860"/>
                </a:lnTo>
                <a:lnTo>
                  <a:pt x="3375" y="6750"/>
                </a:lnTo>
                <a:lnTo>
                  <a:pt x="3302" y="6530"/>
                </a:lnTo>
                <a:lnTo>
                  <a:pt x="3192" y="6347"/>
                </a:lnTo>
                <a:lnTo>
                  <a:pt x="3082" y="6126"/>
                </a:lnTo>
                <a:lnTo>
                  <a:pt x="3008" y="5943"/>
                </a:lnTo>
                <a:lnTo>
                  <a:pt x="2898" y="5503"/>
                </a:lnTo>
                <a:lnTo>
                  <a:pt x="2788" y="5063"/>
                </a:lnTo>
                <a:lnTo>
                  <a:pt x="2605" y="4549"/>
                </a:lnTo>
                <a:lnTo>
                  <a:pt x="2458" y="4292"/>
                </a:lnTo>
                <a:lnTo>
                  <a:pt x="2311" y="4036"/>
                </a:lnTo>
                <a:lnTo>
                  <a:pt x="2752" y="4036"/>
                </a:lnTo>
                <a:lnTo>
                  <a:pt x="3192" y="4109"/>
                </a:lnTo>
                <a:lnTo>
                  <a:pt x="3192" y="4219"/>
                </a:lnTo>
                <a:lnTo>
                  <a:pt x="3228" y="4366"/>
                </a:lnTo>
                <a:lnTo>
                  <a:pt x="3302" y="4623"/>
                </a:lnTo>
                <a:lnTo>
                  <a:pt x="3522" y="5063"/>
                </a:lnTo>
                <a:lnTo>
                  <a:pt x="3779" y="5833"/>
                </a:lnTo>
                <a:lnTo>
                  <a:pt x="3852" y="5943"/>
                </a:lnTo>
                <a:lnTo>
                  <a:pt x="3889" y="6016"/>
                </a:lnTo>
                <a:lnTo>
                  <a:pt x="3962" y="6090"/>
                </a:lnTo>
                <a:lnTo>
                  <a:pt x="4109" y="6126"/>
                </a:lnTo>
                <a:lnTo>
                  <a:pt x="4146" y="6090"/>
                </a:lnTo>
                <a:lnTo>
                  <a:pt x="4219" y="6053"/>
                </a:lnTo>
                <a:lnTo>
                  <a:pt x="4292" y="5943"/>
                </a:lnTo>
                <a:lnTo>
                  <a:pt x="4292" y="5796"/>
                </a:lnTo>
                <a:lnTo>
                  <a:pt x="4256" y="5686"/>
                </a:lnTo>
                <a:lnTo>
                  <a:pt x="4182" y="5540"/>
                </a:lnTo>
                <a:lnTo>
                  <a:pt x="3852" y="4659"/>
                </a:lnTo>
                <a:lnTo>
                  <a:pt x="3669" y="4292"/>
                </a:lnTo>
                <a:lnTo>
                  <a:pt x="4035" y="4513"/>
                </a:lnTo>
                <a:lnTo>
                  <a:pt x="4182" y="4623"/>
                </a:lnTo>
                <a:lnTo>
                  <a:pt x="4329" y="4769"/>
                </a:lnTo>
                <a:lnTo>
                  <a:pt x="4439" y="4953"/>
                </a:lnTo>
                <a:lnTo>
                  <a:pt x="4512" y="5136"/>
                </a:lnTo>
                <a:lnTo>
                  <a:pt x="4659" y="5540"/>
                </a:lnTo>
                <a:lnTo>
                  <a:pt x="4806" y="6347"/>
                </a:lnTo>
                <a:lnTo>
                  <a:pt x="4842" y="6640"/>
                </a:lnTo>
                <a:lnTo>
                  <a:pt x="4952" y="6933"/>
                </a:lnTo>
                <a:lnTo>
                  <a:pt x="5063" y="7190"/>
                </a:lnTo>
                <a:lnTo>
                  <a:pt x="5209" y="7447"/>
                </a:lnTo>
                <a:lnTo>
                  <a:pt x="5393" y="7704"/>
                </a:lnTo>
                <a:lnTo>
                  <a:pt x="5576" y="7924"/>
                </a:lnTo>
                <a:lnTo>
                  <a:pt x="5759" y="8144"/>
                </a:lnTo>
                <a:lnTo>
                  <a:pt x="5980" y="8327"/>
                </a:lnTo>
                <a:lnTo>
                  <a:pt x="6236" y="8474"/>
                </a:lnTo>
                <a:lnTo>
                  <a:pt x="6493" y="8621"/>
                </a:lnTo>
                <a:lnTo>
                  <a:pt x="6750" y="8694"/>
                </a:lnTo>
                <a:lnTo>
                  <a:pt x="7043" y="8768"/>
                </a:lnTo>
                <a:lnTo>
                  <a:pt x="7300" y="8804"/>
                </a:lnTo>
                <a:lnTo>
                  <a:pt x="7924" y="8804"/>
                </a:lnTo>
                <a:lnTo>
                  <a:pt x="8217" y="8694"/>
                </a:lnTo>
                <a:lnTo>
                  <a:pt x="8511" y="8621"/>
                </a:lnTo>
                <a:lnTo>
                  <a:pt x="8731" y="8474"/>
                </a:lnTo>
                <a:lnTo>
                  <a:pt x="8951" y="8291"/>
                </a:lnTo>
                <a:lnTo>
                  <a:pt x="9171" y="8107"/>
                </a:lnTo>
                <a:lnTo>
                  <a:pt x="9354" y="7887"/>
                </a:lnTo>
                <a:lnTo>
                  <a:pt x="9464" y="7667"/>
                </a:lnTo>
                <a:lnTo>
                  <a:pt x="9611" y="7410"/>
                </a:lnTo>
                <a:lnTo>
                  <a:pt x="9684" y="7117"/>
                </a:lnTo>
                <a:lnTo>
                  <a:pt x="9721" y="6787"/>
                </a:lnTo>
                <a:lnTo>
                  <a:pt x="9758" y="6457"/>
                </a:lnTo>
                <a:lnTo>
                  <a:pt x="9721" y="6090"/>
                </a:lnTo>
                <a:lnTo>
                  <a:pt x="9684" y="5760"/>
                </a:lnTo>
                <a:lnTo>
                  <a:pt x="9538" y="5063"/>
                </a:lnTo>
                <a:lnTo>
                  <a:pt x="9354" y="4366"/>
                </a:lnTo>
                <a:lnTo>
                  <a:pt x="9024" y="2788"/>
                </a:lnTo>
                <a:lnTo>
                  <a:pt x="8951" y="2422"/>
                </a:lnTo>
                <a:lnTo>
                  <a:pt x="8951" y="2238"/>
                </a:lnTo>
                <a:lnTo>
                  <a:pt x="8951" y="2055"/>
                </a:lnTo>
                <a:lnTo>
                  <a:pt x="9024" y="2348"/>
                </a:lnTo>
                <a:lnTo>
                  <a:pt x="9098" y="2568"/>
                </a:lnTo>
                <a:lnTo>
                  <a:pt x="9244" y="2788"/>
                </a:lnTo>
                <a:lnTo>
                  <a:pt x="9391" y="3009"/>
                </a:lnTo>
                <a:lnTo>
                  <a:pt x="9501" y="3082"/>
                </a:lnTo>
                <a:lnTo>
                  <a:pt x="9611" y="3119"/>
                </a:lnTo>
                <a:lnTo>
                  <a:pt x="9684" y="3119"/>
                </a:lnTo>
                <a:lnTo>
                  <a:pt x="9758" y="3082"/>
                </a:lnTo>
                <a:lnTo>
                  <a:pt x="9794" y="3045"/>
                </a:lnTo>
                <a:lnTo>
                  <a:pt x="9831" y="2972"/>
                </a:lnTo>
                <a:lnTo>
                  <a:pt x="9758" y="2788"/>
                </a:lnTo>
                <a:lnTo>
                  <a:pt x="9648" y="2605"/>
                </a:lnTo>
                <a:lnTo>
                  <a:pt x="9464" y="2275"/>
                </a:lnTo>
                <a:lnTo>
                  <a:pt x="9318" y="1908"/>
                </a:lnTo>
                <a:lnTo>
                  <a:pt x="9244" y="1725"/>
                </a:lnTo>
                <a:lnTo>
                  <a:pt x="9134" y="1541"/>
                </a:lnTo>
                <a:lnTo>
                  <a:pt x="9171" y="1505"/>
                </a:lnTo>
                <a:lnTo>
                  <a:pt x="9354" y="1358"/>
                </a:lnTo>
                <a:lnTo>
                  <a:pt x="9538" y="1248"/>
                </a:lnTo>
                <a:lnTo>
                  <a:pt x="9978" y="1101"/>
                </a:lnTo>
                <a:lnTo>
                  <a:pt x="10051" y="1395"/>
                </a:lnTo>
                <a:lnTo>
                  <a:pt x="10125" y="1688"/>
                </a:lnTo>
                <a:lnTo>
                  <a:pt x="10345" y="2238"/>
                </a:lnTo>
                <a:lnTo>
                  <a:pt x="10418" y="2495"/>
                </a:lnTo>
                <a:lnTo>
                  <a:pt x="10491" y="2825"/>
                </a:lnTo>
                <a:lnTo>
                  <a:pt x="10565" y="2972"/>
                </a:lnTo>
                <a:lnTo>
                  <a:pt x="10638" y="3082"/>
                </a:lnTo>
                <a:lnTo>
                  <a:pt x="10748" y="3192"/>
                </a:lnTo>
                <a:lnTo>
                  <a:pt x="10858" y="3229"/>
                </a:lnTo>
                <a:lnTo>
                  <a:pt x="10968" y="3229"/>
                </a:lnTo>
                <a:lnTo>
                  <a:pt x="11042" y="3192"/>
                </a:lnTo>
                <a:lnTo>
                  <a:pt x="11115" y="3119"/>
                </a:lnTo>
                <a:lnTo>
                  <a:pt x="11115" y="3009"/>
                </a:lnTo>
                <a:lnTo>
                  <a:pt x="11115" y="2972"/>
                </a:lnTo>
                <a:lnTo>
                  <a:pt x="11078" y="2899"/>
                </a:lnTo>
                <a:lnTo>
                  <a:pt x="11005" y="2825"/>
                </a:lnTo>
                <a:lnTo>
                  <a:pt x="10932" y="2642"/>
                </a:lnTo>
                <a:lnTo>
                  <a:pt x="10895" y="2458"/>
                </a:lnTo>
                <a:lnTo>
                  <a:pt x="10675" y="1835"/>
                </a:lnTo>
                <a:lnTo>
                  <a:pt x="10528" y="1395"/>
                </a:lnTo>
                <a:lnTo>
                  <a:pt x="10418" y="1174"/>
                </a:lnTo>
                <a:lnTo>
                  <a:pt x="10308" y="991"/>
                </a:lnTo>
                <a:lnTo>
                  <a:pt x="10455" y="918"/>
                </a:lnTo>
                <a:lnTo>
                  <a:pt x="11005" y="734"/>
                </a:lnTo>
                <a:lnTo>
                  <a:pt x="11152" y="1174"/>
                </a:lnTo>
                <a:lnTo>
                  <a:pt x="11298" y="1615"/>
                </a:lnTo>
                <a:lnTo>
                  <a:pt x="11555" y="2348"/>
                </a:lnTo>
                <a:lnTo>
                  <a:pt x="11702" y="2678"/>
                </a:lnTo>
                <a:lnTo>
                  <a:pt x="11775" y="2788"/>
                </a:lnTo>
                <a:lnTo>
                  <a:pt x="11922" y="2899"/>
                </a:lnTo>
                <a:lnTo>
                  <a:pt x="11959" y="2935"/>
                </a:lnTo>
                <a:lnTo>
                  <a:pt x="12032" y="2899"/>
                </a:lnTo>
                <a:lnTo>
                  <a:pt x="12069" y="2899"/>
                </a:lnTo>
                <a:lnTo>
                  <a:pt x="12105" y="2825"/>
                </a:lnTo>
                <a:lnTo>
                  <a:pt x="12142" y="2715"/>
                </a:lnTo>
                <a:lnTo>
                  <a:pt x="12142" y="2568"/>
                </a:lnTo>
                <a:lnTo>
                  <a:pt x="12069" y="2275"/>
                </a:lnTo>
                <a:lnTo>
                  <a:pt x="11812" y="1688"/>
                </a:lnTo>
                <a:lnTo>
                  <a:pt x="11592" y="1101"/>
                </a:lnTo>
                <a:lnTo>
                  <a:pt x="11445" y="698"/>
                </a:lnTo>
                <a:lnTo>
                  <a:pt x="11372" y="588"/>
                </a:lnTo>
                <a:lnTo>
                  <a:pt x="11665" y="441"/>
                </a:lnTo>
                <a:lnTo>
                  <a:pt x="11922" y="294"/>
                </a:lnTo>
                <a:lnTo>
                  <a:pt x="12105" y="147"/>
                </a:lnTo>
                <a:lnTo>
                  <a:pt x="12142" y="111"/>
                </a:lnTo>
                <a:lnTo>
                  <a:pt x="12142" y="74"/>
                </a:lnTo>
                <a:lnTo>
                  <a:pt x="12105" y="37"/>
                </a:lnTo>
                <a:lnTo>
                  <a:pt x="12069" y="1"/>
                </a:lnTo>
                <a:close/>
                <a:moveTo>
                  <a:pt x="4072" y="7080"/>
                </a:moveTo>
                <a:lnTo>
                  <a:pt x="4035" y="7117"/>
                </a:lnTo>
                <a:lnTo>
                  <a:pt x="3999" y="7154"/>
                </a:lnTo>
                <a:lnTo>
                  <a:pt x="3999" y="7337"/>
                </a:lnTo>
                <a:lnTo>
                  <a:pt x="3999" y="7557"/>
                </a:lnTo>
                <a:lnTo>
                  <a:pt x="4072" y="7961"/>
                </a:lnTo>
                <a:lnTo>
                  <a:pt x="4219" y="8327"/>
                </a:lnTo>
                <a:lnTo>
                  <a:pt x="4366" y="8731"/>
                </a:lnTo>
                <a:lnTo>
                  <a:pt x="4439" y="8804"/>
                </a:lnTo>
                <a:lnTo>
                  <a:pt x="4182" y="8988"/>
                </a:lnTo>
                <a:lnTo>
                  <a:pt x="3889" y="9098"/>
                </a:lnTo>
                <a:lnTo>
                  <a:pt x="3852" y="8951"/>
                </a:lnTo>
                <a:lnTo>
                  <a:pt x="3815" y="8804"/>
                </a:lnTo>
                <a:lnTo>
                  <a:pt x="3669" y="8511"/>
                </a:lnTo>
                <a:lnTo>
                  <a:pt x="3522" y="8071"/>
                </a:lnTo>
                <a:lnTo>
                  <a:pt x="3449" y="7887"/>
                </a:lnTo>
                <a:lnTo>
                  <a:pt x="3339" y="7667"/>
                </a:lnTo>
                <a:lnTo>
                  <a:pt x="3228" y="7630"/>
                </a:lnTo>
                <a:lnTo>
                  <a:pt x="3155" y="7630"/>
                </a:lnTo>
                <a:lnTo>
                  <a:pt x="3045" y="7704"/>
                </a:lnTo>
                <a:lnTo>
                  <a:pt x="3045" y="7777"/>
                </a:lnTo>
                <a:lnTo>
                  <a:pt x="3082" y="7997"/>
                </a:lnTo>
                <a:lnTo>
                  <a:pt x="3118" y="8217"/>
                </a:lnTo>
                <a:lnTo>
                  <a:pt x="3265" y="8658"/>
                </a:lnTo>
                <a:lnTo>
                  <a:pt x="3339" y="8951"/>
                </a:lnTo>
                <a:lnTo>
                  <a:pt x="3412" y="9098"/>
                </a:lnTo>
                <a:lnTo>
                  <a:pt x="3485" y="9244"/>
                </a:lnTo>
                <a:lnTo>
                  <a:pt x="2825" y="9428"/>
                </a:lnTo>
                <a:lnTo>
                  <a:pt x="2788" y="9281"/>
                </a:lnTo>
                <a:lnTo>
                  <a:pt x="2642" y="8768"/>
                </a:lnTo>
                <a:lnTo>
                  <a:pt x="2532" y="8547"/>
                </a:lnTo>
                <a:lnTo>
                  <a:pt x="2385" y="8327"/>
                </a:lnTo>
                <a:lnTo>
                  <a:pt x="2385" y="8254"/>
                </a:lnTo>
                <a:lnTo>
                  <a:pt x="2385" y="8217"/>
                </a:lnTo>
                <a:lnTo>
                  <a:pt x="2421" y="8181"/>
                </a:lnTo>
                <a:lnTo>
                  <a:pt x="2421" y="8144"/>
                </a:lnTo>
                <a:lnTo>
                  <a:pt x="2421" y="8107"/>
                </a:lnTo>
                <a:lnTo>
                  <a:pt x="2385" y="8107"/>
                </a:lnTo>
                <a:lnTo>
                  <a:pt x="2275" y="8144"/>
                </a:lnTo>
                <a:lnTo>
                  <a:pt x="2128" y="8144"/>
                </a:lnTo>
                <a:lnTo>
                  <a:pt x="2055" y="8181"/>
                </a:lnTo>
                <a:lnTo>
                  <a:pt x="2018" y="8254"/>
                </a:lnTo>
                <a:lnTo>
                  <a:pt x="1981" y="8327"/>
                </a:lnTo>
                <a:lnTo>
                  <a:pt x="1981" y="8401"/>
                </a:lnTo>
                <a:lnTo>
                  <a:pt x="2165" y="8841"/>
                </a:lnTo>
                <a:lnTo>
                  <a:pt x="2348" y="9318"/>
                </a:lnTo>
                <a:lnTo>
                  <a:pt x="2385" y="9575"/>
                </a:lnTo>
                <a:lnTo>
                  <a:pt x="1945" y="9685"/>
                </a:lnTo>
                <a:lnTo>
                  <a:pt x="1871" y="9721"/>
                </a:lnTo>
                <a:lnTo>
                  <a:pt x="1798" y="9795"/>
                </a:lnTo>
                <a:lnTo>
                  <a:pt x="1798" y="9868"/>
                </a:lnTo>
                <a:lnTo>
                  <a:pt x="1761" y="9941"/>
                </a:lnTo>
                <a:lnTo>
                  <a:pt x="1798" y="10015"/>
                </a:lnTo>
                <a:lnTo>
                  <a:pt x="1835" y="10088"/>
                </a:lnTo>
                <a:lnTo>
                  <a:pt x="1908" y="10161"/>
                </a:lnTo>
                <a:lnTo>
                  <a:pt x="1981" y="10198"/>
                </a:lnTo>
                <a:lnTo>
                  <a:pt x="2275" y="10198"/>
                </a:lnTo>
                <a:lnTo>
                  <a:pt x="2385" y="10125"/>
                </a:lnTo>
                <a:lnTo>
                  <a:pt x="2495" y="10088"/>
                </a:lnTo>
                <a:lnTo>
                  <a:pt x="2532" y="10051"/>
                </a:lnTo>
                <a:lnTo>
                  <a:pt x="2568" y="10088"/>
                </a:lnTo>
                <a:lnTo>
                  <a:pt x="2605" y="10125"/>
                </a:lnTo>
                <a:lnTo>
                  <a:pt x="2678" y="10125"/>
                </a:lnTo>
                <a:lnTo>
                  <a:pt x="2788" y="10088"/>
                </a:lnTo>
                <a:lnTo>
                  <a:pt x="2825" y="9978"/>
                </a:lnTo>
                <a:lnTo>
                  <a:pt x="3265" y="9868"/>
                </a:lnTo>
                <a:lnTo>
                  <a:pt x="3742" y="9721"/>
                </a:lnTo>
                <a:lnTo>
                  <a:pt x="4146" y="9575"/>
                </a:lnTo>
                <a:lnTo>
                  <a:pt x="4549" y="9354"/>
                </a:lnTo>
                <a:lnTo>
                  <a:pt x="4732" y="9208"/>
                </a:lnTo>
                <a:lnTo>
                  <a:pt x="4879" y="9061"/>
                </a:lnTo>
                <a:lnTo>
                  <a:pt x="5026" y="8841"/>
                </a:lnTo>
                <a:lnTo>
                  <a:pt x="5136" y="8621"/>
                </a:lnTo>
                <a:lnTo>
                  <a:pt x="5209" y="8401"/>
                </a:lnTo>
                <a:lnTo>
                  <a:pt x="5173" y="8181"/>
                </a:lnTo>
                <a:lnTo>
                  <a:pt x="5099" y="7997"/>
                </a:lnTo>
                <a:lnTo>
                  <a:pt x="5026" y="7887"/>
                </a:lnTo>
                <a:lnTo>
                  <a:pt x="4952" y="7814"/>
                </a:lnTo>
                <a:lnTo>
                  <a:pt x="4842" y="7814"/>
                </a:lnTo>
                <a:lnTo>
                  <a:pt x="4806" y="7851"/>
                </a:lnTo>
                <a:lnTo>
                  <a:pt x="4806" y="7887"/>
                </a:lnTo>
                <a:lnTo>
                  <a:pt x="4732" y="8327"/>
                </a:lnTo>
                <a:lnTo>
                  <a:pt x="4512" y="7667"/>
                </a:lnTo>
                <a:lnTo>
                  <a:pt x="4366" y="7374"/>
                </a:lnTo>
                <a:lnTo>
                  <a:pt x="4182" y="7117"/>
                </a:lnTo>
                <a:lnTo>
                  <a:pt x="4146" y="708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3" name="Shape 183"/>
          <p:cNvSpPr/>
          <p:nvPr/>
        </p:nvSpPr>
        <p:spPr>
          <a:xfrm>
            <a:off x="859713" y="3417443"/>
            <a:ext cx="317620" cy="659010"/>
          </a:xfrm>
          <a:custGeom>
            <a:avLst/>
            <a:gdLst/>
            <a:ahLst/>
            <a:cxnLst/>
            <a:rect l="0" t="0" r="0" b="0"/>
            <a:pathLst>
              <a:path w="6347" h="13169" extrusionOk="0">
                <a:moveTo>
                  <a:pt x="588" y="330"/>
                </a:moveTo>
                <a:lnTo>
                  <a:pt x="808" y="367"/>
                </a:lnTo>
                <a:lnTo>
                  <a:pt x="1028" y="440"/>
                </a:lnTo>
                <a:lnTo>
                  <a:pt x="1211" y="550"/>
                </a:lnTo>
                <a:lnTo>
                  <a:pt x="1395" y="734"/>
                </a:lnTo>
                <a:lnTo>
                  <a:pt x="1578" y="917"/>
                </a:lnTo>
                <a:lnTo>
                  <a:pt x="1688" y="1101"/>
                </a:lnTo>
                <a:lnTo>
                  <a:pt x="1798" y="1321"/>
                </a:lnTo>
                <a:lnTo>
                  <a:pt x="1908" y="1541"/>
                </a:lnTo>
                <a:lnTo>
                  <a:pt x="1982" y="1761"/>
                </a:lnTo>
                <a:lnTo>
                  <a:pt x="2018" y="2018"/>
                </a:lnTo>
                <a:lnTo>
                  <a:pt x="2018" y="2458"/>
                </a:lnTo>
                <a:lnTo>
                  <a:pt x="2018" y="2495"/>
                </a:lnTo>
                <a:lnTo>
                  <a:pt x="1982" y="2421"/>
                </a:lnTo>
                <a:lnTo>
                  <a:pt x="1762" y="1944"/>
                </a:lnTo>
                <a:lnTo>
                  <a:pt x="1615" y="1724"/>
                </a:lnTo>
                <a:lnTo>
                  <a:pt x="1432" y="1504"/>
                </a:lnTo>
                <a:lnTo>
                  <a:pt x="1395" y="1467"/>
                </a:lnTo>
                <a:lnTo>
                  <a:pt x="1322" y="1467"/>
                </a:lnTo>
                <a:lnTo>
                  <a:pt x="1285" y="1504"/>
                </a:lnTo>
                <a:lnTo>
                  <a:pt x="1285" y="1578"/>
                </a:lnTo>
                <a:lnTo>
                  <a:pt x="1322" y="1834"/>
                </a:lnTo>
                <a:lnTo>
                  <a:pt x="1395" y="2128"/>
                </a:lnTo>
                <a:lnTo>
                  <a:pt x="1615" y="2641"/>
                </a:lnTo>
                <a:lnTo>
                  <a:pt x="1725" y="2935"/>
                </a:lnTo>
                <a:lnTo>
                  <a:pt x="1615" y="2861"/>
                </a:lnTo>
                <a:lnTo>
                  <a:pt x="1468" y="2715"/>
                </a:lnTo>
                <a:lnTo>
                  <a:pt x="1248" y="2348"/>
                </a:lnTo>
                <a:lnTo>
                  <a:pt x="1065" y="1981"/>
                </a:lnTo>
                <a:lnTo>
                  <a:pt x="955" y="1724"/>
                </a:lnTo>
                <a:lnTo>
                  <a:pt x="845" y="1394"/>
                </a:lnTo>
                <a:lnTo>
                  <a:pt x="735" y="1027"/>
                </a:lnTo>
                <a:lnTo>
                  <a:pt x="661" y="697"/>
                </a:lnTo>
                <a:lnTo>
                  <a:pt x="588" y="330"/>
                </a:lnTo>
                <a:close/>
                <a:moveTo>
                  <a:pt x="3706" y="2825"/>
                </a:moveTo>
                <a:lnTo>
                  <a:pt x="3926" y="2861"/>
                </a:lnTo>
                <a:lnTo>
                  <a:pt x="4109" y="2935"/>
                </a:lnTo>
                <a:lnTo>
                  <a:pt x="4733" y="3118"/>
                </a:lnTo>
                <a:lnTo>
                  <a:pt x="4990" y="3228"/>
                </a:lnTo>
                <a:lnTo>
                  <a:pt x="5283" y="3375"/>
                </a:lnTo>
                <a:lnTo>
                  <a:pt x="5503" y="3522"/>
                </a:lnTo>
                <a:lnTo>
                  <a:pt x="5687" y="3668"/>
                </a:lnTo>
                <a:lnTo>
                  <a:pt x="5687" y="3668"/>
                </a:lnTo>
                <a:lnTo>
                  <a:pt x="5540" y="3632"/>
                </a:lnTo>
                <a:lnTo>
                  <a:pt x="5467" y="3632"/>
                </a:lnTo>
                <a:lnTo>
                  <a:pt x="5393" y="3705"/>
                </a:lnTo>
                <a:lnTo>
                  <a:pt x="5356" y="3778"/>
                </a:lnTo>
                <a:lnTo>
                  <a:pt x="5393" y="3888"/>
                </a:lnTo>
                <a:lnTo>
                  <a:pt x="5026" y="4035"/>
                </a:lnTo>
                <a:lnTo>
                  <a:pt x="4660" y="4109"/>
                </a:lnTo>
                <a:lnTo>
                  <a:pt x="4293" y="4182"/>
                </a:lnTo>
                <a:lnTo>
                  <a:pt x="3889" y="4182"/>
                </a:lnTo>
                <a:lnTo>
                  <a:pt x="3449" y="4109"/>
                </a:lnTo>
                <a:lnTo>
                  <a:pt x="3046" y="3999"/>
                </a:lnTo>
                <a:lnTo>
                  <a:pt x="2862" y="3925"/>
                </a:lnTo>
                <a:lnTo>
                  <a:pt x="2642" y="3815"/>
                </a:lnTo>
                <a:lnTo>
                  <a:pt x="2459" y="3668"/>
                </a:lnTo>
                <a:lnTo>
                  <a:pt x="2349" y="3595"/>
                </a:lnTo>
                <a:lnTo>
                  <a:pt x="2312" y="3522"/>
                </a:lnTo>
                <a:lnTo>
                  <a:pt x="2532" y="3668"/>
                </a:lnTo>
                <a:lnTo>
                  <a:pt x="2789" y="3815"/>
                </a:lnTo>
                <a:lnTo>
                  <a:pt x="3046" y="3888"/>
                </a:lnTo>
                <a:lnTo>
                  <a:pt x="3339" y="3999"/>
                </a:lnTo>
                <a:lnTo>
                  <a:pt x="3596" y="4035"/>
                </a:lnTo>
                <a:lnTo>
                  <a:pt x="3889" y="4109"/>
                </a:lnTo>
                <a:lnTo>
                  <a:pt x="4073" y="4109"/>
                </a:lnTo>
                <a:lnTo>
                  <a:pt x="4183" y="4072"/>
                </a:lnTo>
                <a:lnTo>
                  <a:pt x="4329" y="4035"/>
                </a:lnTo>
                <a:lnTo>
                  <a:pt x="4439" y="3962"/>
                </a:lnTo>
                <a:lnTo>
                  <a:pt x="4476" y="3888"/>
                </a:lnTo>
                <a:lnTo>
                  <a:pt x="4439" y="3778"/>
                </a:lnTo>
                <a:lnTo>
                  <a:pt x="4329" y="3705"/>
                </a:lnTo>
                <a:lnTo>
                  <a:pt x="4219" y="3632"/>
                </a:lnTo>
                <a:lnTo>
                  <a:pt x="3963" y="3595"/>
                </a:lnTo>
                <a:lnTo>
                  <a:pt x="3706" y="3558"/>
                </a:lnTo>
                <a:lnTo>
                  <a:pt x="3449" y="3522"/>
                </a:lnTo>
                <a:lnTo>
                  <a:pt x="2715" y="3338"/>
                </a:lnTo>
                <a:lnTo>
                  <a:pt x="2862" y="3228"/>
                </a:lnTo>
                <a:lnTo>
                  <a:pt x="3082" y="3081"/>
                </a:lnTo>
                <a:lnTo>
                  <a:pt x="3302" y="2935"/>
                </a:lnTo>
                <a:lnTo>
                  <a:pt x="3486" y="2861"/>
                </a:lnTo>
                <a:lnTo>
                  <a:pt x="3706" y="2825"/>
                </a:lnTo>
                <a:close/>
                <a:moveTo>
                  <a:pt x="1285" y="5686"/>
                </a:moveTo>
                <a:lnTo>
                  <a:pt x="1725" y="5723"/>
                </a:lnTo>
                <a:lnTo>
                  <a:pt x="1762" y="5723"/>
                </a:lnTo>
                <a:lnTo>
                  <a:pt x="1835" y="5869"/>
                </a:lnTo>
                <a:lnTo>
                  <a:pt x="1908" y="5943"/>
                </a:lnTo>
                <a:lnTo>
                  <a:pt x="2018" y="5943"/>
                </a:lnTo>
                <a:lnTo>
                  <a:pt x="2129" y="5869"/>
                </a:lnTo>
                <a:lnTo>
                  <a:pt x="2165" y="5759"/>
                </a:lnTo>
                <a:lnTo>
                  <a:pt x="2642" y="5796"/>
                </a:lnTo>
                <a:lnTo>
                  <a:pt x="3082" y="5796"/>
                </a:lnTo>
                <a:lnTo>
                  <a:pt x="3339" y="5833"/>
                </a:lnTo>
                <a:lnTo>
                  <a:pt x="3522" y="5869"/>
                </a:lnTo>
                <a:lnTo>
                  <a:pt x="3522" y="6016"/>
                </a:lnTo>
                <a:lnTo>
                  <a:pt x="3376" y="5979"/>
                </a:lnTo>
                <a:lnTo>
                  <a:pt x="3266" y="6016"/>
                </a:lnTo>
                <a:lnTo>
                  <a:pt x="3119" y="6089"/>
                </a:lnTo>
                <a:lnTo>
                  <a:pt x="3082" y="6163"/>
                </a:lnTo>
                <a:lnTo>
                  <a:pt x="3082" y="6236"/>
                </a:lnTo>
                <a:lnTo>
                  <a:pt x="2752" y="6236"/>
                </a:lnTo>
                <a:lnTo>
                  <a:pt x="1322" y="6163"/>
                </a:lnTo>
                <a:lnTo>
                  <a:pt x="808" y="6089"/>
                </a:lnTo>
                <a:lnTo>
                  <a:pt x="515" y="6053"/>
                </a:lnTo>
                <a:lnTo>
                  <a:pt x="258" y="6089"/>
                </a:lnTo>
                <a:lnTo>
                  <a:pt x="368" y="5943"/>
                </a:lnTo>
                <a:lnTo>
                  <a:pt x="515" y="5833"/>
                </a:lnTo>
                <a:lnTo>
                  <a:pt x="661" y="5723"/>
                </a:lnTo>
                <a:lnTo>
                  <a:pt x="808" y="5686"/>
                </a:lnTo>
                <a:close/>
                <a:moveTo>
                  <a:pt x="2239" y="6676"/>
                </a:moveTo>
                <a:lnTo>
                  <a:pt x="3009" y="6713"/>
                </a:lnTo>
                <a:lnTo>
                  <a:pt x="3156" y="6750"/>
                </a:lnTo>
                <a:lnTo>
                  <a:pt x="3156" y="7997"/>
                </a:lnTo>
                <a:lnTo>
                  <a:pt x="3119" y="9244"/>
                </a:lnTo>
                <a:lnTo>
                  <a:pt x="2422" y="9354"/>
                </a:lnTo>
                <a:lnTo>
                  <a:pt x="2422" y="8951"/>
                </a:lnTo>
                <a:lnTo>
                  <a:pt x="2312" y="7630"/>
                </a:lnTo>
                <a:lnTo>
                  <a:pt x="2275" y="6933"/>
                </a:lnTo>
                <a:lnTo>
                  <a:pt x="2239" y="6676"/>
                </a:lnTo>
                <a:close/>
                <a:moveTo>
                  <a:pt x="1065" y="6566"/>
                </a:moveTo>
                <a:lnTo>
                  <a:pt x="1872" y="6676"/>
                </a:lnTo>
                <a:lnTo>
                  <a:pt x="1835" y="6786"/>
                </a:lnTo>
                <a:lnTo>
                  <a:pt x="1835" y="6933"/>
                </a:lnTo>
                <a:lnTo>
                  <a:pt x="1872" y="7226"/>
                </a:lnTo>
                <a:lnTo>
                  <a:pt x="1945" y="8804"/>
                </a:lnTo>
                <a:lnTo>
                  <a:pt x="1982" y="9391"/>
                </a:lnTo>
                <a:lnTo>
                  <a:pt x="1542" y="9391"/>
                </a:lnTo>
                <a:lnTo>
                  <a:pt x="1101" y="9427"/>
                </a:lnTo>
                <a:lnTo>
                  <a:pt x="1028" y="8254"/>
                </a:lnTo>
                <a:lnTo>
                  <a:pt x="955" y="7410"/>
                </a:lnTo>
                <a:lnTo>
                  <a:pt x="918" y="6970"/>
                </a:lnTo>
                <a:lnTo>
                  <a:pt x="808" y="6566"/>
                </a:lnTo>
                <a:close/>
                <a:moveTo>
                  <a:pt x="3082" y="9721"/>
                </a:moveTo>
                <a:lnTo>
                  <a:pt x="3009" y="10454"/>
                </a:lnTo>
                <a:lnTo>
                  <a:pt x="2972" y="10454"/>
                </a:lnTo>
                <a:lnTo>
                  <a:pt x="2862" y="10418"/>
                </a:lnTo>
                <a:lnTo>
                  <a:pt x="2752" y="10418"/>
                </a:lnTo>
                <a:lnTo>
                  <a:pt x="2605" y="10454"/>
                </a:lnTo>
                <a:lnTo>
                  <a:pt x="2495" y="10528"/>
                </a:lnTo>
                <a:lnTo>
                  <a:pt x="2495" y="10418"/>
                </a:lnTo>
                <a:lnTo>
                  <a:pt x="2459" y="9831"/>
                </a:lnTo>
                <a:lnTo>
                  <a:pt x="2789" y="9794"/>
                </a:lnTo>
                <a:lnTo>
                  <a:pt x="3082" y="9721"/>
                </a:lnTo>
                <a:close/>
                <a:moveTo>
                  <a:pt x="1138" y="9758"/>
                </a:moveTo>
                <a:lnTo>
                  <a:pt x="1358" y="9831"/>
                </a:lnTo>
                <a:lnTo>
                  <a:pt x="1542" y="9831"/>
                </a:lnTo>
                <a:lnTo>
                  <a:pt x="1982" y="9868"/>
                </a:lnTo>
                <a:lnTo>
                  <a:pt x="2018" y="10088"/>
                </a:lnTo>
                <a:lnTo>
                  <a:pt x="1982" y="10124"/>
                </a:lnTo>
                <a:lnTo>
                  <a:pt x="1688" y="10088"/>
                </a:lnTo>
                <a:lnTo>
                  <a:pt x="1615" y="10124"/>
                </a:lnTo>
                <a:lnTo>
                  <a:pt x="1542" y="10161"/>
                </a:lnTo>
                <a:lnTo>
                  <a:pt x="1542" y="10234"/>
                </a:lnTo>
                <a:lnTo>
                  <a:pt x="1578" y="10308"/>
                </a:lnTo>
                <a:lnTo>
                  <a:pt x="1725" y="10454"/>
                </a:lnTo>
                <a:lnTo>
                  <a:pt x="1945" y="10491"/>
                </a:lnTo>
                <a:lnTo>
                  <a:pt x="2018" y="10491"/>
                </a:lnTo>
                <a:lnTo>
                  <a:pt x="2018" y="10748"/>
                </a:lnTo>
                <a:lnTo>
                  <a:pt x="1798" y="10785"/>
                </a:lnTo>
                <a:lnTo>
                  <a:pt x="1798" y="10748"/>
                </a:lnTo>
                <a:lnTo>
                  <a:pt x="1762" y="10748"/>
                </a:lnTo>
                <a:lnTo>
                  <a:pt x="1688" y="10785"/>
                </a:lnTo>
                <a:lnTo>
                  <a:pt x="1615" y="10821"/>
                </a:lnTo>
                <a:lnTo>
                  <a:pt x="1542" y="10895"/>
                </a:lnTo>
                <a:lnTo>
                  <a:pt x="1505" y="11005"/>
                </a:lnTo>
                <a:lnTo>
                  <a:pt x="1542" y="11078"/>
                </a:lnTo>
                <a:lnTo>
                  <a:pt x="1652" y="11151"/>
                </a:lnTo>
                <a:lnTo>
                  <a:pt x="2055" y="11151"/>
                </a:lnTo>
                <a:lnTo>
                  <a:pt x="2129" y="11408"/>
                </a:lnTo>
                <a:lnTo>
                  <a:pt x="2239" y="11592"/>
                </a:lnTo>
                <a:lnTo>
                  <a:pt x="2275" y="11628"/>
                </a:lnTo>
                <a:lnTo>
                  <a:pt x="2349" y="11628"/>
                </a:lnTo>
                <a:lnTo>
                  <a:pt x="2422" y="11592"/>
                </a:lnTo>
                <a:lnTo>
                  <a:pt x="2459" y="11555"/>
                </a:lnTo>
                <a:lnTo>
                  <a:pt x="2532" y="11371"/>
                </a:lnTo>
                <a:lnTo>
                  <a:pt x="2569" y="11188"/>
                </a:lnTo>
                <a:lnTo>
                  <a:pt x="2569" y="11005"/>
                </a:lnTo>
                <a:lnTo>
                  <a:pt x="2532" y="10785"/>
                </a:lnTo>
                <a:lnTo>
                  <a:pt x="2679" y="10821"/>
                </a:lnTo>
                <a:lnTo>
                  <a:pt x="3009" y="10821"/>
                </a:lnTo>
                <a:lnTo>
                  <a:pt x="2936" y="11408"/>
                </a:lnTo>
                <a:lnTo>
                  <a:pt x="2862" y="11812"/>
                </a:lnTo>
                <a:lnTo>
                  <a:pt x="2825" y="11995"/>
                </a:lnTo>
                <a:lnTo>
                  <a:pt x="2752" y="12178"/>
                </a:lnTo>
                <a:lnTo>
                  <a:pt x="2642" y="12362"/>
                </a:lnTo>
                <a:lnTo>
                  <a:pt x="2532" y="12472"/>
                </a:lnTo>
                <a:lnTo>
                  <a:pt x="2349" y="12582"/>
                </a:lnTo>
                <a:lnTo>
                  <a:pt x="2129" y="12619"/>
                </a:lnTo>
                <a:lnTo>
                  <a:pt x="1945" y="12619"/>
                </a:lnTo>
                <a:lnTo>
                  <a:pt x="1798" y="12582"/>
                </a:lnTo>
                <a:lnTo>
                  <a:pt x="1652" y="12472"/>
                </a:lnTo>
                <a:lnTo>
                  <a:pt x="1505" y="12362"/>
                </a:lnTo>
                <a:lnTo>
                  <a:pt x="1432" y="12215"/>
                </a:lnTo>
                <a:lnTo>
                  <a:pt x="1322" y="12068"/>
                </a:lnTo>
                <a:lnTo>
                  <a:pt x="1211" y="11738"/>
                </a:lnTo>
                <a:lnTo>
                  <a:pt x="1138" y="11335"/>
                </a:lnTo>
                <a:lnTo>
                  <a:pt x="1138" y="10858"/>
                </a:lnTo>
                <a:lnTo>
                  <a:pt x="1138" y="10014"/>
                </a:lnTo>
                <a:lnTo>
                  <a:pt x="1138" y="9758"/>
                </a:lnTo>
                <a:close/>
                <a:moveTo>
                  <a:pt x="625" y="0"/>
                </a:moveTo>
                <a:lnTo>
                  <a:pt x="478" y="37"/>
                </a:lnTo>
                <a:lnTo>
                  <a:pt x="331" y="110"/>
                </a:lnTo>
                <a:lnTo>
                  <a:pt x="294" y="184"/>
                </a:lnTo>
                <a:lnTo>
                  <a:pt x="294" y="220"/>
                </a:lnTo>
                <a:lnTo>
                  <a:pt x="294" y="294"/>
                </a:lnTo>
                <a:lnTo>
                  <a:pt x="331" y="330"/>
                </a:lnTo>
                <a:lnTo>
                  <a:pt x="294" y="587"/>
                </a:lnTo>
                <a:lnTo>
                  <a:pt x="294" y="844"/>
                </a:lnTo>
                <a:lnTo>
                  <a:pt x="331" y="1101"/>
                </a:lnTo>
                <a:lnTo>
                  <a:pt x="368" y="1321"/>
                </a:lnTo>
                <a:lnTo>
                  <a:pt x="551" y="1834"/>
                </a:lnTo>
                <a:lnTo>
                  <a:pt x="735" y="2274"/>
                </a:lnTo>
                <a:lnTo>
                  <a:pt x="918" y="2641"/>
                </a:lnTo>
                <a:lnTo>
                  <a:pt x="1175" y="3008"/>
                </a:lnTo>
                <a:lnTo>
                  <a:pt x="1322" y="3155"/>
                </a:lnTo>
                <a:lnTo>
                  <a:pt x="1505" y="3265"/>
                </a:lnTo>
                <a:lnTo>
                  <a:pt x="1652" y="3375"/>
                </a:lnTo>
                <a:lnTo>
                  <a:pt x="1872" y="3375"/>
                </a:lnTo>
                <a:lnTo>
                  <a:pt x="1798" y="3815"/>
                </a:lnTo>
                <a:lnTo>
                  <a:pt x="1725" y="4365"/>
                </a:lnTo>
                <a:lnTo>
                  <a:pt x="1725" y="4659"/>
                </a:lnTo>
                <a:lnTo>
                  <a:pt x="1762" y="4806"/>
                </a:lnTo>
                <a:lnTo>
                  <a:pt x="1798" y="4916"/>
                </a:lnTo>
                <a:lnTo>
                  <a:pt x="1762" y="5319"/>
                </a:lnTo>
                <a:lnTo>
                  <a:pt x="1615" y="5319"/>
                </a:lnTo>
                <a:lnTo>
                  <a:pt x="1138" y="5282"/>
                </a:lnTo>
                <a:lnTo>
                  <a:pt x="918" y="5246"/>
                </a:lnTo>
                <a:lnTo>
                  <a:pt x="698" y="5282"/>
                </a:lnTo>
                <a:lnTo>
                  <a:pt x="404" y="5392"/>
                </a:lnTo>
                <a:lnTo>
                  <a:pt x="294" y="5466"/>
                </a:lnTo>
                <a:lnTo>
                  <a:pt x="184" y="5576"/>
                </a:lnTo>
                <a:lnTo>
                  <a:pt x="111" y="5686"/>
                </a:lnTo>
                <a:lnTo>
                  <a:pt x="74" y="5796"/>
                </a:lnTo>
                <a:lnTo>
                  <a:pt x="38" y="5943"/>
                </a:lnTo>
                <a:lnTo>
                  <a:pt x="1" y="6089"/>
                </a:lnTo>
                <a:lnTo>
                  <a:pt x="38" y="6163"/>
                </a:lnTo>
                <a:lnTo>
                  <a:pt x="111" y="6199"/>
                </a:lnTo>
                <a:lnTo>
                  <a:pt x="38" y="6273"/>
                </a:lnTo>
                <a:lnTo>
                  <a:pt x="38" y="6346"/>
                </a:lnTo>
                <a:lnTo>
                  <a:pt x="38" y="6456"/>
                </a:lnTo>
                <a:lnTo>
                  <a:pt x="111" y="6530"/>
                </a:lnTo>
                <a:lnTo>
                  <a:pt x="184" y="6566"/>
                </a:lnTo>
                <a:lnTo>
                  <a:pt x="294" y="6566"/>
                </a:lnTo>
                <a:lnTo>
                  <a:pt x="368" y="6493"/>
                </a:lnTo>
                <a:lnTo>
                  <a:pt x="441" y="6493"/>
                </a:lnTo>
                <a:lnTo>
                  <a:pt x="441" y="6530"/>
                </a:lnTo>
                <a:lnTo>
                  <a:pt x="441" y="6786"/>
                </a:lnTo>
                <a:lnTo>
                  <a:pt x="441" y="7080"/>
                </a:lnTo>
                <a:lnTo>
                  <a:pt x="515" y="7593"/>
                </a:lnTo>
                <a:lnTo>
                  <a:pt x="588" y="8657"/>
                </a:lnTo>
                <a:lnTo>
                  <a:pt x="625" y="9721"/>
                </a:lnTo>
                <a:lnTo>
                  <a:pt x="625" y="10785"/>
                </a:lnTo>
                <a:lnTo>
                  <a:pt x="661" y="11225"/>
                </a:lnTo>
                <a:lnTo>
                  <a:pt x="698" y="11665"/>
                </a:lnTo>
                <a:lnTo>
                  <a:pt x="808" y="12105"/>
                </a:lnTo>
                <a:lnTo>
                  <a:pt x="881" y="12289"/>
                </a:lnTo>
                <a:lnTo>
                  <a:pt x="991" y="12509"/>
                </a:lnTo>
                <a:lnTo>
                  <a:pt x="1065" y="12655"/>
                </a:lnTo>
                <a:lnTo>
                  <a:pt x="1175" y="12765"/>
                </a:lnTo>
                <a:lnTo>
                  <a:pt x="1322" y="12912"/>
                </a:lnTo>
                <a:lnTo>
                  <a:pt x="1468" y="12985"/>
                </a:lnTo>
                <a:lnTo>
                  <a:pt x="1615" y="13059"/>
                </a:lnTo>
                <a:lnTo>
                  <a:pt x="1798" y="13096"/>
                </a:lnTo>
                <a:lnTo>
                  <a:pt x="1945" y="13132"/>
                </a:lnTo>
                <a:lnTo>
                  <a:pt x="2129" y="13169"/>
                </a:lnTo>
                <a:lnTo>
                  <a:pt x="2349" y="13132"/>
                </a:lnTo>
                <a:lnTo>
                  <a:pt x="2569" y="13096"/>
                </a:lnTo>
                <a:lnTo>
                  <a:pt x="2752" y="12985"/>
                </a:lnTo>
                <a:lnTo>
                  <a:pt x="2899" y="12875"/>
                </a:lnTo>
                <a:lnTo>
                  <a:pt x="3009" y="12765"/>
                </a:lnTo>
                <a:lnTo>
                  <a:pt x="3119" y="12582"/>
                </a:lnTo>
                <a:lnTo>
                  <a:pt x="3302" y="12215"/>
                </a:lnTo>
                <a:lnTo>
                  <a:pt x="3412" y="11812"/>
                </a:lnTo>
                <a:lnTo>
                  <a:pt x="3449" y="11408"/>
                </a:lnTo>
                <a:lnTo>
                  <a:pt x="3522" y="10601"/>
                </a:lnTo>
                <a:lnTo>
                  <a:pt x="3632" y="9647"/>
                </a:lnTo>
                <a:lnTo>
                  <a:pt x="3669" y="8657"/>
                </a:lnTo>
                <a:lnTo>
                  <a:pt x="3669" y="7667"/>
                </a:lnTo>
                <a:lnTo>
                  <a:pt x="3669" y="6676"/>
                </a:lnTo>
                <a:lnTo>
                  <a:pt x="3743" y="6603"/>
                </a:lnTo>
                <a:lnTo>
                  <a:pt x="3779" y="6530"/>
                </a:lnTo>
                <a:lnTo>
                  <a:pt x="3779" y="6456"/>
                </a:lnTo>
                <a:lnTo>
                  <a:pt x="3889" y="6273"/>
                </a:lnTo>
                <a:lnTo>
                  <a:pt x="3963" y="6053"/>
                </a:lnTo>
                <a:lnTo>
                  <a:pt x="3999" y="5833"/>
                </a:lnTo>
                <a:lnTo>
                  <a:pt x="3963" y="5723"/>
                </a:lnTo>
                <a:lnTo>
                  <a:pt x="3926" y="5612"/>
                </a:lnTo>
                <a:lnTo>
                  <a:pt x="3816" y="5502"/>
                </a:lnTo>
                <a:lnTo>
                  <a:pt x="3669" y="5429"/>
                </a:lnTo>
                <a:lnTo>
                  <a:pt x="3486" y="5392"/>
                </a:lnTo>
                <a:lnTo>
                  <a:pt x="3266" y="5356"/>
                </a:lnTo>
                <a:lnTo>
                  <a:pt x="2532" y="5356"/>
                </a:lnTo>
                <a:lnTo>
                  <a:pt x="2165" y="5319"/>
                </a:lnTo>
                <a:lnTo>
                  <a:pt x="2092" y="4806"/>
                </a:lnTo>
                <a:lnTo>
                  <a:pt x="2165" y="4585"/>
                </a:lnTo>
                <a:lnTo>
                  <a:pt x="2165" y="4365"/>
                </a:lnTo>
                <a:lnTo>
                  <a:pt x="2202" y="3962"/>
                </a:lnTo>
                <a:lnTo>
                  <a:pt x="2459" y="4145"/>
                </a:lnTo>
                <a:lnTo>
                  <a:pt x="2715" y="4292"/>
                </a:lnTo>
                <a:lnTo>
                  <a:pt x="2972" y="4402"/>
                </a:lnTo>
                <a:lnTo>
                  <a:pt x="3266" y="4475"/>
                </a:lnTo>
                <a:lnTo>
                  <a:pt x="3522" y="4549"/>
                </a:lnTo>
                <a:lnTo>
                  <a:pt x="3816" y="4585"/>
                </a:lnTo>
                <a:lnTo>
                  <a:pt x="4403" y="4585"/>
                </a:lnTo>
                <a:lnTo>
                  <a:pt x="4660" y="4549"/>
                </a:lnTo>
                <a:lnTo>
                  <a:pt x="4953" y="4475"/>
                </a:lnTo>
                <a:lnTo>
                  <a:pt x="5210" y="4402"/>
                </a:lnTo>
                <a:lnTo>
                  <a:pt x="5503" y="4292"/>
                </a:lnTo>
                <a:lnTo>
                  <a:pt x="5760" y="4182"/>
                </a:lnTo>
                <a:lnTo>
                  <a:pt x="5833" y="4109"/>
                </a:lnTo>
                <a:lnTo>
                  <a:pt x="5833" y="3999"/>
                </a:lnTo>
                <a:lnTo>
                  <a:pt x="5833" y="3888"/>
                </a:lnTo>
                <a:lnTo>
                  <a:pt x="5797" y="3778"/>
                </a:lnTo>
                <a:lnTo>
                  <a:pt x="5797" y="3778"/>
                </a:lnTo>
                <a:lnTo>
                  <a:pt x="5833" y="3815"/>
                </a:lnTo>
                <a:lnTo>
                  <a:pt x="5980" y="3962"/>
                </a:lnTo>
                <a:lnTo>
                  <a:pt x="6053" y="3999"/>
                </a:lnTo>
                <a:lnTo>
                  <a:pt x="6200" y="4035"/>
                </a:lnTo>
                <a:lnTo>
                  <a:pt x="6237" y="4035"/>
                </a:lnTo>
                <a:lnTo>
                  <a:pt x="6274" y="3999"/>
                </a:lnTo>
                <a:lnTo>
                  <a:pt x="6347" y="3888"/>
                </a:lnTo>
                <a:lnTo>
                  <a:pt x="6310" y="3742"/>
                </a:lnTo>
                <a:lnTo>
                  <a:pt x="6274" y="3632"/>
                </a:lnTo>
                <a:lnTo>
                  <a:pt x="6200" y="3522"/>
                </a:lnTo>
                <a:lnTo>
                  <a:pt x="6090" y="3375"/>
                </a:lnTo>
                <a:lnTo>
                  <a:pt x="5833" y="3192"/>
                </a:lnTo>
                <a:lnTo>
                  <a:pt x="5613" y="3045"/>
                </a:lnTo>
                <a:lnTo>
                  <a:pt x="5283" y="2861"/>
                </a:lnTo>
                <a:lnTo>
                  <a:pt x="4953" y="2715"/>
                </a:lnTo>
                <a:lnTo>
                  <a:pt x="4256" y="2495"/>
                </a:lnTo>
                <a:lnTo>
                  <a:pt x="3926" y="2421"/>
                </a:lnTo>
                <a:lnTo>
                  <a:pt x="3596" y="2385"/>
                </a:lnTo>
                <a:lnTo>
                  <a:pt x="3302" y="2458"/>
                </a:lnTo>
                <a:lnTo>
                  <a:pt x="2972" y="2605"/>
                </a:lnTo>
                <a:lnTo>
                  <a:pt x="2679" y="2788"/>
                </a:lnTo>
                <a:lnTo>
                  <a:pt x="2349" y="3081"/>
                </a:lnTo>
                <a:lnTo>
                  <a:pt x="2349" y="3045"/>
                </a:lnTo>
                <a:lnTo>
                  <a:pt x="2385" y="2788"/>
                </a:lnTo>
                <a:lnTo>
                  <a:pt x="2459" y="2568"/>
                </a:lnTo>
                <a:lnTo>
                  <a:pt x="2495" y="2458"/>
                </a:lnTo>
                <a:lnTo>
                  <a:pt x="2495" y="2311"/>
                </a:lnTo>
                <a:lnTo>
                  <a:pt x="2495" y="2201"/>
                </a:lnTo>
                <a:lnTo>
                  <a:pt x="2422" y="2128"/>
                </a:lnTo>
                <a:lnTo>
                  <a:pt x="2385" y="1871"/>
                </a:lnTo>
                <a:lnTo>
                  <a:pt x="2312" y="1614"/>
                </a:lnTo>
                <a:lnTo>
                  <a:pt x="2129" y="1137"/>
                </a:lnTo>
                <a:lnTo>
                  <a:pt x="2018" y="917"/>
                </a:lnTo>
                <a:lnTo>
                  <a:pt x="1835" y="661"/>
                </a:lnTo>
                <a:lnTo>
                  <a:pt x="1652" y="440"/>
                </a:lnTo>
                <a:lnTo>
                  <a:pt x="1395" y="220"/>
                </a:lnTo>
                <a:lnTo>
                  <a:pt x="1138" y="74"/>
                </a:lnTo>
                <a:lnTo>
                  <a:pt x="881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4" name="Shape 184"/>
          <p:cNvSpPr/>
          <p:nvPr/>
        </p:nvSpPr>
        <p:spPr>
          <a:xfrm rot="1920742">
            <a:off x="5707040" y="4213989"/>
            <a:ext cx="884797" cy="750834"/>
          </a:xfrm>
          <a:custGeom>
            <a:avLst/>
            <a:gdLst/>
            <a:ahLst/>
            <a:cxnLst/>
            <a:rect l="0" t="0" r="0" b="0"/>
            <a:pathLst>
              <a:path w="17681" h="15004" extrusionOk="0">
                <a:moveTo>
                  <a:pt x="6823" y="1981"/>
                </a:moveTo>
                <a:lnTo>
                  <a:pt x="6676" y="2018"/>
                </a:lnTo>
                <a:lnTo>
                  <a:pt x="6566" y="2055"/>
                </a:lnTo>
                <a:lnTo>
                  <a:pt x="6493" y="2201"/>
                </a:lnTo>
                <a:lnTo>
                  <a:pt x="6420" y="2385"/>
                </a:lnTo>
                <a:lnTo>
                  <a:pt x="6383" y="2531"/>
                </a:lnTo>
                <a:lnTo>
                  <a:pt x="6383" y="2641"/>
                </a:lnTo>
                <a:lnTo>
                  <a:pt x="6420" y="2752"/>
                </a:lnTo>
                <a:lnTo>
                  <a:pt x="6493" y="2825"/>
                </a:lnTo>
                <a:lnTo>
                  <a:pt x="6566" y="2862"/>
                </a:lnTo>
                <a:lnTo>
                  <a:pt x="6713" y="2862"/>
                </a:lnTo>
                <a:lnTo>
                  <a:pt x="6860" y="2825"/>
                </a:lnTo>
                <a:lnTo>
                  <a:pt x="6933" y="2752"/>
                </a:lnTo>
                <a:lnTo>
                  <a:pt x="7006" y="2641"/>
                </a:lnTo>
                <a:lnTo>
                  <a:pt x="7080" y="2531"/>
                </a:lnTo>
                <a:lnTo>
                  <a:pt x="7080" y="2421"/>
                </a:lnTo>
                <a:lnTo>
                  <a:pt x="7080" y="2275"/>
                </a:lnTo>
                <a:lnTo>
                  <a:pt x="7006" y="2165"/>
                </a:lnTo>
                <a:lnTo>
                  <a:pt x="6933" y="2055"/>
                </a:lnTo>
                <a:lnTo>
                  <a:pt x="6823" y="1981"/>
                </a:lnTo>
                <a:close/>
                <a:moveTo>
                  <a:pt x="5282" y="2641"/>
                </a:moveTo>
                <a:lnTo>
                  <a:pt x="5209" y="2678"/>
                </a:lnTo>
                <a:lnTo>
                  <a:pt x="5136" y="2715"/>
                </a:lnTo>
                <a:lnTo>
                  <a:pt x="5062" y="2788"/>
                </a:lnTo>
                <a:lnTo>
                  <a:pt x="5062" y="2898"/>
                </a:lnTo>
                <a:lnTo>
                  <a:pt x="5062" y="2935"/>
                </a:lnTo>
                <a:lnTo>
                  <a:pt x="4989" y="2972"/>
                </a:lnTo>
                <a:lnTo>
                  <a:pt x="4952" y="3045"/>
                </a:lnTo>
                <a:lnTo>
                  <a:pt x="4952" y="3118"/>
                </a:lnTo>
                <a:lnTo>
                  <a:pt x="4952" y="3228"/>
                </a:lnTo>
                <a:lnTo>
                  <a:pt x="5026" y="3338"/>
                </a:lnTo>
                <a:lnTo>
                  <a:pt x="5099" y="3412"/>
                </a:lnTo>
                <a:lnTo>
                  <a:pt x="5319" y="3412"/>
                </a:lnTo>
                <a:lnTo>
                  <a:pt x="5429" y="3338"/>
                </a:lnTo>
                <a:lnTo>
                  <a:pt x="5502" y="3265"/>
                </a:lnTo>
                <a:lnTo>
                  <a:pt x="5576" y="3155"/>
                </a:lnTo>
                <a:lnTo>
                  <a:pt x="5613" y="3008"/>
                </a:lnTo>
                <a:lnTo>
                  <a:pt x="5576" y="2862"/>
                </a:lnTo>
                <a:lnTo>
                  <a:pt x="5502" y="2752"/>
                </a:lnTo>
                <a:lnTo>
                  <a:pt x="5392" y="2678"/>
                </a:lnTo>
                <a:lnTo>
                  <a:pt x="5282" y="2641"/>
                </a:lnTo>
                <a:close/>
                <a:moveTo>
                  <a:pt x="6786" y="3559"/>
                </a:moveTo>
                <a:lnTo>
                  <a:pt x="6640" y="3595"/>
                </a:lnTo>
                <a:lnTo>
                  <a:pt x="6493" y="3705"/>
                </a:lnTo>
                <a:lnTo>
                  <a:pt x="6383" y="3815"/>
                </a:lnTo>
                <a:lnTo>
                  <a:pt x="6309" y="3962"/>
                </a:lnTo>
                <a:lnTo>
                  <a:pt x="6273" y="4109"/>
                </a:lnTo>
                <a:lnTo>
                  <a:pt x="6273" y="4255"/>
                </a:lnTo>
                <a:lnTo>
                  <a:pt x="6273" y="4366"/>
                </a:lnTo>
                <a:lnTo>
                  <a:pt x="6383" y="4439"/>
                </a:lnTo>
                <a:lnTo>
                  <a:pt x="6493" y="4476"/>
                </a:lnTo>
                <a:lnTo>
                  <a:pt x="6603" y="4439"/>
                </a:lnTo>
                <a:lnTo>
                  <a:pt x="6750" y="4329"/>
                </a:lnTo>
                <a:lnTo>
                  <a:pt x="6860" y="4329"/>
                </a:lnTo>
                <a:lnTo>
                  <a:pt x="6970" y="4292"/>
                </a:lnTo>
                <a:lnTo>
                  <a:pt x="7080" y="4182"/>
                </a:lnTo>
                <a:lnTo>
                  <a:pt x="7153" y="4035"/>
                </a:lnTo>
                <a:lnTo>
                  <a:pt x="7153" y="3852"/>
                </a:lnTo>
                <a:lnTo>
                  <a:pt x="7080" y="3705"/>
                </a:lnTo>
                <a:lnTo>
                  <a:pt x="7043" y="3632"/>
                </a:lnTo>
                <a:lnTo>
                  <a:pt x="6970" y="3595"/>
                </a:lnTo>
                <a:lnTo>
                  <a:pt x="6786" y="3559"/>
                </a:lnTo>
                <a:close/>
                <a:moveTo>
                  <a:pt x="4806" y="5979"/>
                </a:moveTo>
                <a:lnTo>
                  <a:pt x="4622" y="6090"/>
                </a:lnTo>
                <a:lnTo>
                  <a:pt x="4439" y="6200"/>
                </a:lnTo>
                <a:lnTo>
                  <a:pt x="4402" y="6236"/>
                </a:lnTo>
                <a:lnTo>
                  <a:pt x="4329" y="6310"/>
                </a:lnTo>
                <a:lnTo>
                  <a:pt x="4255" y="6383"/>
                </a:lnTo>
                <a:lnTo>
                  <a:pt x="4219" y="6493"/>
                </a:lnTo>
                <a:lnTo>
                  <a:pt x="4219" y="6566"/>
                </a:lnTo>
                <a:lnTo>
                  <a:pt x="4255" y="6713"/>
                </a:lnTo>
                <a:lnTo>
                  <a:pt x="4329" y="6860"/>
                </a:lnTo>
                <a:lnTo>
                  <a:pt x="4365" y="6897"/>
                </a:lnTo>
                <a:lnTo>
                  <a:pt x="4475" y="6970"/>
                </a:lnTo>
                <a:lnTo>
                  <a:pt x="4585" y="7007"/>
                </a:lnTo>
                <a:lnTo>
                  <a:pt x="4696" y="7043"/>
                </a:lnTo>
                <a:lnTo>
                  <a:pt x="4842" y="7007"/>
                </a:lnTo>
                <a:lnTo>
                  <a:pt x="4952" y="6970"/>
                </a:lnTo>
                <a:lnTo>
                  <a:pt x="5026" y="6897"/>
                </a:lnTo>
                <a:lnTo>
                  <a:pt x="5209" y="6750"/>
                </a:lnTo>
                <a:lnTo>
                  <a:pt x="5282" y="6640"/>
                </a:lnTo>
                <a:lnTo>
                  <a:pt x="5319" y="6493"/>
                </a:lnTo>
                <a:lnTo>
                  <a:pt x="5356" y="6346"/>
                </a:lnTo>
                <a:lnTo>
                  <a:pt x="5356" y="6236"/>
                </a:lnTo>
                <a:lnTo>
                  <a:pt x="5282" y="6126"/>
                </a:lnTo>
                <a:lnTo>
                  <a:pt x="5209" y="6053"/>
                </a:lnTo>
                <a:lnTo>
                  <a:pt x="5136" y="5979"/>
                </a:lnTo>
                <a:close/>
                <a:moveTo>
                  <a:pt x="4219" y="4916"/>
                </a:moveTo>
                <a:lnTo>
                  <a:pt x="4219" y="5062"/>
                </a:lnTo>
                <a:lnTo>
                  <a:pt x="4255" y="5136"/>
                </a:lnTo>
                <a:lnTo>
                  <a:pt x="4292" y="5173"/>
                </a:lnTo>
                <a:lnTo>
                  <a:pt x="4439" y="5209"/>
                </a:lnTo>
                <a:lnTo>
                  <a:pt x="4549" y="5173"/>
                </a:lnTo>
                <a:lnTo>
                  <a:pt x="4585" y="5136"/>
                </a:lnTo>
                <a:lnTo>
                  <a:pt x="4622" y="5062"/>
                </a:lnTo>
                <a:lnTo>
                  <a:pt x="4659" y="5026"/>
                </a:lnTo>
                <a:lnTo>
                  <a:pt x="4989" y="5136"/>
                </a:lnTo>
                <a:lnTo>
                  <a:pt x="5319" y="5209"/>
                </a:lnTo>
                <a:lnTo>
                  <a:pt x="5392" y="5319"/>
                </a:lnTo>
                <a:lnTo>
                  <a:pt x="5466" y="5429"/>
                </a:lnTo>
                <a:lnTo>
                  <a:pt x="5686" y="5613"/>
                </a:lnTo>
                <a:lnTo>
                  <a:pt x="5869" y="5833"/>
                </a:lnTo>
                <a:lnTo>
                  <a:pt x="5979" y="6053"/>
                </a:lnTo>
                <a:lnTo>
                  <a:pt x="6016" y="6273"/>
                </a:lnTo>
                <a:lnTo>
                  <a:pt x="5979" y="6530"/>
                </a:lnTo>
                <a:lnTo>
                  <a:pt x="5943" y="6676"/>
                </a:lnTo>
                <a:lnTo>
                  <a:pt x="5869" y="6823"/>
                </a:lnTo>
                <a:lnTo>
                  <a:pt x="5686" y="7080"/>
                </a:lnTo>
                <a:lnTo>
                  <a:pt x="5466" y="7227"/>
                </a:lnTo>
                <a:lnTo>
                  <a:pt x="5209" y="7373"/>
                </a:lnTo>
                <a:lnTo>
                  <a:pt x="4916" y="7447"/>
                </a:lnTo>
                <a:lnTo>
                  <a:pt x="4622" y="7483"/>
                </a:lnTo>
                <a:lnTo>
                  <a:pt x="4329" y="7520"/>
                </a:lnTo>
                <a:lnTo>
                  <a:pt x="4035" y="7483"/>
                </a:lnTo>
                <a:lnTo>
                  <a:pt x="3778" y="7447"/>
                </a:lnTo>
                <a:lnTo>
                  <a:pt x="3485" y="7337"/>
                </a:lnTo>
                <a:lnTo>
                  <a:pt x="3338" y="7227"/>
                </a:lnTo>
                <a:lnTo>
                  <a:pt x="3228" y="7080"/>
                </a:lnTo>
                <a:lnTo>
                  <a:pt x="3155" y="6897"/>
                </a:lnTo>
                <a:lnTo>
                  <a:pt x="3118" y="6713"/>
                </a:lnTo>
                <a:lnTo>
                  <a:pt x="3082" y="6383"/>
                </a:lnTo>
                <a:lnTo>
                  <a:pt x="3155" y="6090"/>
                </a:lnTo>
                <a:lnTo>
                  <a:pt x="3228" y="5796"/>
                </a:lnTo>
                <a:lnTo>
                  <a:pt x="3375" y="5539"/>
                </a:lnTo>
                <a:lnTo>
                  <a:pt x="3558" y="5319"/>
                </a:lnTo>
                <a:lnTo>
                  <a:pt x="3742" y="5173"/>
                </a:lnTo>
                <a:lnTo>
                  <a:pt x="3962" y="5026"/>
                </a:lnTo>
                <a:lnTo>
                  <a:pt x="4219" y="4916"/>
                </a:lnTo>
                <a:close/>
                <a:moveTo>
                  <a:pt x="11628" y="7190"/>
                </a:moveTo>
                <a:lnTo>
                  <a:pt x="11958" y="7263"/>
                </a:lnTo>
                <a:lnTo>
                  <a:pt x="12252" y="7263"/>
                </a:lnTo>
                <a:lnTo>
                  <a:pt x="12362" y="7227"/>
                </a:lnTo>
                <a:lnTo>
                  <a:pt x="12435" y="7447"/>
                </a:lnTo>
                <a:lnTo>
                  <a:pt x="12509" y="7704"/>
                </a:lnTo>
                <a:lnTo>
                  <a:pt x="12509" y="7814"/>
                </a:lnTo>
                <a:lnTo>
                  <a:pt x="12472" y="7814"/>
                </a:lnTo>
                <a:lnTo>
                  <a:pt x="12399" y="7850"/>
                </a:lnTo>
                <a:lnTo>
                  <a:pt x="12399" y="7887"/>
                </a:lnTo>
                <a:lnTo>
                  <a:pt x="12252" y="7814"/>
                </a:lnTo>
                <a:lnTo>
                  <a:pt x="11738" y="7557"/>
                </a:lnTo>
                <a:lnTo>
                  <a:pt x="11702" y="7483"/>
                </a:lnTo>
                <a:lnTo>
                  <a:pt x="11628" y="7373"/>
                </a:lnTo>
                <a:lnTo>
                  <a:pt x="11628" y="7190"/>
                </a:lnTo>
                <a:close/>
                <a:moveTo>
                  <a:pt x="4329" y="4402"/>
                </a:moveTo>
                <a:lnTo>
                  <a:pt x="4255" y="4476"/>
                </a:lnTo>
                <a:lnTo>
                  <a:pt x="4035" y="4512"/>
                </a:lnTo>
                <a:lnTo>
                  <a:pt x="3815" y="4622"/>
                </a:lnTo>
                <a:lnTo>
                  <a:pt x="3632" y="4732"/>
                </a:lnTo>
                <a:lnTo>
                  <a:pt x="3448" y="4842"/>
                </a:lnTo>
                <a:lnTo>
                  <a:pt x="3265" y="4989"/>
                </a:lnTo>
                <a:lnTo>
                  <a:pt x="3082" y="5173"/>
                </a:lnTo>
                <a:lnTo>
                  <a:pt x="2971" y="5356"/>
                </a:lnTo>
                <a:lnTo>
                  <a:pt x="2825" y="5576"/>
                </a:lnTo>
                <a:lnTo>
                  <a:pt x="2715" y="5906"/>
                </a:lnTo>
                <a:lnTo>
                  <a:pt x="2641" y="6236"/>
                </a:lnTo>
                <a:lnTo>
                  <a:pt x="2641" y="6603"/>
                </a:lnTo>
                <a:lnTo>
                  <a:pt x="2678" y="6933"/>
                </a:lnTo>
                <a:lnTo>
                  <a:pt x="2825" y="7263"/>
                </a:lnTo>
                <a:lnTo>
                  <a:pt x="3008" y="7520"/>
                </a:lnTo>
                <a:lnTo>
                  <a:pt x="3118" y="7667"/>
                </a:lnTo>
                <a:lnTo>
                  <a:pt x="3265" y="7740"/>
                </a:lnTo>
                <a:lnTo>
                  <a:pt x="3412" y="7850"/>
                </a:lnTo>
                <a:lnTo>
                  <a:pt x="3595" y="7887"/>
                </a:lnTo>
                <a:lnTo>
                  <a:pt x="3962" y="7997"/>
                </a:lnTo>
                <a:lnTo>
                  <a:pt x="4292" y="8034"/>
                </a:lnTo>
                <a:lnTo>
                  <a:pt x="4659" y="7997"/>
                </a:lnTo>
                <a:lnTo>
                  <a:pt x="5026" y="7960"/>
                </a:lnTo>
                <a:lnTo>
                  <a:pt x="5356" y="7850"/>
                </a:lnTo>
                <a:lnTo>
                  <a:pt x="5686" y="7704"/>
                </a:lnTo>
                <a:lnTo>
                  <a:pt x="5979" y="7483"/>
                </a:lnTo>
                <a:lnTo>
                  <a:pt x="6236" y="7227"/>
                </a:lnTo>
                <a:lnTo>
                  <a:pt x="6383" y="6933"/>
                </a:lnTo>
                <a:lnTo>
                  <a:pt x="6456" y="6640"/>
                </a:lnTo>
                <a:lnTo>
                  <a:pt x="6530" y="6346"/>
                </a:lnTo>
                <a:lnTo>
                  <a:pt x="6493" y="6016"/>
                </a:lnTo>
                <a:lnTo>
                  <a:pt x="6420" y="5759"/>
                </a:lnTo>
                <a:lnTo>
                  <a:pt x="6273" y="5503"/>
                </a:lnTo>
                <a:lnTo>
                  <a:pt x="6163" y="5393"/>
                </a:lnTo>
                <a:lnTo>
                  <a:pt x="5979" y="5246"/>
                </a:lnTo>
                <a:lnTo>
                  <a:pt x="5833" y="5099"/>
                </a:lnTo>
                <a:lnTo>
                  <a:pt x="5796" y="5026"/>
                </a:lnTo>
                <a:lnTo>
                  <a:pt x="5796" y="4952"/>
                </a:lnTo>
                <a:lnTo>
                  <a:pt x="5759" y="4879"/>
                </a:lnTo>
                <a:lnTo>
                  <a:pt x="5723" y="4806"/>
                </a:lnTo>
                <a:lnTo>
                  <a:pt x="5649" y="4732"/>
                </a:lnTo>
                <a:lnTo>
                  <a:pt x="5539" y="4696"/>
                </a:lnTo>
                <a:lnTo>
                  <a:pt x="5209" y="4659"/>
                </a:lnTo>
                <a:lnTo>
                  <a:pt x="5136" y="4586"/>
                </a:lnTo>
                <a:lnTo>
                  <a:pt x="5136" y="4512"/>
                </a:lnTo>
                <a:lnTo>
                  <a:pt x="5062" y="4439"/>
                </a:lnTo>
                <a:lnTo>
                  <a:pt x="4585" y="4439"/>
                </a:lnTo>
                <a:lnTo>
                  <a:pt x="4475" y="4402"/>
                </a:lnTo>
                <a:close/>
                <a:moveTo>
                  <a:pt x="1761" y="7447"/>
                </a:moveTo>
                <a:lnTo>
                  <a:pt x="1908" y="7483"/>
                </a:lnTo>
                <a:lnTo>
                  <a:pt x="2054" y="7520"/>
                </a:lnTo>
                <a:lnTo>
                  <a:pt x="2164" y="7630"/>
                </a:lnTo>
                <a:lnTo>
                  <a:pt x="2275" y="7740"/>
                </a:lnTo>
                <a:lnTo>
                  <a:pt x="2348" y="7887"/>
                </a:lnTo>
                <a:lnTo>
                  <a:pt x="2348" y="8070"/>
                </a:lnTo>
                <a:lnTo>
                  <a:pt x="2348" y="8107"/>
                </a:lnTo>
                <a:lnTo>
                  <a:pt x="2311" y="8144"/>
                </a:lnTo>
                <a:lnTo>
                  <a:pt x="2238" y="8144"/>
                </a:lnTo>
                <a:lnTo>
                  <a:pt x="2128" y="8070"/>
                </a:lnTo>
                <a:lnTo>
                  <a:pt x="2018" y="7960"/>
                </a:lnTo>
                <a:lnTo>
                  <a:pt x="1908" y="7814"/>
                </a:lnTo>
                <a:lnTo>
                  <a:pt x="1724" y="7520"/>
                </a:lnTo>
                <a:lnTo>
                  <a:pt x="1651" y="7447"/>
                </a:lnTo>
                <a:close/>
                <a:moveTo>
                  <a:pt x="14233" y="7630"/>
                </a:moveTo>
                <a:lnTo>
                  <a:pt x="14159" y="7667"/>
                </a:lnTo>
                <a:lnTo>
                  <a:pt x="14123" y="7740"/>
                </a:lnTo>
                <a:lnTo>
                  <a:pt x="14013" y="7960"/>
                </a:lnTo>
                <a:lnTo>
                  <a:pt x="14013" y="8070"/>
                </a:lnTo>
                <a:lnTo>
                  <a:pt x="14049" y="8180"/>
                </a:lnTo>
                <a:lnTo>
                  <a:pt x="14086" y="8254"/>
                </a:lnTo>
                <a:lnTo>
                  <a:pt x="14159" y="8290"/>
                </a:lnTo>
                <a:lnTo>
                  <a:pt x="14306" y="8290"/>
                </a:lnTo>
                <a:lnTo>
                  <a:pt x="14416" y="8254"/>
                </a:lnTo>
                <a:lnTo>
                  <a:pt x="14453" y="8180"/>
                </a:lnTo>
                <a:lnTo>
                  <a:pt x="14490" y="8107"/>
                </a:lnTo>
                <a:lnTo>
                  <a:pt x="14490" y="7997"/>
                </a:lnTo>
                <a:lnTo>
                  <a:pt x="14490" y="7924"/>
                </a:lnTo>
                <a:lnTo>
                  <a:pt x="14490" y="7777"/>
                </a:lnTo>
                <a:lnTo>
                  <a:pt x="14453" y="7704"/>
                </a:lnTo>
                <a:lnTo>
                  <a:pt x="14416" y="7667"/>
                </a:lnTo>
                <a:lnTo>
                  <a:pt x="14306" y="7630"/>
                </a:lnTo>
                <a:close/>
                <a:moveTo>
                  <a:pt x="7410" y="6236"/>
                </a:moveTo>
                <a:lnTo>
                  <a:pt x="7300" y="6310"/>
                </a:lnTo>
                <a:lnTo>
                  <a:pt x="7227" y="6346"/>
                </a:lnTo>
                <a:lnTo>
                  <a:pt x="7190" y="6420"/>
                </a:lnTo>
                <a:lnTo>
                  <a:pt x="7153" y="6566"/>
                </a:lnTo>
                <a:lnTo>
                  <a:pt x="7153" y="6750"/>
                </a:lnTo>
                <a:lnTo>
                  <a:pt x="7190" y="6933"/>
                </a:lnTo>
                <a:lnTo>
                  <a:pt x="7227" y="7007"/>
                </a:lnTo>
                <a:lnTo>
                  <a:pt x="7300" y="7080"/>
                </a:lnTo>
                <a:lnTo>
                  <a:pt x="7667" y="7153"/>
                </a:lnTo>
                <a:lnTo>
                  <a:pt x="7410" y="7373"/>
                </a:lnTo>
                <a:lnTo>
                  <a:pt x="7263" y="7520"/>
                </a:lnTo>
                <a:lnTo>
                  <a:pt x="7190" y="7593"/>
                </a:lnTo>
                <a:lnTo>
                  <a:pt x="7153" y="7704"/>
                </a:lnTo>
                <a:lnTo>
                  <a:pt x="7153" y="7887"/>
                </a:lnTo>
                <a:lnTo>
                  <a:pt x="7227" y="8070"/>
                </a:lnTo>
                <a:lnTo>
                  <a:pt x="7337" y="8180"/>
                </a:lnTo>
                <a:lnTo>
                  <a:pt x="7483" y="8290"/>
                </a:lnTo>
                <a:lnTo>
                  <a:pt x="7520" y="8400"/>
                </a:lnTo>
                <a:lnTo>
                  <a:pt x="7557" y="8474"/>
                </a:lnTo>
                <a:lnTo>
                  <a:pt x="7593" y="8511"/>
                </a:lnTo>
                <a:lnTo>
                  <a:pt x="7740" y="8511"/>
                </a:lnTo>
                <a:lnTo>
                  <a:pt x="7813" y="8437"/>
                </a:lnTo>
                <a:lnTo>
                  <a:pt x="7850" y="8364"/>
                </a:lnTo>
                <a:lnTo>
                  <a:pt x="7923" y="8217"/>
                </a:lnTo>
                <a:lnTo>
                  <a:pt x="7923" y="8144"/>
                </a:lnTo>
                <a:lnTo>
                  <a:pt x="7887" y="8070"/>
                </a:lnTo>
                <a:lnTo>
                  <a:pt x="7850" y="7997"/>
                </a:lnTo>
                <a:lnTo>
                  <a:pt x="7777" y="7960"/>
                </a:lnTo>
                <a:lnTo>
                  <a:pt x="7667" y="7924"/>
                </a:lnTo>
                <a:lnTo>
                  <a:pt x="7630" y="7887"/>
                </a:lnTo>
                <a:lnTo>
                  <a:pt x="7630" y="7814"/>
                </a:lnTo>
                <a:lnTo>
                  <a:pt x="7630" y="7777"/>
                </a:lnTo>
                <a:lnTo>
                  <a:pt x="7703" y="7667"/>
                </a:lnTo>
                <a:lnTo>
                  <a:pt x="7850" y="7593"/>
                </a:lnTo>
                <a:lnTo>
                  <a:pt x="7997" y="7410"/>
                </a:lnTo>
                <a:lnTo>
                  <a:pt x="8107" y="7190"/>
                </a:lnTo>
                <a:lnTo>
                  <a:pt x="8107" y="7080"/>
                </a:lnTo>
                <a:lnTo>
                  <a:pt x="8070" y="6970"/>
                </a:lnTo>
                <a:lnTo>
                  <a:pt x="8034" y="6897"/>
                </a:lnTo>
                <a:lnTo>
                  <a:pt x="7960" y="6823"/>
                </a:lnTo>
                <a:lnTo>
                  <a:pt x="7740" y="6750"/>
                </a:lnTo>
                <a:lnTo>
                  <a:pt x="7520" y="6713"/>
                </a:lnTo>
                <a:lnTo>
                  <a:pt x="7557" y="6566"/>
                </a:lnTo>
                <a:lnTo>
                  <a:pt x="7593" y="6493"/>
                </a:lnTo>
                <a:lnTo>
                  <a:pt x="7667" y="6456"/>
                </a:lnTo>
                <a:lnTo>
                  <a:pt x="7703" y="6383"/>
                </a:lnTo>
                <a:lnTo>
                  <a:pt x="7667" y="6310"/>
                </a:lnTo>
                <a:lnTo>
                  <a:pt x="7593" y="6236"/>
                </a:lnTo>
                <a:close/>
                <a:moveTo>
                  <a:pt x="1651" y="6897"/>
                </a:moveTo>
                <a:lnTo>
                  <a:pt x="1578" y="6933"/>
                </a:lnTo>
                <a:lnTo>
                  <a:pt x="1541" y="7007"/>
                </a:lnTo>
                <a:lnTo>
                  <a:pt x="1504" y="7080"/>
                </a:lnTo>
                <a:lnTo>
                  <a:pt x="1504" y="7227"/>
                </a:lnTo>
                <a:lnTo>
                  <a:pt x="1541" y="7300"/>
                </a:lnTo>
                <a:lnTo>
                  <a:pt x="1578" y="7373"/>
                </a:lnTo>
                <a:lnTo>
                  <a:pt x="1541" y="7410"/>
                </a:lnTo>
                <a:lnTo>
                  <a:pt x="1504" y="7410"/>
                </a:lnTo>
                <a:lnTo>
                  <a:pt x="1468" y="7483"/>
                </a:lnTo>
                <a:lnTo>
                  <a:pt x="1431" y="7557"/>
                </a:lnTo>
                <a:lnTo>
                  <a:pt x="1468" y="7814"/>
                </a:lnTo>
                <a:lnTo>
                  <a:pt x="1578" y="8034"/>
                </a:lnTo>
                <a:lnTo>
                  <a:pt x="1724" y="8254"/>
                </a:lnTo>
                <a:lnTo>
                  <a:pt x="1908" y="8437"/>
                </a:lnTo>
                <a:lnTo>
                  <a:pt x="2128" y="8547"/>
                </a:lnTo>
                <a:lnTo>
                  <a:pt x="2238" y="8584"/>
                </a:lnTo>
                <a:lnTo>
                  <a:pt x="2348" y="8621"/>
                </a:lnTo>
                <a:lnTo>
                  <a:pt x="2458" y="8621"/>
                </a:lnTo>
                <a:lnTo>
                  <a:pt x="2568" y="8547"/>
                </a:lnTo>
                <a:lnTo>
                  <a:pt x="2641" y="8474"/>
                </a:lnTo>
                <a:lnTo>
                  <a:pt x="2715" y="8364"/>
                </a:lnTo>
                <a:lnTo>
                  <a:pt x="2788" y="8144"/>
                </a:lnTo>
                <a:lnTo>
                  <a:pt x="2788" y="7960"/>
                </a:lnTo>
                <a:lnTo>
                  <a:pt x="2751" y="7740"/>
                </a:lnTo>
                <a:lnTo>
                  <a:pt x="2678" y="7557"/>
                </a:lnTo>
                <a:lnTo>
                  <a:pt x="2531" y="7373"/>
                </a:lnTo>
                <a:lnTo>
                  <a:pt x="2385" y="7227"/>
                </a:lnTo>
                <a:lnTo>
                  <a:pt x="2201" y="7117"/>
                </a:lnTo>
                <a:lnTo>
                  <a:pt x="1981" y="7043"/>
                </a:lnTo>
                <a:lnTo>
                  <a:pt x="1908" y="6933"/>
                </a:lnTo>
                <a:lnTo>
                  <a:pt x="1834" y="6897"/>
                </a:lnTo>
                <a:close/>
                <a:moveTo>
                  <a:pt x="14306" y="7227"/>
                </a:moveTo>
                <a:lnTo>
                  <a:pt x="14453" y="7263"/>
                </a:lnTo>
                <a:lnTo>
                  <a:pt x="14563" y="7300"/>
                </a:lnTo>
                <a:lnTo>
                  <a:pt x="14636" y="7410"/>
                </a:lnTo>
                <a:lnTo>
                  <a:pt x="14673" y="7520"/>
                </a:lnTo>
                <a:lnTo>
                  <a:pt x="14673" y="7667"/>
                </a:lnTo>
                <a:lnTo>
                  <a:pt x="14673" y="7814"/>
                </a:lnTo>
                <a:lnTo>
                  <a:pt x="14600" y="8070"/>
                </a:lnTo>
                <a:lnTo>
                  <a:pt x="14490" y="8290"/>
                </a:lnTo>
                <a:lnTo>
                  <a:pt x="14343" y="8511"/>
                </a:lnTo>
                <a:lnTo>
                  <a:pt x="14269" y="8584"/>
                </a:lnTo>
                <a:lnTo>
                  <a:pt x="14196" y="8621"/>
                </a:lnTo>
                <a:lnTo>
                  <a:pt x="14123" y="8621"/>
                </a:lnTo>
                <a:lnTo>
                  <a:pt x="14049" y="8584"/>
                </a:lnTo>
                <a:lnTo>
                  <a:pt x="14013" y="8547"/>
                </a:lnTo>
                <a:lnTo>
                  <a:pt x="13976" y="8474"/>
                </a:lnTo>
                <a:lnTo>
                  <a:pt x="13903" y="8290"/>
                </a:lnTo>
                <a:lnTo>
                  <a:pt x="13939" y="8034"/>
                </a:lnTo>
                <a:lnTo>
                  <a:pt x="13976" y="7777"/>
                </a:lnTo>
                <a:lnTo>
                  <a:pt x="14086" y="7263"/>
                </a:lnTo>
                <a:lnTo>
                  <a:pt x="14306" y="7227"/>
                </a:lnTo>
                <a:close/>
                <a:moveTo>
                  <a:pt x="14233" y="6750"/>
                </a:moveTo>
                <a:lnTo>
                  <a:pt x="14123" y="6786"/>
                </a:lnTo>
                <a:lnTo>
                  <a:pt x="13866" y="6786"/>
                </a:lnTo>
                <a:lnTo>
                  <a:pt x="13829" y="6823"/>
                </a:lnTo>
                <a:lnTo>
                  <a:pt x="13756" y="6933"/>
                </a:lnTo>
                <a:lnTo>
                  <a:pt x="13609" y="7373"/>
                </a:lnTo>
                <a:lnTo>
                  <a:pt x="13499" y="7850"/>
                </a:lnTo>
                <a:lnTo>
                  <a:pt x="13462" y="8107"/>
                </a:lnTo>
                <a:lnTo>
                  <a:pt x="13462" y="8327"/>
                </a:lnTo>
                <a:lnTo>
                  <a:pt x="13499" y="8584"/>
                </a:lnTo>
                <a:lnTo>
                  <a:pt x="13572" y="8804"/>
                </a:lnTo>
                <a:lnTo>
                  <a:pt x="13683" y="8914"/>
                </a:lnTo>
                <a:lnTo>
                  <a:pt x="13829" y="9024"/>
                </a:lnTo>
                <a:lnTo>
                  <a:pt x="13976" y="9097"/>
                </a:lnTo>
                <a:lnTo>
                  <a:pt x="14123" y="9134"/>
                </a:lnTo>
                <a:lnTo>
                  <a:pt x="14343" y="9097"/>
                </a:lnTo>
                <a:lnTo>
                  <a:pt x="14490" y="9024"/>
                </a:lnTo>
                <a:lnTo>
                  <a:pt x="14600" y="8877"/>
                </a:lnTo>
                <a:lnTo>
                  <a:pt x="14746" y="8731"/>
                </a:lnTo>
                <a:lnTo>
                  <a:pt x="14966" y="8400"/>
                </a:lnTo>
                <a:lnTo>
                  <a:pt x="15076" y="8180"/>
                </a:lnTo>
                <a:lnTo>
                  <a:pt x="15113" y="7997"/>
                </a:lnTo>
                <a:lnTo>
                  <a:pt x="15150" y="7814"/>
                </a:lnTo>
                <a:lnTo>
                  <a:pt x="15150" y="7593"/>
                </a:lnTo>
                <a:lnTo>
                  <a:pt x="15113" y="7410"/>
                </a:lnTo>
                <a:lnTo>
                  <a:pt x="15040" y="7190"/>
                </a:lnTo>
                <a:lnTo>
                  <a:pt x="15003" y="7080"/>
                </a:lnTo>
                <a:lnTo>
                  <a:pt x="14893" y="7007"/>
                </a:lnTo>
                <a:lnTo>
                  <a:pt x="14673" y="6823"/>
                </a:lnTo>
                <a:lnTo>
                  <a:pt x="14526" y="6786"/>
                </a:lnTo>
                <a:lnTo>
                  <a:pt x="14379" y="6750"/>
                </a:lnTo>
                <a:close/>
                <a:moveTo>
                  <a:pt x="6273" y="7887"/>
                </a:moveTo>
                <a:lnTo>
                  <a:pt x="6199" y="7924"/>
                </a:lnTo>
                <a:lnTo>
                  <a:pt x="6126" y="7997"/>
                </a:lnTo>
                <a:lnTo>
                  <a:pt x="5979" y="8107"/>
                </a:lnTo>
                <a:lnTo>
                  <a:pt x="5869" y="8290"/>
                </a:lnTo>
                <a:lnTo>
                  <a:pt x="5796" y="8474"/>
                </a:lnTo>
                <a:lnTo>
                  <a:pt x="5796" y="8584"/>
                </a:lnTo>
                <a:lnTo>
                  <a:pt x="5833" y="8657"/>
                </a:lnTo>
                <a:lnTo>
                  <a:pt x="5906" y="8694"/>
                </a:lnTo>
                <a:lnTo>
                  <a:pt x="6236" y="8694"/>
                </a:lnTo>
                <a:lnTo>
                  <a:pt x="6420" y="8767"/>
                </a:lnTo>
                <a:lnTo>
                  <a:pt x="6199" y="9024"/>
                </a:lnTo>
                <a:lnTo>
                  <a:pt x="6199" y="9061"/>
                </a:lnTo>
                <a:lnTo>
                  <a:pt x="6199" y="9134"/>
                </a:lnTo>
                <a:lnTo>
                  <a:pt x="6236" y="9244"/>
                </a:lnTo>
                <a:lnTo>
                  <a:pt x="6346" y="9354"/>
                </a:lnTo>
                <a:lnTo>
                  <a:pt x="6456" y="9391"/>
                </a:lnTo>
                <a:lnTo>
                  <a:pt x="6713" y="9391"/>
                </a:lnTo>
                <a:lnTo>
                  <a:pt x="6786" y="9318"/>
                </a:lnTo>
                <a:lnTo>
                  <a:pt x="6860" y="9207"/>
                </a:lnTo>
                <a:lnTo>
                  <a:pt x="6823" y="9097"/>
                </a:lnTo>
                <a:lnTo>
                  <a:pt x="6750" y="9024"/>
                </a:lnTo>
                <a:lnTo>
                  <a:pt x="6860" y="8951"/>
                </a:lnTo>
                <a:lnTo>
                  <a:pt x="6933" y="8877"/>
                </a:lnTo>
                <a:lnTo>
                  <a:pt x="6933" y="8804"/>
                </a:lnTo>
                <a:lnTo>
                  <a:pt x="6933" y="8731"/>
                </a:lnTo>
                <a:lnTo>
                  <a:pt x="6896" y="8621"/>
                </a:lnTo>
                <a:lnTo>
                  <a:pt x="6750" y="8511"/>
                </a:lnTo>
                <a:lnTo>
                  <a:pt x="6603" y="8437"/>
                </a:lnTo>
                <a:lnTo>
                  <a:pt x="6456" y="8364"/>
                </a:lnTo>
                <a:lnTo>
                  <a:pt x="6273" y="8327"/>
                </a:lnTo>
                <a:lnTo>
                  <a:pt x="6346" y="8180"/>
                </a:lnTo>
                <a:lnTo>
                  <a:pt x="6420" y="8034"/>
                </a:lnTo>
                <a:lnTo>
                  <a:pt x="6420" y="7960"/>
                </a:lnTo>
                <a:lnTo>
                  <a:pt x="6383" y="7924"/>
                </a:lnTo>
                <a:lnTo>
                  <a:pt x="6346" y="7924"/>
                </a:lnTo>
                <a:lnTo>
                  <a:pt x="6273" y="7887"/>
                </a:lnTo>
                <a:close/>
                <a:moveTo>
                  <a:pt x="7630" y="551"/>
                </a:moveTo>
                <a:lnTo>
                  <a:pt x="7777" y="587"/>
                </a:lnTo>
                <a:lnTo>
                  <a:pt x="7923" y="661"/>
                </a:lnTo>
                <a:lnTo>
                  <a:pt x="8437" y="1101"/>
                </a:lnTo>
                <a:lnTo>
                  <a:pt x="8657" y="1321"/>
                </a:lnTo>
                <a:lnTo>
                  <a:pt x="8877" y="1578"/>
                </a:lnTo>
                <a:lnTo>
                  <a:pt x="9061" y="1834"/>
                </a:lnTo>
                <a:lnTo>
                  <a:pt x="9207" y="2128"/>
                </a:lnTo>
                <a:lnTo>
                  <a:pt x="9281" y="2421"/>
                </a:lnTo>
                <a:lnTo>
                  <a:pt x="9317" y="2752"/>
                </a:lnTo>
                <a:lnTo>
                  <a:pt x="9281" y="3082"/>
                </a:lnTo>
                <a:lnTo>
                  <a:pt x="9244" y="3375"/>
                </a:lnTo>
                <a:lnTo>
                  <a:pt x="9024" y="3962"/>
                </a:lnTo>
                <a:lnTo>
                  <a:pt x="8804" y="4512"/>
                </a:lnTo>
                <a:lnTo>
                  <a:pt x="8584" y="5099"/>
                </a:lnTo>
                <a:lnTo>
                  <a:pt x="8547" y="5356"/>
                </a:lnTo>
                <a:lnTo>
                  <a:pt x="8510" y="5613"/>
                </a:lnTo>
                <a:lnTo>
                  <a:pt x="8510" y="5869"/>
                </a:lnTo>
                <a:lnTo>
                  <a:pt x="8547" y="6163"/>
                </a:lnTo>
                <a:lnTo>
                  <a:pt x="8584" y="6310"/>
                </a:lnTo>
                <a:lnTo>
                  <a:pt x="8657" y="6493"/>
                </a:lnTo>
                <a:lnTo>
                  <a:pt x="8804" y="6823"/>
                </a:lnTo>
                <a:lnTo>
                  <a:pt x="8987" y="7117"/>
                </a:lnTo>
                <a:lnTo>
                  <a:pt x="9134" y="7447"/>
                </a:lnTo>
                <a:lnTo>
                  <a:pt x="9207" y="7777"/>
                </a:lnTo>
                <a:lnTo>
                  <a:pt x="9244" y="8144"/>
                </a:lnTo>
                <a:lnTo>
                  <a:pt x="9207" y="8474"/>
                </a:lnTo>
                <a:lnTo>
                  <a:pt x="9097" y="8804"/>
                </a:lnTo>
                <a:lnTo>
                  <a:pt x="8951" y="9134"/>
                </a:lnTo>
                <a:lnTo>
                  <a:pt x="8767" y="9428"/>
                </a:lnTo>
                <a:lnTo>
                  <a:pt x="8510" y="9684"/>
                </a:lnTo>
                <a:lnTo>
                  <a:pt x="8254" y="9904"/>
                </a:lnTo>
                <a:lnTo>
                  <a:pt x="7960" y="10051"/>
                </a:lnTo>
                <a:lnTo>
                  <a:pt x="7667" y="10198"/>
                </a:lnTo>
                <a:lnTo>
                  <a:pt x="7373" y="10308"/>
                </a:lnTo>
                <a:lnTo>
                  <a:pt x="7043" y="10345"/>
                </a:lnTo>
                <a:lnTo>
                  <a:pt x="6676" y="10418"/>
                </a:lnTo>
                <a:lnTo>
                  <a:pt x="6493" y="10381"/>
                </a:lnTo>
                <a:lnTo>
                  <a:pt x="6309" y="10345"/>
                </a:lnTo>
                <a:lnTo>
                  <a:pt x="6163" y="10235"/>
                </a:lnTo>
                <a:lnTo>
                  <a:pt x="6016" y="10088"/>
                </a:lnTo>
                <a:lnTo>
                  <a:pt x="5906" y="9941"/>
                </a:lnTo>
                <a:lnTo>
                  <a:pt x="5759" y="9831"/>
                </a:lnTo>
                <a:lnTo>
                  <a:pt x="5649" y="9758"/>
                </a:lnTo>
                <a:lnTo>
                  <a:pt x="5502" y="9684"/>
                </a:lnTo>
                <a:lnTo>
                  <a:pt x="5209" y="9611"/>
                </a:lnTo>
                <a:lnTo>
                  <a:pt x="4916" y="9611"/>
                </a:lnTo>
                <a:lnTo>
                  <a:pt x="4622" y="9684"/>
                </a:lnTo>
                <a:lnTo>
                  <a:pt x="3999" y="9868"/>
                </a:lnTo>
                <a:lnTo>
                  <a:pt x="3705" y="9978"/>
                </a:lnTo>
                <a:lnTo>
                  <a:pt x="3412" y="10051"/>
                </a:lnTo>
                <a:lnTo>
                  <a:pt x="3118" y="10088"/>
                </a:lnTo>
                <a:lnTo>
                  <a:pt x="2825" y="10051"/>
                </a:lnTo>
                <a:lnTo>
                  <a:pt x="2495" y="10014"/>
                </a:lnTo>
                <a:lnTo>
                  <a:pt x="2201" y="9904"/>
                </a:lnTo>
                <a:lnTo>
                  <a:pt x="1944" y="9794"/>
                </a:lnTo>
                <a:lnTo>
                  <a:pt x="1651" y="9648"/>
                </a:lnTo>
                <a:lnTo>
                  <a:pt x="1394" y="9464"/>
                </a:lnTo>
                <a:lnTo>
                  <a:pt x="1174" y="9281"/>
                </a:lnTo>
                <a:lnTo>
                  <a:pt x="954" y="8987"/>
                </a:lnTo>
                <a:lnTo>
                  <a:pt x="771" y="8694"/>
                </a:lnTo>
                <a:lnTo>
                  <a:pt x="624" y="8364"/>
                </a:lnTo>
                <a:lnTo>
                  <a:pt x="550" y="8034"/>
                </a:lnTo>
                <a:lnTo>
                  <a:pt x="514" y="7667"/>
                </a:lnTo>
                <a:lnTo>
                  <a:pt x="514" y="7337"/>
                </a:lnTo>
                <a:lnTo>
                  <a:pt x="587" y="6970"/>
                </a:lnTo>
                <a:lnTo>
                  <a:pt x="661" y="6640"/>
                </a:lnTo>
                <a:lnTo>
                  <a:pt x="807" y="6310"/>
                </a:lnTo>
                <a:lnTo>
                  <a:pt x="991" y="6016"/>
                </a:lnTo>
                <a:lnTo>
                  <a:pt x="1211" y="5759"/>
                </a:lnTo>
                <a:lnTo>
                  <a:pt x="1468" y="5539"/>
                </a:lnTo>
                <a:lnTo>
                  <a:pt x="2018" y="5099"/>
                </a:lnTo>
                <a:lnTo>
                  <a:pt x="2568" y="4622"/>
                </a:lnTo>
                <a:lnTo>
                  <a:pt x="2788" y="4366"/>
                </a:lnTo>
                <a:lnTo>
                  <a:pt x="2971" y="4109"/>
                </a:lnTo>
                <a:lnTo>
                  <a:pt x="3082" y="3815"/>
                </a:lnTo>
                <a:lnTo>
                  <a:pt x="3192" y="3485"/>
                </a:lnTo>
                <a:lnTo>
                  <a:pt x="3265" y="3118"/>
                </a:lnTo>
                <a:lnTo>
                  <a:pt x="3302" y="2715"/>
                </a:lnTo>
                <a:lnTo>
                  <a:pt x="3375" y="2348"/>
                </a:lnTo>
                <a:lnTo>
                  <a:pt x="3448" y="2165"/>
                </a:lnTo>
                <a:lnTo>
                  <a:pt x="3558" y="1981"/>
                </a:lnTo>
                <a:lnTo>
                  <a:pt x="3705" y="1798"/>
                </a:lnTo>
                <a:lnTo>
                  <a:pt x="3852" y="1651"/>
                </a:lnTo>
                <a:lnTo>
                  <a:pt x="4072" y="1541"/>
                </a:lnTo>
                <a:lnTo>
                  <a:pt x="4292" y="1468"/>
                </a:lnTo>
                <a:lnTo>
                  <a:pt x="4512" y="1431"/>
                </a:lnTo>
                <a:lnTo>
                  <a:pt x="4769" y="1394"/>
                </a:lnTo>
                <a:lnTo>
                  <a:pt x="4989" y="1394"/>
                </a:lnTo>
                <a:lnTo>
                  <a:pt x="5209" y="1468"/>
                </a:lnTo>
                <a:lnTo>
                  <a:pt x="4952" y="1688"/>
                </a:lnTo>
                <a:lnTo>
                  <a:pt x="4916" y="1761"/>
                </a:lnTo>
                <a:lnTo>
                  <a:pt x="4879" y="1834"/>
                </a:lnTo>
                <a:lnTo>
                  <a:pt x="4916" y="1981"/>
                </a:lnTo>
                <a:lnTo>
                  <a:pt x="4989" y="2091"/>
                </a:lnTo>
                <a:lnTo>
                  <a:pt x="5062" y="2128"/>
                </a:lnTo>
                <a:lnTo>
                  <a:pt x="5136" y="2128"/>
                </a:lnTo>
                <a:lnTo>
                  <a:pt x="5319" y="2091"/>
                </a:lnTo>
                <a:lnTo>
                  <a:pt x="5429" y="2018"/>
                </a:lnTo>
                <a:lnTo>
                  <a:pt x="5539" y="1945"/>
                </a:lnTo>
                <a:lnTo>
                  <a:pt x="5613" y="1798"/>
                </a:lnTo>
                <a:lnTo>
                  <a:pt x="5759" y="1651"/>
                </a:lnTo>
                <a:lnTo>
                  <a:pt x="5833" y="1614"/>
                </a:lnTo>
                <a:lnTo>
                  <a:pt x="5869" y="1578"/>
                </a:lnTo>
                <a:lnTo>
                  <a:pt x="6420" y="1138"/>
                </a:lnTo>
                <a:lnTo>
                  <a:pt x="7006" y="771"/>
                </a:lnTo>
                <a:lnTo>
                  <a:pt x="7337" y="624"/>
                </a:lnTo>
                <a:lnTo>
                  <a:pt x="7483" y="551"/>
                </a:lnTo>
                <a:close/>
                <a:moveTo>
                  <a:pt x="10821" y="9281"/>
                </a:moveTo>
                <a:lnTo>
                  <a:pt x="10968" y="9538"/>
                </a:lnTo>
                <a:lnTo>
                  <a:pt x="11115" y="9758"/>
                </a:lnTo>
                <a:lnTo>
                  <a:pt x="11335" y="9978"/>
                </a:lnTo>
                <a:lnTo>
                  <a:pt x="11592" y="10161"/>
                </a:lnTo>
                <a:lnTo>
                  <a:pt x="11408" y="10418"/>
                </a:lnTo>
                <a:lnTo>
                  <a:pt x="11188" y="10198"/>
                </a:lnTo>
                <a:lnTo>
                  <a:pt x="10968" y="9978"/>
                </a:lnTo>
                <a:lnTo>
                  <a:pt x="10711" y="9831"/>
                </a:lnTo>
                <a:lnTo>
                  <a:pt x="10455" y="9648"/>
                </a:lnTo>
                <a:lnTo>
                  <a:pt x="10601" y="9464"/>
                </a:lnTo>
                <a:lnTo>
                  <a:pt x="10821" y="9281"/>
                </a:lnTo>
                <a:close/>
                <a:moveTo>
                  <a:pt x="13903" y="9941"/>
                </a:moveTo>
                <a:lnTo>
                  <a:pt x="13829" y="9978"/>
                </a:lnTo>
                <a:lnTo>
                  <a:pt x="13756" y="10014"/>
                </a:lnTo>
                <a:lnTo>
                  <a:pt x="13719" y="10014"/>
                </a:lnTo>
                <a:lnTo>
                  <a:pt x="13719" y="10051"/>
                </a:lnTo>
                <a:lnTo>
                  <a:pt x="13646" y="10161"/>
                </a:lnTo>
                <a:lnTo>
                  <a:pt x="13609" y="10271"/>
                </a:lnTo>
                <a:lnTo>
                  <a:pt x="13646" y="10418"/>
                </a:lnTo>
                <a:lnTo>
                  <a:pt x="13719" y="10565"/>
                </a:lnTo>
                <a:lnTo>
                  <a:pt x="13829" y="10638"/>
                </a:lnTo>
                <a:lnTo>
                  <a:pt x="13939" y="10675"/>
                </a:lnTo>
                <a:lnTo>
                  <a:pt x="14049" y="10638"/>
                </a:lnTo>
                <a:lnTo>
                  <a:pt x="14159" y="10601"/>
                </a:lnTo>
                <a:lnTo>
                  <a:pt x="14269" y="10491"/>
                </a:lnTo>
                <a:lnTo>
                  <a:pt x="14343" y="10418"/>
                </a:lnTo>
                <a:lnTo>
                  <a:pt x="14379" y="10308"/>
                </a:lnTo>
                <a:lnTo>
                  <a:pt x="14379" y="10271"/>
                </a:lnTo>
                <a:lnTo>
                  <a:pt x="14379" y="10198"/>
                </a:lnTo>
                <a:lnTo>
                  <a:pt x="14306" y="10124"/>
                </a:lnTo>
                <a:lnTo>
                  <a:pt x="14233" y="10051"/>
                </a:lnTo>
                <a:lnTo>
                  <a:pt x="14159" y="10014"/>
                </a:lnTo>
                <a:lnTo>
                  <a:pt x="14086" y="9978"/>
                </a:lnTo>
                <a:lnTo>
                  <a:pt x="13939" y="9941"/>
                </a:lnTo>
                <a:close/>
                <a:moveTo>
                  <a:pt x="7593" y="0"/>
                </a:moveTo>
                <a:lnTo>
                  <a:pt x="7447" y="37"/>
                </a:lnTo>
                <a:lnTo>
                  <a:pt x="7190" y="110"/>
                </a:lnTo>
                <a:lnTo>
                  <a:pt x="6970" y="221"/>
                </a:lnTo>
                <a:lnTo>
                  <a:pt x="6566" y="441"/>
                </a:lnTo>
                <a:lnTo>
                  <a:pt x="6199" y="697"/>
                </a:lnTo>
                <a:lnTo>
                  <a:pt x="5502" y="1211"/>
                </a:lnTo>
                <a:lnTo>
                  <a:pt x="5209" y="1064"/>
                </a:lnTo>
                <a:lnTo>
                  <a:pt x="4916" y="991"/>
                </a:lnTo>
                <a:lnTo>
                  <a:pt x="4585" y="991"/>
                </a:lnTo>
                <a:lnTo>
                  <a:pt x="4255" y="1027"/>
                </a:lnTo>
                <a:lnTo>
                  <a:pt x="3999" y="1101"/>
                </a:lnTo>
                <a:lnTo>
                  <a:pt x="3778" y="1211"/>
                </a:lnTo>
                <a:lnTo>
                  <a:pt x="3595" y="1358"/>
                </a:lnTo>
                <a:lnTo>
                  <a:pt x="3412" y="1504"/>
                </a:lnTo>
                <a:lnTo>
                  <a:pt x="3228" y="1688"/>
                </a:lnTo>
                <a:lnTo>
                  <a:pt x="3118" y="1908"/>
                </a:lnTo>
                <a:lnTo>
                  <a:pt x="3008" y="2128"/>
                </a:lnTo>
                <a:lnTo>
                  <a:pt x="2935" y="2348"/>
                </a:lnTo>
                <a:lnTo>
                  <a:pt x="2861" y="2678"/>
                </a:lnTo>
                <a:lnTo>
                  <a:pt x="2788" y="3008"/>
                </a:lnTo>
                <a:lnTo>
                  <a:pt x="2751" y="3338"/>
                </a:lnTo>
                <a:lnTo>
                  <a:pt x="2641" y="3669"/>
                </a:lnTo>
                <a:lnTo>
                  <a:pt x="2605" y="3852"/>
                </a:lnTo>
                <a:lnTo>
                  <a:pt x="2495" y="3999"/>
                </a:lnTo>
                <a:lnTo>
                  <a:pt x="2275" y="4255"/>
                </a:lnTo>
                <a:lnTo>
                  <a:pt x="2018" y="4476"/>
                </a:lnTo>
                <a:lnTo>
                  <a:pt x="1761" y="4696"/>
                </a:lnTo>
                <a:lnTo>
                  <a:pt x="1284" y="5062"/>
                </a:lnTo>
                <a:lnTo>
                  <a:pt x="844" y="5466"/>
                </a:lnTo>
                <a:lnTo>
                  <a:pt x="661" y="5649"/>
                </a:lnTo>
                <a:lnTo>
                  <a:pt x="514" y="5906"/>
                </a:lnTo>
                <a:lnTo>
                  <a:pt x="367" y="6126"/>
                </a:lnTo>
                <a:lnTo>
                  <a:pt x="220" y="6420"/>
                </a:lnTo>
                <a:lnTo>
                  <a:pt x="110" y="6713"/>
                </a:lnTo>
                <a:lnTo>
                  <a:pt x="37" y="7007"/>
                </a:lnTo>
                <a:lnTo>
                  <a:pt x="0" y="7263"/>
                </a:lnTo>
                <a:lnTo>
                  <a:pt x="0" y="7557"/>
                </a:lnTo>
                <a:lnTo>
                  <a:pt x="37" y="7850"/>
                </a:lnTo>
                <a:lnTo>
                  <a:pt x="74" y="8144"/>
                </a:lnTo>
                <a:lnTo>
                  <a:pt x="147" y="8400"/>
                </a:lnTo>
                <a:lnTo>
                  <a:pt x="220" y="8657"/>
                </a:lnTo>
                <a:lnTo>
                  <a:pt x="367" y="8914"/>
                </a:lnTo>
                <a:lnTo>
                  <a:pt x="514" y="9171"/>
                </a:lnTo>
                <a:lnTo>
                  <a:pt x="661" y="9391"/>
                </a:lnTo>
                <a:lnTo>
                  <a:pt x="844" y="9611"/>
                </a:lnTo>
                <a:lnTo>
                  <a:pt x="1064" y="9831"/>
                </a:lnTo>
                <a:lnTo>
                  <a:pt x="1284" y="10014"/>
                </a:lnTo>
                <a:lnTo>
                  <a:pt x="1541" y="10161"/>
                </a:lnTo>
                <a:lnTo>
                  <a:pt x="1798" y="10308"/>
                </a:lnTo>
                <a:lnTo>
                  <a:pt x="2054" y="10381"/>
                </a:lnTo>
                <a:lnTo>
                  <a:pt x="2348" y="10491"/>
                </a:lnTo>
                <a:lnTo>
                  <a:pt x="2641" y="10528"/>
                </a:lnTo>
                <a:lnTo>
                  <a:pt x="2898" y="10565"/>
                </a:lnTo>
                <a:lnTo>
                  <a:pt x="3192" y="10565"/>
                </a:lnTo>
                <a:lnTo>
                  <a:pt x="3485" y="10528"/>
                </a:lnTo>
                <a:lnTo>
                  <a:pt x="3742" y="10491"/>
                </a:lnTo>
                <a:lnTo>
                  <a:pt x="4035" y="10418"/>
                </a:lnTo>
                <a:lnTo>
                  <a:pt x="4365" y="10271"/>
                </a:lnTo>
                <a:lnTo>
                  <a:pt x="4696" y="10161"/>
                </a:lnTo>
                <a:lnTo>
                  <a:pt x="4879" y="10124"/>
                </a:lnTo>
                <a:lnTo>
                  <a:pt x="5209" y="10124"/>
                </a:lnTo>
                <a:lnTo>
                  <a:pt x="5392" y="10161"/>
                </a:lnTo>
                <a:lnTo>
                  <a:pt x="5502" y="10271"/>
                </a:lnTo>
                <a:lnTo>
                  <a:pt x="5613" y="10381"/>
                </a:lnTo>
                <a:lnTo>
                  <a:pt x="5833" y="10601"/>
                </a:lnTo>
                <a:lnTo>
                  <a:pt x="5979" y="10711"/>
                </a:lnTo>
                <a:lnTo>
                  <a:pt x="6089" y="10785"/>
                </a:lnTo>
                <a:lnTo>
                  <a:pt x="6273" y="10858"/>
                </a:lnTo>
                <a:lnTo>
                  <a:pt x="6420" y="10895"/>
                </a:lnTo>
                <a:lnTo>
                  <a:pt x="6933" y="10895"/>
                </a:lnTo>
                <a:lnTo>
                  <a:pt x="7227" y="10858"/>
                </a:lnTo>
                <a:lnTo>
                  <a:pt x="7483" y="10821"/>
                </a:lnTo>
                <a:lnTo>
                  <a:pt x="7740" y="10748"/>
                </a:lnTo>
                <a:lnTo>
                  <a:pt x="7997" y="10638"/>
                </a:lnTo>
                <a:lnTo>
                  <a:pt x="8217" y="10528"/>
                </a:lnTo>
                <a:lnTo>
                  <a:pt x="8437" y="10381"/>
                </a:lnTo>
                <a:lnTo>
                  <a:pt x="8657" y="10198"/>
                </a:lnTo>
                <a:lnTo>
                  <a:pt x="8877" y="10014"/>
                </a:lnTo>
                <a:lnTo>
                  <a:pt x="9061" y="9831"/>
                </a:lnTo>
                <a:lnTo>
                  <a:pt x="9207" y="9611"/>
                </a:lnTo>
                <a:lnTo>
                  <a:pt x="9354" y="9391"/>
                </a:lnTo>
                <a:lnTo>
                  <a:pt x="9501" y="9171"/>
                </a:lnTo>
                <a:lnTo>
                  <a:pt x="9574" y="8914"/>
                </a:lnTo>
                <a:lnTo>
                  <a:pt x="9684" y="8694"/>
                </a:lnTo>
                <a:lnTo>
                  <a:pt x="9721" y="8400"/>
                </a:lnTo>
                <a:lnTo>
                  <a:pt x="9721" y="8144"/>
                </a:lnTo>
                <a:lnTo>
                  <a:pt x="9721" y="7887"/>
                </a:lnTo>
                <a:lnTo>
                  <a:pt x="9684" y="7630"/>
                </a:lnTo>
                <a:lnTo>
                  <a:pt x="9611" y="7373"/>
                </a:lnTo>
                <a:lnTo>
                  <a:pt x="9537" y="7117"/>
                </a:lnTo>
                <a:lnTo>
                  <a:pt x="9281" y="6640"/>
                </a:lnTo>
                <a:lnTo>
                  <a:pt x="9171" y="6383"/>
                </a:lnTo>
                <a:lnTo>
                  <a:pt x="9061" y="6090"/>
                </a:lnTo>
                <a:lnTo>
                  <a:pt x="9061" y="5833"/>
                </a:lnTo>
                <a:lnTo>
                  <a:pt x="9061" y="5576"/>
                </a:lnTo>
                <a:lnTo>
                  <a:pt x="9097" y="5319"/>
                </a:lnTo>
                <a:lnTo>
                  <a:pt x="9134" y="5062"/>
                </a:lnTo>
                <a:lnTo>
                  <a:pt x="9317" y="4512"/>
                </a:lnTo>
                <a:lnTo>
                  <a:pt x="9501" y="4035"/>
                </a:lnTo>
                <a:lnTo>
                  <a:pt x="9684" y="3559"/>
                </a:lnTo>
                <a:lnTo>
                  <a:pt x="9794" y="3082"/>
                </a:lnTo>
                <a:lnTo>
                  <a:pt x="9831" y="2825"/>
                </a:lnTo>
                <a:lnTo>
                  <a:pt x="9831" y="2568"/>
                </a:lnTo>
                <a:lnTo>
                  <a:pt x="9794" y="2311"/>
                </a:lnTo>
                <a:lnTo>
                  <a:pt x="9721" y="2055"/>
                </a:lnTo>
                <a:lnTo>
                  <a:pt x="9611" y="1834"/>
                </a:lnTo>
                <a:lnTo>
                  <a:pt x="9501" y="1578"/>
                </a:lnTo>
                <a:lnTo>
                  <a:pt x="9354" y="1358"/>
                </a:lnTo>
                <a:lnTo>
                  <a:pt x="9207" y="1174"/>
                </a:lnTo>
                <a:lnTo>
                  <a:pt x="8841" y="771"/>
                </a:lnTo>
                <a:lnTo>
                  <a:pt x="8400" y="404"/>
                </a:lnTo>
                <a:lnTo>
                  <a:pt x="7960" y="110"/>
                </a:lnTo>
                <a:lnTo>
                  <a:pt x="7850" y="37"/>
                </a:lnTo>
                <a:lnTo>
                  <a:pt x="7703" y="0"/>
                </a:lnTo>
                <a:close/>
                <a:moveTo>
                  <a:pt x="12912" y="10675"/>
                </a:moveTo>
                <a:lnTo>
                  <a:pt x="12839" y="10711"/>
                </a:lnTo>
                <a:lnTo>
                  <a:pt x="12765" y="10785"/>
                </a:lnTo>
                <a:lnTo>
                  <a:pt x="12729" y="10858"/>
                </a:lnTo>
                <a:lnTo>
                  <a:pt x="12729" y="11005"/>
                </a:lnTo>
                <a:lnTo>
                  <a:pt x="12765" y="11115"/>
                </a:lnTo>
                <a:lnTo>
                  <a:pt x="12876" y="11225"/>
                </a:lnTo>
                <a:lnTo>
                  <a:pt x="13022" y="11262"/>
                </a:lnTo>
                <a:lnTo>
                  <a:pt x="13132" y="11225"/>
                </a:lnTo>
                <a:lnTo>
                  <a:pt x="13242" y="11115"/>
                </a:lnTo>
                <a:lnTo>
                  <a:pt x="13279" y="11005"/>
                </a:lnTo>
                <a:lnTo>
                  <a:pt x="13279" y="10858"/>
                </a:lnTo>
                <a:lnTo>
                  <a:pt x="13242" y="10785"/>
                </a:lnTo>
                <a:lnTo>
                  <a:pt x="13169" y="10711"/>
                </a:lnTo>
                <a:lnTo>
                  <a:pt x="13096" y="10675"/>
                </a:lnTo>
                <a:close/>
                <a:moveTo>
                  <a:pt x="13572" y="11262"/>
                </a:moveTo>
                <a:lnTo>
                  <a:pt x="13499" y="11298"/>
                </a:lnTo>
                <a:lnTo>
                  <a:pt x="13462" y="11372"/>
                </a:lnTo>
                <a:lnTo>
                  <a:pt x="13389" y="11408"/>
                </a:lnTo>
                <a:lnTo>
                  <a:pt x="13316" y="11445"/>
                </a:lnTo>
                <a:lnTo>
                  <a:pt x="13242" y="11555"/>
                </a:lnTo>
                <a:lnTo>
                  <a:pt x="13242" y="11702"/>
                </a:lnTo>
                <a:lnTo>
                  <a:pt x="13242" y="11775"/>
                </a:lnTo>
                <a:lnTo>
                  <a:pt x="13279" y="11849"/>
                </a:lnTo>
                <a:lnTo>
                  <a:pt x="13352" y="11959"/>
                </a:lnTo>
                <a:lnTo>
                  <a:pt x="13609" y="11959"/>
                </a:lnTo>
                <a:lnTo>
                  <a:pt x="13719" y="11922"/>
                </a:lnTo>
                <a:lnTo>
                  <a:pt x="13829" y="11849"/>
                </a:lnTo>
                <a:lnTo>
                  <a:pt x="13866" y="11738"/>
                </a:lnTo>
                <a:lnTo>
                  <a:pt x="13939" y="11628"/>
                </a:lnTo>
                <a:lnTo>
                  <a:pt x="13939" y="11555"/>
                </a:lnTo>
                <a:lnTo>
                  <a:pt x="13939" y="11518"/>
                </a:lnTo>
                <a:lnTo>
                  <a:pt x="13903" y="11445"/>
                </a:lnTo>
                <a:lnTo>
                  <a:pt x="13866" y="11372"/>
                </a:lnTo>
                <a:lnTo>
                  <a:pt x="13829" y="11298"/>
                </a:lnTo>
                <a:lnTo>
                  <a:pt x="13719" y="11262"/>
                </a:lnTo>
                <a:close/>
                <a:moveTo>
                  <a:pt x="12215" y="11555"/>
                </a:moveTo>
                <a:lnTo>
                  <a:pt x="12142" y="11592"/>
                </a:lnTo>
                <a:lnTo>
                  <a:pt x="12069" y="11702"/>
                </a:lnTo>
                <a:lnTo>
                  <a:pt x="12032" y="11812"/>
                </a:lnTo>
                <a:lnTo>
                  <a:pt x="12032" y="11959"/>
                </a:lnTo>
                <a:lnTo>
                  <a:pt x="12032" y="12069"/>
                </a:lnTo>
                <a:lnTo>
                  <a:pt x="12105" y="12362"/>
                </a:lnTo>
                <a:lnTo>
                  <a:pt x="12252" y="12582"/>
                </a:lnTo>
                <a:lnTo>
                  <a:pt x="12325" y="12619"/>
                </a:lnTo>
                <a:lnTo>
                  <a:pt x="12399" y="12656"/>
                </a:lnTo>
                <a:lnTo>
                  <a:pt x="12509" y="12656"/>
                </a:lnTo>
                <a:lnTo>
                  <a:pt x="12582" y="12582"/>
                </a:lnTo>
                <a:lnTo>
                  <a:pt x="12619" y="12545"/>
                </a:lnTo>
                <a:lnTo>
                  <a:pt x="12692" y="12545"/>
                </a:lnTo>
                <a:lnTo>
                  <a:pt x="12802" y="12619"/>
                </a:lnTo>
                <a:lnTo>
                  <a:pt x="12876" y="12619"/>
                </a:lnTo>
                <a:lnTo>
                  <a:pt x="12949" y="12582"/>
                </a:lnTo>
                <a:lnTo>
                  <a:pt x="12986" y="12545"/>
                </a:lnTo>
                <a:lnTo>
                  <a:pt x="13022" y="12435"/>
                </a:lnTo>
                <a:lnTo>
                  <a:pt x="12986" y="12325"/>
                </a:lnTo>
                <a:lnTo>
                  <a:pt x="12912" y="12215"/>
                </a:lnTo>
                <a:lnTo>
                  <a:pt x="12802" y="12179"/>
                </a:lnTo>
                <a:lnTo>
                  <a:pt x="12655" y="12142"/>
                </a:lnTo>
                <a:lnTo>
                  <a:pt x="12545" y="12142"/>
                </a:lnTo>
                <a:lnTo>
                  <a:pt x="12472" y="12179"/>
                </a:lnTo>
                <a:lnTo>
                  <a:pt x="12399" y="12032"/>
                </a:lnTo>
                <a:lnTo>
                  <a:pt x="12399" y="11849"/>
                </a:lnTo>
                <a:lnTo>
                  <a:pt x="12399" y="11665"/>
                </a:lnTo>
                <a:lnTo>
                  <a:pt x="12362" y="11592"/>
                </a:lnTo>
                <a:lnTo>
                  <a:pt x="12289" y="11555"/>
                </a:lnTo>
                <a:close/>
                <a:moveTo>
                  <a:pt x="14049" y="5466"/>
                </a:moveTo>
                <a:lnTo>
                  <a:pt x="14196" y="5503"/>
                </a:lnTo>
                <a:lnTo>
                  <a:pt x="14490" y="5649"/>
                </a:lnTo>
                <a:lnTo>
                  <a:pt x="14673" y="5723"/>
                </a:lnTo>
                <a:lnTo>
                  <a:pt x="14930" y="5906"/>
                </a:lnTo>
                <a:lnTo>
                  <a:pt x="15150" y="6090"/>
                </a:lnTo>
                <a:lnTo>
                  <a:pt x="15370" y="6310"/>
                </a:lnTo>
                <a:lnTo>
                  <a:pt x="15590" y="6566"/>
                </a:lnTo>
                <a:lnTo>
                  <a:pt x="15773" y="6860"/>
                </a:lnTo>
                <a:lnTo>
                  <a:pt x="15883" y="7190"/>
                </a:lnTo>
                <a:lnTo>
                  <a:pt x="15993" y="7520"/>
                </a:lnTo>
                <a:lnTo>
                  <a:pt x="16067" y="7850"/>
                </a:lnTo>
                <a:lnTo>
                  <a:pt x="16104" y="8217"/>
                </a:lnTo>
                <a:lnTo>
                  <a:pt x="16104" y="8547"/>
                </a:lnTo>
                <a:lnTo>
                  <a:pt x="16067" y="9244"/>
                </a:lnTo>
                <a:lnTo>
                  <a:pt x="15957" y="9941"/>
                </a:lnTo>
                <a:lnTo>
                  <a:pt x="15773" y="10601"/>
                </a:lnTo>
                <a:lnTo>
                  <a:pt x="15517" y="11225"/>
                </a:lnTo>
                <a:lnTo>
                  <a:pt x="15370" y="11555"/>
                </a:lnTo>
                <a:lnTo>
                  <a:pt x="15186" y="11849"/>
                </a:lnTo>
                <a:lnTo>
                  <a:pt x="15003" y="12105"/>
                </a:lnTo>
                <a:lnTo>
                  <a:pt x="14783" y="12362"/>
                </a:lnTo>
                <a:lnTo>
                  <a:pt x="14526" y="12619"/>
                </a:lnTo>
                <a:lnTo>
                  <a:pt x="14269" y="12839"/>
                </a:lnTo>
                <a:lnTo>
                  <a:pt x="14013" y="13022"/>
                </a:lnTo>
                <a:lnTo>
                  <a:pt x="13719" y="13169"/>
                </a:lnTo>
                <a:lnTo>
                  <a:pt x="13389" y="13316"/>
                </a:lnTo>
                <a:lnTo>
                  <a:pt x="13059" y="13463"/>
                </a:lnTo>
                <a:lnTo>
                  <a:pt x="12802" y="13499"/>
                </a:lnTo>
                <a:lnTo>
                  <a:pt x="12509" y="13536"/>
                </a:lnTo>
                <a:lnTo>
                  <a:pt x="12325" y="13499"/>
                </a:lnTo>
                <a:lnTo>
                  <a:pt x="12179" y="13426"/>
                </a:lnTo>
                <a:lnTo>
                  <a:pt x="12032" y="13279"/>
                </a:lnTo>
                <a:lnTo>
                  <a:pt x="11922" y="13169"/>
                </a:lnTo>
                <a:lnTo>
                  <a:pt x="11482" y="12692"/>
                </a:lnTo>
                <a:lnTo>
                  <a:pt x="11298" y="12435"/>
                </a:lnTo>
                <a:lnTo>
                  <a:pt x="11225" y="12289"/>
                </a:lnTo>
                <a:lnTo>
                  <a:pt x="11188" y="12105"/>
                </a:lnTo>
                <a:lnTo>
                  <a:pt x="11188" y="11922"/>
                </a:lnTo>
                <a:lnTo>
                  <a:pt x="11262" y="11738"/>
                </a:lnTo>
                <a:lnTo>
                  <a:pt x="11445" y="11408"/>
                </a:lnTo>
                <a:lnTo>
                  <a:pt x="11812" y="10785"/>
                </a:lnTo>
                <a:lnTo>
                  <a:pt x="12142" y="10161"/>
                </a:lnTo>
                <a:lnTo>
                  <a:pt x="12472" y="9501"/>
                </a:lnTo>
                <a:lnTo>
                  <a:pt x="12765" y="8877"/>
                </a:lnTo>
                <a:lnTo>
                  <a:pt x="12876" y="8547"/>
                </a:lnTo>
                <a:lnTo>
                  <a:pt x="12949" y="8217"/>
                </a:lnTo>
                <a:lnTo>
                  <a:pt x="12986" y="7887"/>
                </a:lnTo>
                <a:lnTo>
                  <a:pt x="12949" y="7593"/>
                </a:lnTo>
                <a:lnTo>
                  <a:pt x="12876" y="7263"/>
                </a:lnTo>
                <a:lnTo>
                  <a:pt x="12765" y="6970"/>
                </a:lnTo>
                <a:lnTo>
                  <a:pt x="12729" y="6750"/>
                </a:lnTo>
                <a:lnTo>
                  <a:pt x="12692" y="6566"/>
                </a:lnTo>
                <a:lnTo>
                  <a:pt x="12729" y="6346"/>
                </a:lnTo>
                <a:lnTo>
                  <a:pt x="12802" y="6200"/>
                </a:lnTo>
                <a:lnTo>
                  <a:pt x="12876" y="6016"/>
                </a:lnTo>
                <a:lnTo>
                  <a:pt x="12986" y="5869"/>
                </a:lnTo>
                <a:lnTo>
                  <a:pt x="13132" y="5723"/>
                </a:lnTo>
                <a:lnTo>
                  <a:pt x="13279" y="5613"/>
                </a:lnTo>
                <a:lnTo>
                  <a:pt x="13316" y="5686"/>
                </a:lnTo>
                <a:lnTo>
                  <a:pt x="13389" y="5723"/>
                </a:lnTo>
                <a:lnTo>
                  <a:pt x="13536" y="5759"/>
                </a:lnTo>
                <a:lnTo>
                  <a:pt x="13646" y="5686"/>
                </a:lnTo>
                <a:lnTo>
                  <a:pt x="13719" y="5649"/>
                </a:lnTo>
                <a:lnTo>
                  <a:pt x="13756" y="5576"/>
                </a:lnTo>
                <a:lnTo>
                  <a:pt x="13829" y="5503"/>
                </a:lnTo>
                <a:lnTo>
                  <a:pt x="13939" y="5466"/>
                </a:lnTo>
                <a:close/>
                <a:moveTo>
                  <a:pt x="13646" y="3852"/>
                </a:moveTo>
                <a:lnTo>
                  <a:pt x="13609" y="3925"/>
                </a:lnTo>
                <a:lnTo>
                  <a:pt x="13499" y="4182"/>
                </a:lnTo>
                <a:lnTo>
                  <a:pt x="13462" y="4476"/>
                </a:lnTo>
                <a:lnTo>
                  <a:pt x="13462" y="4732"/>
                </a:lnTo>
                <a:lnTo>
                  <a:pt x="13499" y="5026"/>
                </a:lnTo>
                <a:lnTo>
                  <a:pt x="13316" y="5099"/>
                </a:lnTo>
                <a:lnTo>
                  <a:pt x="13132" y="5173"/>
                </a:lnTo>
                <a:lnTo>
                  <a:pt x="13022" y="4769"/>
                </a:lnTo>
                <a:lnTo>
                  <a:pt x="12839" y="4439"/>
                </a:lnTo>
                <a:lnTo>
                  <a:pt x="12802" y="4402"/>
                </a:lnTo>
                <a:lnTo>
                  <a:pt x="12729" y="4402"/>
                </a:lnTo>
                <a:lnTo>
                  <a:pt x="12692" y="4439"/>
                </a:lnTo>
                <a:lnTo>
                  <a:pt x="12692" y="4476"/>
                </a:lnTo>
                <a:lnTo>
                  <a:pt x="12655" y="4732"/>
                </a:lnTo>
                <a:lnTo>
                  <a:pt x="12692" y="4952"/>
                </a:lnTo>
                <a:lnTo>
                  <a:pt x="12802" y="5429"/>
                </a:lnTo>
                <a:lnTo>
                  <a:pt x="12582" y="5649"/>
                </a:lnTo>
                <a:lnTo>
                  <a:pt x="12399" y="5466"/>
                </a:lnTo>
                <a:lnTo>
                  <a:pt x="12142" y="5173"/>
                </a:lnTo>
                <a:lnTo>
                  <a:pt x="12105" y="5136"/>
                </a:lnTo>
                <a:lnTo>
                  <a:pt x="12032" y="5173"/>
                </a:lnTo>
                <a:lnTo>
                  <a:pt x="11995" y="5209"/>
                </a:lnTo>
                <a:lnTo>
                  <a:pt x="11995" y="5283"/>
                </a:lnTo>
                <a:lnTo>
                  <a:pt x="12032" y="5466"/>
                </a:lnTo>
                <a:lnTo>
                  <a:pt x="12142" y="5649"/>
                </a:lnTo>
                <a:lnTo>
                  <a:pt x="12252" y="5796"/>
                </a:lnTo>
                <a:lnTo>
                  <a:pt x="12435" y="5906"/>
                </a:lnTo>
                <a:lnTo>
                  <a:pt x="12399" y="6016"/>
                </a:lnTo>
                <a:lnTo>
                  <a:pt x="12362" y="6053"/>
                </a:lnTo>
                <a:lnTo>
                  <a:pt x="12142" y="6016"/>
                </a:lnTo>
                <a:lnTo>
                  <a:pt x="11738" y="5833"/>
                </a:lnTo>
                <a:lnTo>
                  <a:pt x="11665" y="5686"/>
                </a:lnTo>
                <a:lnTo>
                  <a:pt x="11628" y="5649"/>
                </a:lnTo>
                <a:lnTo>
                  <a:pt x="11592" y="5686"/>
                </a:lnTo>
                <a:lnTo>
                  <a:pt x="11555" y="5833"/>
                </a:lnTo>
                <a:lnTo>
                  <a:pt x="11518" y="5906"/>
                </a:lnTo>
                <a:lnTo>
                  <a:pt x="11518" y="5979"/>
                </a:lnTo>
                <a:lnTo>
                  <a:pt x="11555" y="6053"/>
                </a:lnTo>
                <a:lnTo>
                  <a:pt x="11628" y="6126"/>
                </a:lnTo>
                <a:lnTo>
                  <a:pt x="11775" y="6236"/>
                </a:lnTo>
                <a:lnTo>
                  <a:pt x="11995" y="6346"/>
                </a:lnTo>
                <a:lnTo>
                  <a:pt x="12289" y="6456"/>
                </a:lnTo>
                <a:lnTo>
                  <a:pt x="12252" y="6676"/>
                </a:lnTo>
                <a:lnTo>
                  <a:pt x="12289" y="6897"/>
                </a:lnTo>
                <a:lnTo>
                  <a:pt x="11555" y="6897"/>
                </a:lnTo>
                <a:lnTo>
                  <a:pt x="11445" y="6933"/>
                </a:lnTo>
                <a:lnTo>
                  <a:pt x="11408" y="7007"/>
                </a:lnTo>
                <a:lnTo>
                  <a:pt x="11408" y="7153"/>
                </a:lnTo>
                <a:lnTo>
                  <a:pt x="11408" y="7337"/>
                </a:lnTo>
                <a:lnTo>
                  <a:pt x="11482" y="7483"/>
                </a:lnTo>
                <a:lnTo>
                  <a:pt x="11555" y="7593"/>
                </a:lnTo>
                <a:lnTo>
                  <a:pt x="11592" y="7630"/>
                </a:lnTo>
                <a:lnTo>
                  <a:pt x="11922" y="7960"/>
                </a:lnTo>
                <a:lnTo>
                  <a:pt x="12142" y="8107"/>
                </a:lnTo>
                <a:lnTo>
                  <a:pt x="12252" y="8180"/>
                </a:lnTo>
                <a:lnTo>
                  <a:pt x="12362" y="8217"/>
                </a:lnTo>
                <a:lnTo>
                  <a:pt x="12472" y="8217"/>
                </a:lnTo>
                <a:lnTo>
                  <a:pt x="12362" y="8547"/>
                </a:lnTo>
                <a:lnTo>
                  <a:pt x="12252" y="8804"/>
                </a:lnTo>
                <a:lnTo>
                  <a:pt x="12215" y="8841"/>
                </a:lnTo>
                <a:lnTo>
                  <a:pt x="12179" y="8877"/>
                </a:lnTo>
                <a:lnTo>
                  <a:pt x="11812" y="8731"/>
                </a:lnTo>
                <a:lnTo>
                  <a:pt x="11555" y="8584"/>
                </a:lnTo>
                <a:lnTo>
                  <a:pt x="11335" y="8364"/>
                </a:lnTo>
                <a:lnTo>
                  <a:pt x="11225" y="8364"/>
                </a:lnTo>
                <a:lnTo>
                  <a:pt x="11188" y="8437"/>
                </a:lnTo>
                <a:lnTo>
                  <a:pt x="11188" y="8511"/>
                </a:lnTo>
                <a:lnTo>
                  <a:pt x="11335" y="8731"/>
                </a:lnTo>
                <a:lnTo>
                  <a:pt x="11555" y="8951"/>
                </a:lnTo>
                <a:lnTo>
                  <a:pt x="11812" y="9134"/>
                </a:lnTo>
                <a:lnTo>
                  <a:pt x="12069" y="9244"/>
                </a:lnTo>
                <a:lnTo>
                  <a:pt x="11848" y="9648"/>
                </a:lnTo>
                <a:lnTo>
                  <a:pt x="11738" y="9648"/>
                </a:lnTo>
                <a:lnTo>
                  <a:pt x="11665" y="9721"/>
                </a:lnTo>
                <a:lnTo>
                  <a:pt x="11262" y="9428"/>
                </a:lnTo>
                <a:lnTo>
                  <a:pt x="10895" y="9134"/>
                </a:lnTo>
                <a:lnTo>
                  <a:pt x="10858" y="9097"/>
                </a:lnTo>
                <a:lnTo>
                  <a:pt x="10821" y="9134"/>
                </a:lnTo>
                <a:lnTo>
                  <a:pt x="10601" y="9391"/>
                </a:lnTo>
                <a:lnTo>
                  <a:pt x="10381" y="9648"/>
                </a:lnTo>
                <a:lnTo>
                  <a:pt x="10308" y="9648"/>
                </a:lnTo>
                <a:lnTo>
                  <a:pt x="10234" y="9684"/>
                </a:lnTo>
                <a:lnTo>
                  <a:pt x="10198" y="9758"/>
                </a:lnTo>
                <a:lnTo>
                  <a:pt x="10234" y="9831"/>
                </a:lnTo>
                <a:lnTo>
                  <a:pt x="10748" y="10308"/>
                </a:lnTo>
                <a:lnTo>
                  <a:pt x="11188" y="10821"/>
                </a:lnTo>
                <a:lnTo>
                  <a:pt x="10968" y="11262"/>
                </a:lnTo>
                <a:lnTo>
                  <a:pt x="10785" y="11152"/>
                </a:lnTo>
                <a:lnTo>
                  <a:pt x="10601" y="11078"/>
                </a:lnTo>
                <a:lnTo>
                  <a:pt x="10381" y="11042"/>
                </a:lnTo>
                <a:lnTo>
                  <a:pt x="10308" y="11005"/>
                </a:lnTo>
                <a:lnTo>
                  <a:pt x="10198" y="10968"/>
                </a:lnTo>
                <a:lnTo>
                  <a:pt x="10161" y="10931"/>
                </a:lnTo>
                <a:lnTo>
                  <a:pt x="10088" y="10931"/>
                </a:lnTo>
                <a:lnTo>
                  <a:pt x="9978" y="10968"/>
                </a:lnTo>
                <a:lnTo>
                  <a:pt x="9941" y="11078"/>
                </a:lnTo>
                <a:lnTo>
                  <a:pt x="9941" y="11152"/>
                </a:lnTo>
                <a:lnTo>
                  <a:pt x="9978" y="11188"/>
                </a:lnTo>
                <a:lnTo>
                  <a:pt x="10124" y="11335"/>
                </a:lnTo>
                <a:lnTo>
                  <a:pt x="10308" y="11445"/>
                </a:lnTo>
                <a:lnTo>
                  <a:pt x="10565" y="11555"/>
                </a:lnTo>
                <a:lnTo>
                  <a:pt x="10675" y="11592"/>
                </a:lnTo>
                <a:lnTo>
                  <a:pt x="10785" y="11592"/>
                </a:lnTo>
                <a:lnTo>
                  <a:pt x="10748" y="11775"/>
                </a:lnTo>
                <a:lnTo>
                  <a:pt x="10711" y="11959"/>
                </a:lnTo>
                <a:lnTo>
                  <a:pt x="10675" y="12179"/>
                </a:lnTo>
                <a:lnTo>
                  <a:pt x="10711" y="12362"/>
                </a:lnTo>
                <a:lnTo>
                  <a:pt x="10785" y="12582"/>
                </a:lnTo>
                <a:lnTo>
                  <a:pt x="10638" y="12692"/>
                </a:lnTo>
                <a:lnTo>
                  <a:pt x="10455" y="12876"/>
                </a:lnTo>
                <a:lnTo>
                  <a:pt x="10381" y="12949"/>
                </a:lnTo>
                <a:lnTo>
                  <a:pt x="10308" y="12949"/>
                </a:lnTo>
                <a:lnTo>
                  <a:pt x="10271" y="12986"/>
                </a:lnTo>
                <a:lnTo>
                  <a:pt x="10234" y="13059"/>
                </a:lnTo>
                <a:lnTo>
                  <a:pt x="10234" y="13169"/>
                </a:lnTo>
                <a:lnTo>
                  <a:pt x="10271" y="13206"/>
                </a:lnTo>
                <a:lnTo>
                  <a:pt x="10308" y="13242"/>
                </a:lnTo>
                <a:lnTo>
                  <a:pt x="10455" y="13242"/>
                </a:lnTo>
                <a:lnTo>
                  <a:pt x="10565" y="13206"/>
                </a:lnTo>
                <a:lnTo>
                  <a:pt x="10748" y="13059"/>
                </a:lnTo>
                <a:lnTo>
                  <a:pt x="11005" y="12912"/>
                </a:lnTo>
                <a:lnTo>
                  <a:pt x="11408" y="13352"/>
                </a:lnTo>
                <a:lnTo>
                  <a:pt x="11482" y="13426"/>
                </a:lnTo>
                <a:lnTo>
                  <a:pt x="11335" y="13609"/>
                </a:lnTo>
                <a:lnTo>
                  <a:pt x="11262" y="13829"/>
                </a:lnTo>
                <a:lnTo>
                  <a:pt x="11188" y="13829"/>
                </a:lnTo>
                <a:lnTo>
                  <a:pt x="11115" y="13866"/>
                </a:lnTo>
                <a:lnTo>
                  <a:pt x="11005" y="13939"/>
                </a:lnTo>
                <a:lnTo>
                  <a:pt x="10968" y="14013"/>
                </a:lnTo>
                <a:lnTo>
                  <a:pt x="11005" y="14123"/>
                </a:lnTo>
                <a:lnTo>
                  <a:pt x="11041" y="14233"/>
                </a:lnTo>
                <a:lnTo>
                  <a:pt x="11151" y="14306"/>
                </a:lnTo>
                <a:lnTo>
                  <a:pt x="11262" y="14343"/>
                </a:lnTo>
                <a:lnTo>
                  <a:pt x="11372" y="14343"/>
                </a:lnTo>
                <a:lnTo>
                  <a:pt x="11482" y="14270"/>
                </a:lnTo>
                <a:lnTo>
                  <a:pt x="11555" y="14196"/>
                </a:lnTo>
                <a:lnTo>
                  <a:pt x="11628" y="14086"/>
                </a:lnTo>
                <a:lnTo>
                  <a:pt x="11665" y="13976"/>
                </a:lnTo>
                <a:lnTo>
                  <a:pt x="11665" y="13866"/>
                </a:lnTo>
                <a:lnTo>
                  <a:pt x="11738" y="13719"/>
                </a:lnTo>
                <a:lnTo>
                  <a:pt x="11848" y="13829"/>
                </a:lnTo>
                <a:lnTo>
                  <a:pt x="11995" y="13903"/>
                </a:lnTo>
                <a:lnTo>
                  <a:pt x="12142" y="13976"/>
                </a:lnTo>
                <a:lnTo>
                  <a:pt x="12325" y="14013"/>
                </a:lnTo>
                <a:lnTo>
                  <a:pt x="12362" y="14049"/>
                </a:lnTo>
                <a:lnTo>
                  <a:pt x="12252" y="14270"/>
                </a:lnTo>
                <a:lnTo>
                  <a:pt x="12179" y="14453"/>
                </a:lnTo>
                <a:lnTo>
                  <a:pt x="12105" y="14563"/>
                </a:lnTo>
                <a:lnTo>
                  <a:pt x="11995" y="14600"/>
                </a:lnTo>
                <a:lnTo>
                  <a:pt x="11958" y="14600"/>
                </a:lnTo>
                <a:lnTo>
                  <a:pt x="11885" y="14636"/>
                </a:lnTo>
                <a:lnTo>
                  <a:pt x="11848" y="14746"/>
                </a:lnTo>
                <a:lnTo>
                  <a:pt x="11848" y="14856"/>
                </a:lnTo>
                <a:lnTo>
                  <a:pt x="11922" y="14930"/>
                </a:lnTo>
                <a:lnTo>
                  <a:pt x="11995" y="15003"/>
                </a:lnTo>
                <a:lnTo>
                  <a:pt x="12069" y="15003"/>
                </a:lnTo>
                <a:lnTo>
                  <a:pt x="12215" y="14966"/>
                </a:lnTo>
                <a:lnTo>
                  <a:pt x="12362" y="14856"/>
                </a:lnTo>
                <a:lnTo>
                  <a:pt x="12472" y="14746"/>
                </a:lnTo>
                <a:lnTo>
                  <a:pt x="12545" y="14563"/>
                </a:lnTo>
                <a:lnTo>
                  <a:pt x="12619" y="14416"/>
                </a:lnTo>
                <a:lnTo>
                  <a:pt x="12692" y="14049"/>
                </a:lnTo>
                <a:lnTo>
                  <a:pt x="13132" y="13976"/>
                </a:lnTo>
                <a:lnTo>
                  <a:pt x="13536" y="13829"/>
                </a:lnTo>
                <a:lnTo>
                  <a:pt x="13279" y="14526"/>
                </a:lnTo>
                <a:lnTo>
                  <a:pt x="13206" y="14710"/>
                </a:lnTo>
                <a:lnTo>
                  <a:pt x="13206" y="14820"/>
                </a:lnTo>
                <a:lnTo>
                  <a:pt x="13242" y="14856"/>
                </a:lnTo>
                <a:lnTo>
                  <a:pt x="13279" y="14930"/>
                </a:lnTo>
                <a:lnTo>
                  <a:pt x="13352" y="14966"/>
                </a:lnTo>
                <a:lnTo>
                  <a:pt x="13426" y="14966"/>
                </a:lnTo>
                <a:lnTo>
                  <a:pt x="13499" y="14930"/>
                </a:lnTo>
                <a:lnTo>
                  <a:pt x="13572" y="14893"/>
                </a:lnTo>
                <a:lnTo>
                  <a:pt x="13609" y="14820"/>
                </a:lnTo>
                <a:lnTo>
                  <a:pt x="13719" y="14563"/>
                </a:lnTo>
                <a:lnTo>
                  <a:pt x="13793" y="14270"/>
                </a:lnTo>
                <a:lnTo>
                  <a:pt x="13829" y="13976"/>
                </a:lnTo>
                <a:lnTo>
                  <a:pt x="13829" y="13719"/>
                </a:lnTo>
                <a:lnTo>
                  <a:pt x="14269" y="13463"/>
                </a:lnTo>
                <a:lnTo>
                  <a:pt x="14306" y="13939"/>
                </a:lnTo>
                <a:lnTo>
                  <a:pt x="14343" y="14049"/>
                </a:lnTo>
                <a:lnTo>
                  <a:pt x="14379" y="14123"/>
                </a:lnTo>
                <a:lnTo>
                  <a:pt x="14379" y="14159"/>
                </a:lnTo>
                <a:lnTo>
                  <a:pt x="14416" y="14270"/>
                </a:lnTo>
                <a:lnTo>
                  <a:pt x="14490" y="14343"/>
                </a:lnTo>
                <a:lnTo>
                  <a:pt x="14673" y="14343"/>
                </a:lnTo>
                <a:lnTo>
                  <a:pt x="14673" y="14306"/>
                </a:lnTo>
                <a:lnTo>
                  <a:pt x="14746" y="14233"/>
                </a:lnTo>
                <a:lnTo>
                  <a:pt x="14783" y="14159"/>
                </a:lnTo>
                <a:lnTo>
                  <a:pt x="14710" y="13903"/>
                </a:lnTo>
                <a:lnTo>
                  <a:pt x="14673" y="13646"/>
                </a:lnTo>
                <a:lnTo>
                  <a:pt x="14563" y="13279"/>
                </a:lnTo>
                <a:lnTo>
                  <a:pt x="15003" y="12876"/>
                </a:lnTo>
                <a:lnTo>
                  <a:pt x="15113" y="13022"/>
                </a:lnTo>
                <a:lnTo>
                  <a:pt x="15223" y="13132"/>
                </a:lnTo>
                <a:lnTo>
                  <a:pt x="15370" y="13352"/>
                </a:lnTo>
                <a:lnTo>
                  <a:pt x="15480" y="13463"/>
                </a:lnTo>
                <a:lnTo>
                  <a:pt x="15590" y="13536"/>
                </a:lnTo>
                <a:lnTo>
                  <a:pt x="15663" y="13536"/>
                </a:lnTo>
                <a:lnTo>
                  <a:pt x="15737" y="13463"/>
                </a:lnTo>
                <a:lnTo>
                  <a:pt x="15773" y="13389"/>
                </a:lnTo>
                <a:lnTo>
                  <a:pt x="15773" y="13316"/>
                </a:lnTo>
                <a:lnTo>
                  <a:pt x="15737" y="13132"/>
                </a:lnTo>
                <a:lnTo>
                  <a:pt x="15627" y="12986"/>
                </a:lnTo>
                <a:lnTo>
                  <a:pt x="15480" y="12876"/>
                </a:lnTo>
                <a:lnTo>
                  <a:pt x="15370" y="12729"/>
                </a:lnTo>
                <a:lnTo>
                  <a:pt x="15260" y="12582"/>
                </a:lnTo>
                <a:lnTo>
                  <a:pt x="15480" y="12289"/>
                </a:lnTo>
                <a:lnTo>
                  <a:pt x="15700" y="11995"/>
                </a:lnTo>
                <a:lnTo>
                  <a:pt x="15773" y="12069"/>
                </a:lnTo>
                <a:lnTo>
                  <a:pt x="15993" y="12215"/>
                </a:lnTo>
                <a:lnTo>
                  <a:pt x="16177" y="12399"/>
                </a:lnTo>
                <a:lnTo>
                  <a:pt x="16250" y="12435"/>
                </a:lnTo>
                <a:lnTo>
                  <a:pt x="16397" y="12435"/>
                </a:lnTo>
                <a:lnTo>
                  <a:pt x="16434" y="12399"/>
                </a:lnTo>
                <a:lnTo>
                  <a:pt x="16470" y="12325"/>
                </a:lnTo>
                <a:lnTo>
                  <a:pt x="16507" y="12252"/>
                </a:lnTo>
                <a:lnTo>
                  <a:pt x="16507" y="12179"/>
                </a:lnTo>
                <a:lnTo>
                  <a:pt x="16434" y="12105"/>
                </a:lnTo>
                <a:lnTo>
                  <a:pt x="16250" y="11922"/>
                </a:lnTo>
                <a:lnTo>
                  <a:pt x="16030" y="11775"/>
                </a:lnTo>
                <a:lnTo>
                  <a:pt x="15883" y="11702"/>
                </a:lnTo>
                <a:lnTo>
                  <a:pt x="16140" y="11115"/>
                </a:lnTo>
                <a:lnTo>
                  <a:pt x="16324" y="11225"/>
                </a:lnTo>
                <a:lnTo>
                  <a:pt x="16617" y="11335"/>
                </a:lnTo>
                <a:lnTo>
                  <a:pt x="16984" y="11408"/>
                </a:lnTo>
                <a:lnTo>
                  <a:pt x="17057" y="11408"/>
                </a:lnTo>
                <a:lnTo>
                  <a:pt x="17094" y="11372"/>
                </a:lnTo>
                <a:lnTo>
                  <a:pt x="17131" y="11298"/>
                </a:lnTo>
                <a:lnTo>
                  <a:pt x="17167" y="11225"/>
                </a:lnTo>
                <a:lnTo>
                  <a:pt x="17167" y="11152"/>
                </a:lnTo>
                <a:lnTo>
                  <a:pt x="17131" y="11078"/>
                </a:lnTo>
                <a:lnTo>
                  <a:pt x="17094" y="11042"/>
                </a:lnTo>
                <a:lnTo>
                  <a:pt x="17021" y="11005"/>
                </a:lnTo>
                <a:lnTo>
                  <a:pt x="16764" y="10968"/>
                </a:lnTo>
                <a:lnTo>
                  <a:pt x="16544" y="10895"/>
                </a:lnTo>
                <a:lnTo>
                  <a:pt x="16250" y="10821"/>
                </a:lnTo>
                <a:lnTo>
                  <a:pt x="16397" y="10345"/>
                </a:lnTo>
                <a:lnTo>
                  <a:pt x="16507" y="9831"/>
                </a:lnTo>
                <a:lnTo>
                  <a:pt x="16727" y="9941"/>
                </a:lnTo>
                <a:lnTo>
                  <a:pt x="16984" y="9978"/>
                </a:lnTo>
                <a:lnTo>
                  <a:pt x="17131" y="10014"/>
                </a:lnTo>
                <a:lnTo>
                  <a:pt x="17277" y="10014"/>
                </a:lnTo>
                <a:lnTo>
                  <a:pt x="17424" y="9978"/>
                </a:lnTo>
                <a:lnTo>
                  <a:pt x="17461" y="9904"/>
                </a:lnTo>
                <a:lnTo>
                  <a:pt x="17497" y="9831"/>
                </a:lnTo>
                <a:lnTo>
                  <a:pt x="17497" y="9794"/>
                </a:lnTo>
                <a:lnTo>
                  <a:pt x="17497" y="9721"/>
                </a:lnTo>
                <a:lnTo>
                  <a:pt x="17387" y="9648"/>
                </a:lnTo>
                <a:lnTo>
                  <a:pt x="17277" y="9611"/>
                </a:lnTo>
                <a:lnTo>
                  <a:pt x="17167" y="9574"/>
                </a:lnTo>
                <a:lnTo>
                  <a:pt x="16544" y="9501"/>
                </a:lnTo>
                <a:lnTo>
                  <a:pt x="16544" y="9464"/>
                </a:lnTo>
                <a:lnTo>
                  <a:pt x="16580" y="8987"/>
                </a:lnTo>
                <a:lnTo>
                  <a:pt x="16617" y="8511"/>
                </a:lnTo>
                <a:lnTo>
                  <a:pt x="16800" y="8584"/>
                </a:lnTo>
                <a:lnTo>
                  <a:pt x="17021" y="8621"/>
                </a:lnTo>
                <a:lnTo>
                  <a:pt x="17204" y="8657"/>
                </a:lnTo>
                <a:lnTo>
                  <a:pt x="17424" y="8621"/>
                </a:lnTo>
                <a:lnTo>
                  <a:pt x="17571" y="8584"/>
                </a:lnTo>
                <a:lnTo>
                  <a:pt x="17644" y="8511"/>
                </a:lnTo>
                <a:lnTo>
                  <a:pt x="17681" y="8437"/>
                </a:lnTo>
                <a:lnTo>
                  <a:pt x="17681" y="8364"/>
                </a:lnTo>
                <a:lnTo>
                  <a:pt x="17644" y="8290"/>
                </a:lnTo>
                <a:lnTo>
                  <a:pt x="17534" y="8217"/>
                </a:lnTo>
                <a:lnTo>
                  <a:pt x="17387" y="8217"/>
                </a:lnTo>
                <a:lnTo>
                  <a:pt x="17094" y="8254"/>
                </a:lnTo>
                <a:lnTo>
                  <a:pt x="16617" y="8217"/>
                </a:lnTo>
                <a:lnTo>
                  <a:pt x="16580" y="7814"/>
                </a:lnTo>
                <a:lnTo>
                  <a:pt x="16507" y="7410"/>
                </a:lnTo>
                <a:lnTo>
                  <a:pt x="16507" y="7410"/>
                </a:lnTo>
                <a:lnTo>
                  <a:pt x="16690" y="7447"/>
                </a:lnTo>
                <a:lnTo>
                  <a:pt x="16874" y="7447"/>
                </a:lnTo>
                <a:lnTo>
                  <a:pt x="17021" y="7410"/>
                </a:lnTo>
                <a:lnTo>
                  <a:pt x="17204" y="7337"/>
                </a:lnTo>
                <a:lnTo>
                  <a:pt x="17351" y="7263"/>
                </a:lnTo>
                <a:lnTo>
                  <a:pt x="17387" y="7190"/>
                </a:lnTo>
                <a:lnTo>
                  <a:pt x="17424" y="7117"/>
                </a:lnTo>
                <a:lnTo>
                  <a:pt x="17424" y="7043"/>
                </a:lnTo>
                <a:lnTo>
                  <a:pt x="17424" y="7007"/>
                </a:lnTo>
                <a:lnTo>
                  <a:pt x="17351" y="6933"/>
                </a:lnTo>
                <a:lnTo>
                  <a:pt x="17314" y="6897"/>
                </a:lnTo>
                <a:lnTo>
                  <a:pt x="17131" y="6897"/>
                </a:lnTo>
                <a:lnTo>
                  <a:pt x="16947" y="6970"/>
                </a:lnTo>
                <a:lnTo>
                  <a:pt x="16764" y="7007"/>
                </a:lnTo>
                <a:lnTo>
                  <a:pt x="16397" y="7080"/>
                </a:lnTo>
                <a:lnTo>
                  <a:pt x="16324" y="6897"/>
                </a:lnTo>
                <a:lnTo>
                  <a:pt x="16140" y="6493"/>
                </a:lnTo>
                <a:lnTo>
                  <a:pt x="16397" y="6420"/>
                </a:lnTo>
                <a:lnTo>
                  <a:pt x="16764" y="6273"/>
                </a:lnTo>
                <a:lnTo>
                  <a:pt x="16947" y="6200"/>
                </a:lnTo>
                <a:lnTo>
                  <a:pt x="17094" y="6090"/>
                </a:lnTo>
                <a:lnTo>
                  <a:pt x="17131" y="6053"/>
                </a:lnTo>
                <a:lnTo>
                  <a:pt x="17131" y="5979"/>
                </a:lnTo>
                <a:lnTo>
                  <a:pt x="17131" y="5906"/>
                </a:lnTo>
                <a:lnTo>
                  <a:pt x="17021" y="5833"/>
                </a:lnTo>
                <a:lnTo>
                  <a:pt x="16910" y="5796"/>
                </a:lnTo>
                <a:lnTo>
                  <a:pt x="16764" y="5833"/>
                </a:lnTo>
                <a:lnTo>
                  <a:pt x="16580" y="5906"/>
                </a:lnTo>
                <a:lnTo>
                  <a:pt x="16250" y="6090"/>
                </a:lnTo>
                <a:lnTo>
                  <a:pt x="16104" y="6163"/>
                </a:lnTo>
                <a:lnTo>
                  <a:pt x="15957" y="6236"/>
                </a:lnTo>
                <a:lnTo>
                  <a:pt x="15957" y="6200"/>
                </a:lnTo>
                <a:lnTo>
                  <a:pt x="15957" y="6163"/>
                </a:lnTo>
                <a:lnTo>
                  <a:pt x="15920" y="6163"/>
                </a:lnTo>
                <a:lnTo>
                  <a:pt x="15590" y="5796"/>
                </a:lnTo>
                <a:lnTo>
                  <a:pt x="15920" y="5503"/>
                </a:lnTo>
                <a:lnTo>
                  <a:pt x="16250" y="5173"/>
                </a:lnTo>
                <a:lnTo>
                  <a:pt x="16287" y="5099"/>
                </a:lnTo>
                <a:lnTo>
                  <a:pt x="16324" y="4989"/>
                </a:lnTo>
                <a:lnTo>
                  <a:pt x="16287" y="4916"/>
                </a:lnTo>
                <a:lnTo>
                  <a:pt x="16250" y="4879"/>
                </a:lnTo>
                <a:lnTo>
                  <a:pt x="16177" y="4806"/>
                </a:lnTo>
                <a:lnTo>
                  <a:pt x="16030" y="4806"/>
                </a:lnTo>
                <a:lnTo>
                  <a:pt x="15957" y="4842"/>
                </a:lnTo>
                <a:lnTo>
                  <a:pt x="15627" y="5209"/>
                </a:lnTo>
                <a:lnTo>
                  <a:pt x="15333" y="5576"/>
                </a:lnTo>
                <a:lnTo>
                  <a:pt x="15076" y="5393"/>
                </a:lnTo>
                <a:lnTo>
                  <a:pt x="14820" y="5246"/>
                </a:lnTo>
                <a:lnTo>
                  <a:pt x="14673" y="5173"/>
                </a:lnTo>
                <a:lnTo>
                  <a:pt x="14746" y="5026"/>
                </a:lnTo>
                <a:lnTo>
                  <a:pt x="14966" y="4659"/>
                </a:lnTo>
                <a:lnTo>
                  <a:pt x="15003" y="4586"/>
                </a:lnTo>
                <a:lnTo>
                  <a:pt x="15003" y="4512"/>
                </a:lnTo>
                <a:lnTo>
                  <a:pt x="14930" y="4402"/>
                </a:lnTo>
                <a:lnTo>
                  <a:pt x="14856" y="4366"/>
                </a:lnTo>
                <a:lnTo>
                  <a:pt x="14746" y="4366"/>
                </a:lnTo>
                <a:lnTo>
                  <a:pt x="14673" y="4439"/>
                </a:lnTo>
                <a:lnTo>
                  <a:pt x="14526" y="4622"/>
                </a:lnTo>
                <a:lnTo>
                  <a:pt x="14416" y="4842"/>
                </a:lnTo>
                <a:lnTo>
                  <a:pt x="14343" y="5026"/>
                </a:lnTo>
                <a:lnTo>
                  <a:pt x="14159" y="4989"/>
                </a:lnTo>
                <a:lnTo>
                  <a:pt x="13939" y="4989"/>
                </a:lnTo>
                <a:lnTo>
                  <a:pt x="13903" y="4732"/>
                </a:lnTo>
                <a:lnTo>
                  <a:pt x="13866" y="4476"/>
                </a:lnTo>
                <a:lnTo>
                  <a:pt x="13829" y="3962"/>
                </a:lnTo>
                <a:lnTo>
                  <a:pt x="13829" y="3889"/>
                </a:lnTo>
                <a:lnTo>
                  <a:pt x="13756" y="3852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5" name="Shape 185"/>
          <p:cNvSpPr/>
          <p:nvPr/>
        </p:nvSpPr>
        <p:spPr>
          <a:xfrm rot="-3496844">
            <a:off x="115839" y="4509560"/>
            <a:ext cx="537852" cy="464440"/>
          </a:xfrm>
          <a:custGeom>
            <a:avLst/>
            <a:gdLst/>
            <a:ahLst/>
            <a:cxnLst/>
            <a:rect l="0" t="0" r="0" b="0"/>
            <a:pathLst>
              <a:path w="10748" h="9281" extrusionOk="0">
                <a:moveTo>
                  <a:pt x="4072" y="550"/>
                </a:moveTo>
                <a:lnTo>
                  <a:pt x="4329" y="587"/>
                </a:lnTo>
                <a:lnTo>
                  <a:pt x="4585" y="697"/>
                </a:lnTo>
                <a:lnTo>
                  <a:pt x="4842" y="844"/>
                </a:lnTo>
                <a:lnTo>
                  <a:pt x="5025" y="1064"/>
                </a:lnTo>
                <a:lnTo>
                  <a:pt x="5136" y="1211"/>
                </a:lnTo>
                <a:lnTo>
                  <a:pt x="5209" y="1394"/>
                </a:lnTo>
                <a:lnTo>
                  <a:pt x="5246" y="1541"/>
                </a:lnTo>
                <a:lnTo>
                  <a:pt x="5282" y="1724"/>
                </a:lnTo>
                <a:lnTo>
                  <a:pt x="5282" y="2091"/>
                </a:lnTo>
                <a:lnTo>
                  <a:pt x="5246" y="2458"/>
                </a:lnTo>
                <a:lnTo>
                  <a:pt x="5209" y="2641"/>
                </a:lnTo>
                <a:lnTo>
                  <a:pt x="4695" y="1761"/>
                </a:lnTo>
                <a:lnTo>
                  <a:pt x="4072" y="550"/>
                </a:lnTo>
                <a:close/>
                <a:moveTo>
                  <a:pt x="1357" y="3008"/>
                </a:moveTo>
                <a:lnTo>
                  <a:pt x="1504" y="3265"/>
                </a:lnTo>
                <a:lnTo>
                  <a:pt x="1614" y="3558"/>
                </a:lnTo>
                <a:lnTo>
                  <a:pt x="1797" y="3852"/>
                </a:lnTo>
                <a:lnTo>
                  <a:pt x="1467" y="3778"/>
                </a:lnTo>
                <a:lnTo>
                  <a:pt x="1137" y="3742"/>
                </a:lnTo>
                <a:lnTo>
                  <a:pt x="1321" y="3118"/>
                </a:lnTo>
                <a:lnTo>
                  <a:pt x="1357" y="3008"/>
                </a:lnTo>
                <a:close/>
                <a:moveTo>
                  <a:pt x="3815" y="550"/>
                </a:moveTo>
                <a:lnTo>
                  <a:pt x="4072" y="1174"/>
                </a:lnTo>
                <a:lnTo>
                  <a:pt x="4329" y="1798"/>
                </a:lnTo>
                <a:lnTo>
                  <a:pt x="4695" y="2531"/>
                </a:lnTo>
                <a:lnTo>
                  <a:pt x="5099" y="3265"/>
                </a:lnTo>
                <a:lnTo>
                  <a:pt x="4989" y="3852"/>
                </a:lnTo>
                <a:lnTo>
                  <a:pt x="4732" y="3191"/>
                </a:lnTo>
                <a:lnTo>
                  <a:pt x="4475" y="2531"/>
                </a:lnTo>
                <a:lnTo>
                  <a:pt x="4255" y="1981"/>
                </a:lnTo>
                <a:lnTo>
                  <a:pt x="4035" y="1467"/>
                </a:lnTo>
                <a:lnTo>
                  <a:pt x="3742" y="880"/>
                </a:lnTo>
                <a:lnTo>
                  <a:pt x="3558" y="587"/>
                </a:lnTo>
                <a:lnTo>
                  <a:pt x="3815" y="550"/>
                </a:lnTo>
                <a:close/>
                <a:moveTo>
                  <a:pt x="1761" y="1724"/>
                </a:moveTo>
                <a:lnTo>
                  <a:pt x="1724" y="1798"/>
                </a:lnTo>
                <a:lnTo>
                  <a:pt x="1761" y="1944"/>
                </a:lnTo>
                <a:lnTo>
                  <a:pt x="1834" y="2018"/>
                </a:lnTo>
                <a:lnTo>
                  <a:pt x="1944" y="2054"/>
                </a:lnTo>
                <a:lnTo>
                  <a:pt x="2054" y="2054"/>
                </a:lnTo>
                <a:lnTo>
                  <a:pt x="2274" y="2531"/>
                </a:lnTo>
                <a:lnTo>
                  <a:pt x="2458" y="2971"/>
                </a:lnTo>
                <a:lnTo>
                  <a:pt x="3008" y="4182"/>
                </a:lnTo>
                <a:lnTo>
                  <a:pt x="3081" y="4329"/>
                </a:lnTo>
                <a:lnTo>
                  <a:pt x="2825" y="4255"/>
                </a:lnTo>
                <a:lnTo>
                  <a:pt x="2458" y="4072"/>
                </a:lnTo>
                <a:lnTo>
                  <a:pt x="2164" y="3742"/>
                </a:lnTo>
                <a:lnTo>
                  <a:pt x="1944" y="3375"/>
                </a:lnTo>
                <a:lnTo>
                  <a:pt x="1724" y="2935"/>
                </a:lnTo>
                <a:lnTo>
                  <a:pt x="1651" y="2715"/>
                </a:lnTo>
                <a:lnTo>
                  <a:pt x="1504" y="2494"/>
                </a:lnTo>
                <a:lnTo>
                  <a:pt x="1724" y="1761"/>
                </a:lnTo>
                <a:lnTo>
                  <a:pt x="1761" y="1724"/>
                </a:lnTo>
                <a:close/>
                <a:moveTo>
                  <a:pt x="2604" y="1174"/>
                </a:moveTo>
                <a:lnTo>
                  <a:pt x="2715" y="1614"/>
                </a:lnTo>
                <a:lnTo>
                  <a:pt x="2861" y="2054"/>
                </a:lnTo>
                <a:lnTo>
                  <a:pt x="3228" y="2898"/>
                </a:lnTo>
                <a:lnTo>
                  <a:pt x="3998" y="4695"/>
                </a:lnTo>
                <a:lnTo>
                  <a:pt x="3632" y="4549"/>
                </a:lnTo>
                <a:lnTo>
                  <a:pt x="3522" y="4365"/>
                </a:lnTo>
                <a:lnTo>
                  <a:pt x="3301" y="3888"/>
                </a:lnTo>
                <a:lnTo>
                  <a:pt x="2861" y="2935"/>
                </a:lnTo>
                <a:lnTo>
                  <a:pt x="2274" y="1834"/>
                </a:lnTo>
                <a:lnTo>
                  <a:pt x="2311" y="1651"/>
                </a:lnTo>
                <a:lnTo>
                  <a:pt x="2421" y="1467"/>
                </a:lnTo>
                <a:lnTo>
                  <a:pt x="2604" y="1174"/>
                </a:lnTo>
                <a:close/>
                <a:moveTo>
                  <a:pt x="3338" y="660"/>
                </a:moveTo>
                <a:lnTo>
                  <a:pt x="3375" y="770"/>
                </a:lnTo>
                <a:lnTo>
                  <a:pt x="3668" y="1467"/>
                </a:lnTo>
                <a:lnTo>
                  <a:pt x="3962" y="2164"/>
                </a:lnTo>
                <a:lnTo>
                  <a:pt x="4182" y="2788"/>
                </a:lnTo>
                <a:lnTo>
                  <a:pt x="4402" y="3412"/>
                </a:lnTo>
                <a:lnTo>
                  <a:pt x="4769" y="4659"/>
                </a:lnTo>
                <a:lnTo>
                  <a:pt x="4732" y="4805"/>
                </a:lnTo>
                <a:lnTo>
                  <a:pt x="4659" y="4805"/>
                </a:lnTo>
                <a:lnTo>
                  <a:pt x="4549" y="4842"/>
                </a:lnTo>
                <a:lnTo>
                  <a:pt x="3668" y="2971"/>
                </a:lnTo>
                <a:lnTo>
                  <a:pt x="3191" y="1981"/>
                </a:lnTo>
                <a:lnTo>
                  <a:pt x="2971" y="1504"/>
                </a:lnTo>
                <a:lnTo>
                  <a:pt x="2788" y="991"/>
                </a:lnTo>
                <a:lnTo>
                  <a:pt x="3045" y="807"/>
                </a:lnTo>
                <a:lnTo>
                  <a:pt x="3338" y="660"/>
                </a:lnTo>
                <a:close/>
                <a:moveTo>
                  <a:pt x="7703" y="4952"/>
                </a:moveTo>
                <a:lnTo>
                  <a:pt x="7960" y="5246"/>
                </a:lnTo>
                <a:lnTo>
                  <a:pt x="7960" y="5246"/>
                </a:lnTo>
                <a:lnTo>
                  <a:pt x="7887" y="5209"/>
                </a:lnTo>
                <a:lnTo>
                  <a:pt x="7593" y="5319"/>
                </a:lnTo>
                <a:lnTo>
                  <a:pt x="7300" y="5466"/>
                </a:lnTo>
                <a:lnTo>
                  <a:pt x="7190" y="5356"/>
                </a:lnTo>
                <a:lnTo>
                  <a:pt x="7080" y="5246"/>
                </a:lnTo>
                <a:lnTo>
                  <a:pt x="7373" y="5099"/>
                </a:lnTo>
                <a:lnTo>
                  <a:pt x="7703" y="4952"/>
                </a:lnTo>
                <a:close/>
                <a:moveTo>
                  <a:pt x="8070" y="5356"/>
                </a:moveTo>
                <a:lnTo>
                  <a:pt x="8180" y="5466"/>
                </a:lnTo>
                <a:lnTo>
                  <a:pt x="7923" y="5576"/>
                </a:lnTo>
                <a:lnTo>
                  <a:pt x="7923" y="5576"/>
                </a:lnTo>
                <a:lnTo>
                  <a:pt x="8033" y="5429"/>
                </a:lnTo>
                <a:lnTo>
                  <a:pt x="8070" y="5356"/>
                </a:lnTo>
                <a:close/>
                <a:moveTo>
                  <a:pt x="7556" y="5612"/>
                </a:moveTo>
                <a:lnTo>
                  <a:pt x="7483" y="5722"/>
                </a:lnTo>
                <a:lnTo>
                  <a:pt x="7483" y="5686"/>
                </a:lnTo>
                <a:lnTo>
                  <a:pt x="7556" y="5612"/>
                </a:lnTo>
                <a:close/>
                <a:moveTo>
                  <a:pt x="8327" y="5649"/>
                </a:moveTo>
                <a:lnTo>
                  <a:pt x="8327" y="5686"/>
                </a:lnTo>
                <a:lnTo>
                  <a:pt x="7850" y="6163"/>
                </a:lnTo>
                <a:lnTo>
                  <a:pt x="7740" y="6016"/>
                </a:lnTo>
                <a:lnTo>
                  <a:pt x="7997" y="5796"/>
                </a:lnTo>
                <a:lnTo>
                  <a:pt x="8327" y="5649"/>
                </a:lnTo>
                <a:close/>
                <a:moveTo>
                  <a:pt x="8437" y="5796"/>
                </a:moveTo>
                <a:lnTo>
                  <a:pt x="8584" y="6053"/>
                </a:lnTo>
                <a:lnTo>
                  <a:pt x="8143" y="6163"/>
                </a:lnTo>
                <a:lnTo>
                  <a:pt x="8437" y="5796"/>
                </a:lnTo>
                <a:close/>
                <a:moveTo>
                  <a:pt x="8437" y="6346"/>
                </a:moveTo>
                <a:lnTo>
                  <a:pt x="8180" y="6676"/>
                </a:lnTo>
                <a:lnTo>
                  <a:pt x="8107" y="6493"/>
                </a:lnTo>
                <a:lnTo>
                  <a:pt x="8437" y="6346"/>
                </a:lnTo>
                <a:close/>
                <a:moveTo>
                  <a:pt x="8767" y="6309"/>
                </a:moveTo>
                <a:lnTo>
                  <a:pt x="8840" y="6419"/>
                </a:lnTo>
                <a:lnTo>
                  <a:pt x="8547" y="6676"/>
                </a:lnTo>
                <a:lnTo>
                  <a:pt x="8767" y="6309"/>
                </a:lnTo>
                <a:close/>
                <a:moveTo>
                  <a:pt x="9024" y="4695"/>
                </a:moveTo>
                <a:lnTo>
                  <a:pt x="9244" y="4732"/>
                </a:lnTo>
                <a:lnTo>
                  <a:pt x="9464" y="4805"/>
                </a:lnTo>
                <a:lnTo>
                  <a:pt x="9647" y="4915"/>
                </a:lnTo>
                <a:lnTo>
                  <a:pt x="9831" y="5062"/>
                </a:lnTo>
                <a:lnTo>
                  <a:pt x="9904" y="5099"/>
                </a:lnTo>
                <a:lnTo>
                  <a:pt x="9941" y="5099"/>
                </a:lnTo>
                <a:lnTo>
                  <a:pt x="10051" y="5209"/>
                </a:lnTo>
                <a:lnTo>
                  <a:pt x="10161" y="5429"/>
                </a:lnTo>
                <a:lnTo>
                  <a:pt x="10198" y="5649"/>
                </a:lnTo>
                <a:lnTo>
                  <a:pt x="10234" y="5869"/>
                </a:lnTo>
                <a:lnTo>
                  <a:pt x="10198" y="6089"/>
                </a:lnTo>
                <a:lnTo>
                  <a:pt x="10161" y="6346"/>
                </a:lnTo>
                <a:lnTo>
                  <a:pt x="10088" y="6566"/>
                </a:lnTo>
                <a:lnTo>
                  <a:pt x="9941" y="7006"/>
                </a:lnTo>
                <a:lnTo>
                  <a:pt x="9904" y="7080"/>
                </a:lnTo>
                <a:lnTo>
                  <a:pt x="9647" y="6676"/>
                </a:lnTo>
                <a:lnTo>
                  <a:pt x="9024" y="5832"/>
                </a:lnTo>
                <a:lnTo>
                  <a:pt x="8620" y="5282"/>
                </a:lnTo>
                <a:lnTo>
                  <a:pt x="8400" y="5025"/>
                </a:lnTo>
                <a:lnTo>
                  <a:pt x="8143" y="4842"/>
                </a:lnTo>
                <a:lnTo>
                  <a:pt x="8584" y="4732"/>
                </a:lnTo>
                <a:lnTo>
                  <a:pt x="8804" y="4695"/>
                </a:lnTo>
                <a:close/>
                <a:moveTo>
                  <a:pt x="1064" y="3962"/>
                </a:moveTo>
                <a:lnTo>
                  <a:pt x="1357" y="4182"/>
                </a:lnTo>
                <a:lnTo>
                  <a:pt x="1651" y="4329"/>
                </a:lnTo>
                <a:lnTo>
                  <a:pt x="2348" y="4585"/>
                </a:lnTo>
                <a:lnTo>
                  <a:pt x="2458" y="4659"/>
                </a:lnTo>
                <a:lnTo>
                  <a:pt x="2494" y="4695"/>
                </a:lnTo>
                <a:lnTo>
                  <a:pt x="2568" y="4732"/>
                </a:lnTo>
                <a:lnTo>
                  <a:pt x="2641" y="4695"/>
                </a:lnTo>
                <a:lnTo>
                  <a:pt x="4329" y="5319"/>
                </a:lnTo>
                <a:lnTo>
                  <a:pt x="4329" y="5356"/>
                </a:lnTo>
                <a:lnTo>
                  <a:pt x="4292" y="5319"/>
                </a:lnTo>
                <a:lnTo>
                  <a:pt x="3888" y="5172"/>
                </a:lnTo>
                <a:lnTo>
                  <a:pt x="3705" y="5136"/>
                </a:lnTo>
                <a:lnTo>
                  <a:pt x="3485" y="5099"/>
                </a:lnTo>
                <a:lnTo>
                  <a:pt x="3448" y="5136"/>
                </a:lnTo>
                <a:lnTo>
                  <a:pt x="3411" y="5172"/>
                </a:lnTo>
                <a:lnTo>
                  <a:pt x="3448" y="5246"/>
                </a:lnTo>
                <a:lnTo>
                  <a:pt x="3595" y="5392"/>
                </a:lnTo>
                <a:lnTo>
                  <a:pt x="3852" y="5539"/>
                </a:lnTo>
                <a:lnTo>
                  <a:pt x="4108" y="5686"/>
                </a:lnTo>
                <a:lnTo>
                  <a:pt x="4402" y="5759"/>
                </a:lnTo>
                <a:lnTo>
                  <a:pt x="4365" y="5906"/>
                </a:lnTo>
                <a:lnTo>
                  <a:pt x="4035" y="5906"/>
                </a:lnTo>
                <a:lnTo>
                  <a:pt x="3742" y="5869"/>
                </a:lnTo>
                <a:lnTo>
                  <a:pt x="3411" y="5759"/>
                </a:lnTo>
                <a:lnTo>
                  <a:pt x="3228" y="5686"/>
                </a:lnTo>
                <a:lnTo>
                  <a:pt x="3191" y="5612"/>
                </a:lnTo>
                <a:lnTo>
                  <a:pt x="3155" y="5576"/>
                </a:lnTo>
                <a:lnTo>
                  <a:pt x="3118" y="5539"/>
                </a:lnTo>
                <a:lnTo>
                  <a:pt x="3081" y="5502"/>
                </a:lnTo>
                <a:lnTo>
                  <a:pt x="3045" y="5502"/>
                </a:lnTo>
                <a:lnTo>
                  <a:pt x="3008" y="5539"/>
                </a:lnTo>
                <a:lnTo>
                  <a:pt x="2971" y="5649"/>
                </a:lnTo>
                <a:lnTo>
                  <a:pt x="2971" y="5722"/>
                </a:lnTo>
                <a:lnTo>
                  <a:pt x="3008" y="5796"/>
                </a:lnTo>
                <a:lnTo>
                  <a:pt x="3045" y="5869"/>
                </a:lnTo>
                <a:lnTo>
                  <a:pt x="3191" y="6016"/>
                </a:lnTo>
                <a:lnTo>
                  <a:pt x="3338" y="6126"/>
                </a:lnTo>
                <a:lnTo>
                  <a:pt x="3522" y="6199"/>
                </a:lnTo>
                <a:lnTo>
                  <a:pt x="3742" y="6273"/>
                </a:lnTo>
                <a:lnTo>
                  <a:pt x="3962" y="6309"/>
                </a:lnTo>
                <a:lnTo>
                  <a:pt x="4182" y="6309"/>
                </a:lnTo>
                <a:lnTo>
                  <a:pt x="3962" y="6676"/>
                </a:lnTo>
                <a:lnTo>
                  <a:pt x="3742" y="6603"/>
                </a:lnTo>
                <a:lnTo>
                  <a:pt x="3228" y="6456"/>
                </a:lnTo>
                <a:lnTo>
                  <a:pt x="2971" y="6419"/>
                </a:lnTo>
                <a:lnTo>
                  <a:pt x="2715" y="6383"/>
                </a:lnTo>
                <a:lnTo>
                  <a:pt x="2641" y="6383"/>
                </a:lnTo>
                <a:lnTo>
                  <a:pt x="2641" y="6456"/>
                </a:lnTo>
                <a:lnTo>
                  <a:pt x="2641" y="6493"/>
                </a:lnTo>
                <a:lnTo>
                  <a:pt x="2678" y="6529"/>
                </a:lnTo>
                <a:lnTo>
                  <a:pt x="2861" y="6676"/>
                </a:lnTo>
                <a:lnTo>
                  <a:pt x="3081" y="6786"/>
                </a:lnTo>
                <a:lnTo>
                  <a:pt x="3522" y="6970"/>
                </a:lnTo>
                <a:lnTo>
                  <a:pt x="3742" y="7080"/>
                </a:lnTo>
                <a:lnTo>
                  <a:pt x="3632" y="7226"/>
                </a:lnTo>
                <a:lnTo>
                  <a:pt x="3522" y="7336"/>
                </a:lnTo>
                <a:lnTo>
                  <a:pt x="2935" y="7080"/>
                </a:lnTo>
                <a:lnTo>
                  <a:pt x="2311" y="6823"/>
                </a:lnTo>
                <a:lnTo>
                  <a:pt x="2238" y="6823"/>
                </a:lnTo>
                <a:lnTo>
                  <a:pt x="2201" y="6860"/>
                </a:lnTo>
                <a:lnTo>
                  <a:pt x="2201" y="6896"/>
                </a:lnTo>
                <a:lnTo>
                  <a:pt x="2201" y="6970"/>
                </a:lnTo>
                <a:lnTo>
                  <a:pt x="2458" y="7190"/>
                </a:lnTo>
                <a:lnTo>
                  <a:pt x="2678" y="7410"/>
                </a:lnTo>
                <a:lnTo>
                  <a:pt x="2971" y="7557"/>
                </a:lnTo>
                <a:lnTo>
                  <a:pt x="3265" y="7703"/>
                </a:lnTo>
                <a:lnTo>
                  <a:pt x="2971" y="7960"/>
                </a:lnTo>
                <a:lnTo>
                  <a:pt x="2641" y="7960"/>
                </a:lnTo>
                <a:lnTo>
                  <a:pt x="2311" y="7887"/>
                </a:lnTo>
                <a:lnTo>
                  <a:pt x="1981" y="7777"/>
                </a:lnTo>
                <a:lnTo>
                  <a:pt x="1871" y="7777"/>
                </a:lnTo>
                <a:lnTo>
                  <a:pt x="1834" y="7813"/>
                </a:lnTo>
                <a:lnTo>
                  <a:pt x="1797" y="7850"/>
                </a:lnTo>
                <a:lnTo>
                  <a:pt x="1797" y="7923"/>
                </a:lnTo>
                <a:lnTo>
                  <a:pt x="1834" y="8070"/>
                </a:lnTo>
                <a:lnTo>
                  <a:pt x="1944" y="8143"/>
                </a:lnTo>
                <a:lnTo>
                  <a:pt x="2091" y="8217"/>
                </a:lnTo>
                <a:lnTo>
                  <a:pt x="2238" y="8290"/>
                </a:lnTo>
                <a:lnTo>
                  <a:pt x="2348" y="8327"/>
                </a:lnTo>
                <a:lnTo>
                  <a:pt x="2164" y="8364"/>
                </a:lnTo>
                <a:lnTo>
                  <a:pt x="1944" y="8364"/>
                </a:lnTo>
                <a:lnTo>
                  <a:pt x="1761" y="8327"/>
                </a:lnTo>
                <a:lnTo>
                  <a:pt x="1541" y="8253"/>
                </a:lnTo>
                <a:lnTo>
                  <a:pt x="1247" y="8070"/>
                </a:lnTo>
                <a:lnTo>
                  <a:pt x="1027" y="7850"/>
                </a:lnTo>
                <a:lnTo>
                  <a:pt x="844" y="7593"/>
                </a:lnTo>
                <a:lnTo>
                  <a:pt x="697" y="7300"/>
                </a:lnTo>
                <a:lnTo>
                  <a:pt x="624" y="6970"/>
                </a:lnTo>
                <a:lnTo>
                  <a:pt x="550" y="6676"/>
                </a:lnTo>
                <a:lnTo>
                  <a:pt x="550" y="6346"/>
                </a:lnTo>
                <a:lnTo>
                  <a:pt x="550" y="6016"/>
                </a:lnTo>
                <a:lnTo>
                  <a:pt x="624" y="5502"/>
                </a:lnTo>
                <a:lnTo>
                  <a:pt x="734" y="4989"/>
                </a:lnTo>
                <a:lnTo>
                  <a:pt x="1064" y="3962"/>
                </a:lnTo>
                <a:close/>
                <a:moveTo>
                  <a:pt x="6786" y="5429"/>
                </a:moveTo>
                <a:lnTo>
                  <a:pt x="6860" y="5649"/>
                </a:lnTo>
                <a:lnTo>
                  <a:pt x="6970" y="5832"/>
                </a:lnTo>
                <a:lnTo>
                  <a:pt x="7006" y="5906"/>
                </a:lnTo>
                <a:lnTo>
                  <a:pt x="7043" y="5979"/>
                </a:lnTo>
                <a:lnTo>
                  <a:pt x="7116" y="6016"/>
                </a:lnTo>
                <a:lnTo>
                  <a:pt x="7813" y="7006"/>
                </a:lnTo>
                <a:lnTo>
                  <a:pt x="8143" y="7520"/>
                </a:lnTo>
                <a:lnTo>
                  <a:pt x="8143" y="7667"/>
                </a:lnTo>
                <a:lnTo>
                  <a:pt x="8143" y="7740"/>
                </a:lnTo>
                <a:lnTo>
                  <a:pt x="8217" y="7813"/>
                </a:lnTo>
                <a:lnTo>
                  <a:pt x="8290" y="7850"/>
                </a:lnTo>
                <a:lnTo>
                  <a:pt x="8363" y="7850"/>
                </a:lnTo>
                <a:lnTo>
                  <a:pt x="8400" y="7813"/>
                </a:lnTo>
                <a:lnTo>
                  <a:pt x="8510" y="7887"/>
                </a:lnTo>
                <a:lnTo>
                  <a:pt x="8584" y="7923"/>
                </a:lnTo>
                <a:lnTo>
                  <a:pt x="8694" y="7960"/>
                </a:lnTo>
                <a:lnTo>
                  <a:pt x="8767" y="7923"/>
                </a:lnTo>
                <a:lnTo>
                  <a:pt x="8877" y="7997"/>
                </a:lnTo>
                <a:lnTo>
                  <a:pt x="8987" y="7997"/>
                </a:lnTo>
                <a:lnTo>
                  <a:pt x="9060" y="8033"/>
                </a:lnTo>
                <a:lnTo>
                  <a:pt x="9134" y="7997"/>
                </a:lnTo>
                <a:lnTo>
                  <a:pt x="9207" y="7923"/>
                </a:lnTo>
                <a:lnTo>
                  <a:pt x="9207" y="7813"/>
                </a:lnTo>
                <a:lnTo>
                  <a:pt x="9207" y="7740"/>
                </a:lnTo>
                <a:lnTo>
                  <a:pt x="9134" y="7667"/>
                </a:lnTo>
                <a:lnTo>
                  <a:pt x="9170" y="7557"/>
                </a:lnTo>
                <a:lnTo>
                  <a:pt x="9207" y="7483"/>
                </a:lnTo>
                <a:lnTo>
                  <a:pt x="9244" y="7410"/>
                </a:lnTo>
                <a:lnTo>
                  <a:pt x="9244" y="7373"/>
                </a:lnTo>
                <a:lnTo>
                  <a:pt x="9207" y="7300"/>
                </a:lnTo>
                <a:lnTo>
                  <a:pt x="9170" y="7263"/>
                </a:lnTo>
                <a:lnTo>
                  <a:pt x="9134" y="7226"/>
                </a:lnTo>
                <a:lnTo>
                  <a:pt x="8987" y="7226"/>
                </a:lnTo>
                <a:lnTo>
                  <a:pt x="8694" y="7336"/>
                </a:lnTo>
                <a:lnTo>
                  <a:pt x="8694" y="7300"/>
                </a:lnTo>
                <a:lnTo>
                  <a:pt x="8877" y="7153"/>
                </a:lnTo>
                <a:lnTo>
                  <a:pt x="9060" y="6970"/>
                </a:lnTo>
                <a:lnTo>
                  <a:pt x="9134" y="6860"/>
                </a:lnTo>
                <a:lnTo>
                  <a:pt x="9244" y="7043"/>
                </a:lnTo>
                <a:lnTo>
                  <a:pt x="9501" y="7446"/>
                </a:lnTo>
                <a:lnTo>
                  <a:pt x="9537" y="7593"/>
                </a:lnTo>
                <a:lnTo>
                  <a:pt x="9317" y="7887"/>
                </a:lnTo>
                <a:lnTo>
                  <a:pt x="9024" y="8143"/>
                </a:lnTo>
                <a:lnTo>
                  <a:pt x="8730" y="8364"/>
                </a:lnTo>
                <a:lnTo>
                  <a:pt x="8400" y="8547"/>
                </a:lnTo>
                <a:lnTo>
                  <a:pt x="8070" y="8657"/>
                </a:lnTo>
                <a:lnTo>
                  <a:pt x="7703" y="8694"/>
                </a:lnTo>
                <a:lnTo>
                  <a:pt x="7520" y="8694"/>
                </a:lnTo>
                <a:lnTo>
                  <a:pt x="7373" y="8657"/>
                </a:lnTo>
                <a:lnTo>
                  <a:pt x="7190" y="8620"/>
                </a:lnTo>
                <a:lnTo>
                  <a:pt x="7006" y="8547"/>
                </a:lnTo>
                <a:lnTo>
                  <a:pt x="6823" y="8437"/>
                </a:lnTo>
                <a:lnTo>
                  <a:pt x="6676" y="8290"/>
                </a:lnTo>
                <a:lnTo>
                  <a:pt x="6419" y="7997"/>
                </a:lnTo>
                <a:lnTo>
                  <a:pt x="6199" y="7667"/>
                </a:lnTo>
                <a:lnTo>
                  <a:pt x="6053" y="7300"/>
                </a:lnTo>
                <a:lnTo>
                  <a:pt x="6016" y="6896"/>
                </a:lnTo>
                <a:lnTo>
                  <a:pt x="6016" y="6676"/>
                </a:lnTo>
                <a:lnTo>
                  <a:pt x="6053" y="6493"/>
                </a:lnTo>
                <a:lnTo>
                  <a:pt x="6089" y="6309"/>
                </a:lnTo>
                <a:lnTo>
                  <a:pt x="6163" y="6126"/>
                </a:lnTo>
                <a:lnTo>
                  <a:pt x="6273" y="5943"/>
                </a:lnTo>
                <a:lnTo>
                  <a:pt x="6383" y="5759"/>
                </a:lnTo>
                <a:lnTo>
                  <a:pt x="6566" y="5576"/>
                </a:lnTo>
                <a:lnTo>
                  <a:pt x="6786" y="5429"/>
                </a:lnTo>
                <a:close/>
                <a:moveTo>
                  <a:pt x="3852" y="0"/>
                </a:moveTo>
                <a:lnTo>
                  <a:pt x="3522" y="37"/>
                </a:lnTo>
                <a:lnTo>
                  <a:pt x="3191" y="110"/>
                </a:lnTo>
                <a:lnTo>
                  <a:pt x="2898" y="257"/>
                </a:lnTo>
                <a:lnTo>
                  <a:pt x="2604" y="440"/>
                </a:lnTo>
                <a:lnTo>
                  <a:pt x="2348" y="660"/>
                </a:lnTo>
                <a:lnTo>
                  <a:pt x="2091" y="660"/>
                </a:lnTo>
                <a:lnTo>
                  <a:pt x="1871" y="734"/>
                </a:lnTo>
                <a:lnTo>
                  <a:pt x="1687" y="880"/>
                </a:lnTo>
                <a:lnTo>
                  <a:pt x="1541" y="1064"/>
                </a:lnTo>
                <a:lnTo>
                  <a:pt x="1394" y="1284"/>
                </a:lnTo>
                <a:lnTo>
                  <a:pt x="1321" y="1504"/>
                </a:lnTo>
                <a:lnTo>
                  <a:pt x="1137" y="1944"/>
                </a:lnTo>
                <a:lnTo>
                  <a:pt x="660" y="3522"/>
                </a:lnTo>
                <a:lnTo>
                  <a:pt x="404" y="4292"/>
                </a:lnTo>
                <a:lnTo>
                  <a:pt x="183" y="5062"/>
                </a:lnTo>
                <a:lnTo>
                  <a:pt x="37" y="5759"/>
                </a:lnTo>
                <a:lnTo>
                  <a:pt x="0" y="6126"/>
                </a:lnTo>
                <a:lnTo>
                  <a:pt x="0" y="6456"/>
                </a:lnTo>
                <a:lnTo>
                  <a:pt x="0" y="6786"/>
                </a:lnTo>
                <a:lnTo>
                  <a:pt x="73" y="7153"/>
                </a:lnTo>
                <a:lnTo>
                  <a:pt x="183" y="7483"/>
                </a:lnTo>
                <a:lnTo>
                  <a:pt x="330" y="7813"/>
                </a:lnTo>
                <a:lnTo>
                  <a:pt x="477" y="8033"/>
                </a:lnTo>
                <a:lnTo>
                  <a:pt x="660" y="8253"/>
                </a:lnTo>
                <a:lnTo>
                  <a:pt x="880" y="8474"/>
                </a:lnTo>
                <a:lnTo>
                  <a:pt x="1101" y="8657"/>
                </a:lnTo>
                <a:lnTo>
                  <a:pt x="1357" y="8767"/>
                </a:lnTo>
                <a:lnTo>
                  <a:pt x="1651" y="8877"/>
                </a:lnTo>
                <a:lnTo>
                  <a:pt x="1908" y="8914"/>
                </a:lnTo>
                <a:lnTo>
                  <a:pt x="2201" y="8950"/>
                </a:lnTo>
                <a:lnTo>
                  <a:pt x="2458" y="8914"/>
                </a:lnTo>
                <a:lnTo>
                  <a:pt x="2678" y="8840"/>
                </a:lnTo>
                <a:lnTo>
                  <a:pt x="2898" y="8730"/>
                </a:lnTo>
                <a:lnTo>
                  <a:pt x="3081" y="8620"/>
                </a:lnTo>
                <a:lnTo>
                  <a:pt x="3448" y="8290"/>
                </a:lnTo>
                <a:lnTo>
                  <a:pt x="3778" y="7923"/>
                </a:lnTo>
                <a:lnTo>
                  <a:pt x="3815" y="7960"/>
                </a:lnTo>
                <a:lnTo>
                  <a:pt x="3925" y="7960"/>
                </a:lnTo>
                <a:lnTo>
                  <a:pt x="4035" y="7887"/>
                </a:lnTo>
                <a:lnTo>
                  <a:pt x="4108" y="7813"/>
                </a:lnTo>
                <a:lnTo>
                  <a:pt x="4108" y="7740"/>
                </a:lnTo>
                <a:lnTo>
                  <a:pt x="4072" y="7593"/>
                </a:lnTo>
                <a:lnTo>
                  <a:pt x="4182" y="7446"/>
                </a:lnTo>
                <a:lnTo>
                  <a:pt x="4512" y="6896"/>
                </a:lnTo>
                <a:lnTo>
                  <a:pt x="4769" y="6309"/>
                </a:lnTo>
                <a:lnTo>
                  <a:pt x="5025" y="5722"/>
                </a:lnTo>
                <a:lnTo>
                  <a:pt x="5209" y="5099"/>
                </a:lnTo>
                <a:lnTo>
                  <a:pt x="5246" y="5062"/>
                </a:lnTo>
                <a:lnTo>
                  <a:pt x="5282" y="4989"/>
                </a:lnTo>
                <a:lnTo>
                  <a:pt x="5282" y="4915"/>
                </a:lnTo>
                <a:lnTo>
                  <a:pt x="5466" y="4292"/>
                </a:lnTo>
                <a:lnTo>
                  <a:pt x="5612" y="3632"/>
                </a:lnTo>
                <a:lnTo>
                  <a:pt x="5722" y="2971"/>
                </a:lnTo>
                <a:lnTo>
                  <a:pt x="5796" y="2311"/>
                </a:lnTo>
                <a:lnTo>
                  <a:pt x="5832" y="1981"/>
                </a:lnTo>
                <a:lnTo>
                  <a:pt x="5796" y="1651"/>
                </a:lnTo>
                <a:lnTo>
                  <a:pt x="5759" y="1357"/>
                </a:lnTo>
                <a:lnTo>
                  <a:pt x="5649" y="1064"/>
                </a:lnTo>
                <a:lnTo>
                  <a:pt x="5539" y="807"/>
                </a:lnTo>
                <a:lnTo>
                  <a:pt x="5356" y="587"/>
                </a:lnTo>
                <a:lnTo>
                  <a:pt x="5099" y="367"/>
                </a:lnTo>
                <a:lnTo>
                  <a:pt x="4842" y="184"/>
                </a:lnTo>
                <a:lnTo>
                  <a:pt x="4512" y="73"/>
                </a:lnTo>
                <a:lnTo>
                  <a:pt x="4182" y="0"/>
                </a:lnTo>
                <a:close/>
                <a:moveTo>
                  <a:pt x="8730" y="3962"/>
                </a:moveTo>
                <a:lnTo>
                  <a:pt x="8584" y="4072"/>
                </a:lnTo>
                <a:lnTo>
                  <a:pt x="8437" y="4182"/>
                </a:lnTo>
                <a:lnTo>
                  <a:pt x="8327" y="4329"/>
                </a:lnTo>
                <a:lnTo>
                  <a:pt x="7887" y="4439"/>
                </a:lnTo>
                <a:lnTo>
                  <a:pt x="7336" y="4585"/>
                </a:lnTo>
                <a:lnTo>
                  <a:pt x="6786" y="4842"/>
                </a:lnTo>
                <a:lnTo>
                  <a:pt x="6566" y="4989"/>
                </a:lnTo>
                <a:lnTo>
                  <a:pt x="6309" y="5172"/>
                </a:lnTo>
                <a:lnTo>
                  <a:pt x="6089" y="5356"/>
                </a:lnTo>
                <a:lnTo>
                  <a:pt x="5906" y="5576"/>
                </a:lnTo>
                <a:lnTo>
                  <a:pt x="5759" y="5796"/>
                </a:lnTo>
                <a:lnTo>
                  <a:pt x="5612" y="6053"/>
                </a:lnTo>
                <a:lnTo>
                  <a:pt x="5539" y="6309"/>
                </a:lnTo>
                <a:lnTo>
                  <a:pt x="5502" y="6603"/>
                </a:lnTo>
                <a:lnTo>
                  <a:pt x="5466" y="6860"/>
                </a:lnTo>
                <a:lnTo>
                  <a:pt x="5502" y="7116"/>
                </a:lnTo>
                <a:lnTo>
                  <a:pt x="5539" y="7373"/>
                </a:lnTo>
                <a:lnTo>
                  <a:pt x="5612" y="7630"/>
                </a:lnTo>
                <a:lnTo>
                  <a:pt x="5722" y="7887"/>
                </a:lnTo>
                <a:lnTo>
                  <a:pt x="5869" y="8107"/>
                </a:lnTo>
                <a:lnTo>
                  <a:pt x="6016" y="8327"/>
                </a:lnTo>
                <a:lnTo>
                  <a:pt x="6199" y="8547"/>
                </a:lnTo>
                <a:lnTo>
                  <a:pt x="6419" y="8730"/>
                </a:lnTo>
                <a:lnTo>
                  <a:pt x="6639" y="8914"/>
                </a:lnTo>
                <a:lnTo>
                  <a:pt x="6860" y="9060"/>
                </a:lnTo>
                <a:lnTo>
                  <a:pt x="7116" y="9170"/>
                </a:lnTo>
                <a:lnTo>
                  <a:pt x="7410" y="9244"/>
                </a:lnTo>
                <a:lnTo>
                  <a:pt x="7703" y="9281"/>
                </a:lnTo>
                <a:lnTo>
                  <a:pt x="8033" y="9244"/>
                </a:lnTo>
                <a:lnTo>
                  <a:pt x="8327" y="9170"/>
                </a:lnTo>
                <a:lnTo>
                  <a:pt x="8620" y="9024"/>
                </a:lnTo>
                <a:lnTo>
                  <a:pt x="8877" y="8877"/>
                </a:lnTo>
                <a:lnTo>
                  <a:pt x="9391" y="8547"/>
                </a:lnTo>
                <a:lnTo>
                  <a:pt x="9611" y="8364"/>
                </a:lnTo>
                <a:lnTo>
                  <a:pt x="9794" y="8143"/>
                </a:lnTo>
                <a:lnTo>
                  <a:pt x="9977" y="7923"/>
                </a:lnTo>
                <a:lnTo>
                  <a:pt x="10161" y="7703"/>
                </a:lnTo>
                <a:lnTo>
                  <a:pt x="10418" y="7190"/>
                </a:lnTo>
                <a:lnTo>
                  <a:pt x="10638" y="6676"/>
                </a:lnTo>
                <a:lnTo>
                  <a:pt x="10711" y="6346"/>
                </a:lnTo>
                <a:lnTo>
                  <a:pt x="10748" y="6053"/>
                </a:lnTo>
                <a:lnTo>
                  <a:pt x="10748" y="5722"/>
                </a:lnTo>
                <a:lnTo>
                  <a:pt x="10711" y="5466"/>
                </a:lnTo>
                <a:lnTo>
                  <a:pt x="10601" y="5172"/>
                </a:lnTo>
                <a:lnTo>
                  <a:pt x="10454" y="4915"/>
                </a:lnTo>
                <a:lnTo>
                  <a:pt x="10271" y="4659"/>
                </a:lnTo>
                <a:lnTo>
                  <a:pt x="10051" y="4439"/>
                </a:lnTo>
                <a:lnTo>
                  <a:pt x="9794" y="4255"/>
                </a:lnTo>
                <a:lnTo>
                  <a:pt x="9537" y="4108"/>
                </a:lnTo>
                <a:lnTo>
                  <a:pt x="9244" y="3998"/>
                </a:lnTo>
                <a:lnTo>
                  <a:pt x="8950" y="3962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6" name="Shape 186"/>
          <p:cNvSpPr/>
          <p:nvPr/>
        </p:nvSpPr>
        <p:spPr>
          <a:xfrm>
            <a:off x="7518186" y="3966329"/>
            <a:ext cx="846269" cy="598458"/>
          </a:xfrm>
          <a:custGeom>
            <a:avLst/>
            <a:gdLst/>
            <a:ahLst/>
            <a:cxnLst/>
            <a:rect l="0" t="0" r="0" b="0"/>
            <a:pathLst>
              <a:path w="16911" h="11959" extrusionOk="0">
                <a:moveTo>
                  <a:pt x="12215" y="8951"/>
                </a:moveTo>
                <a:lnTo>
                  <a:pt x="12032" y="9098"/>
                </a:lnTo>
                <a:lnTo>
                  <a:pt x="11848" y="9244"/>
                </a:lnTo>
                <a:lnTo>
                  <a:pt x="11408" y="9538"/>
                </a:lnTo>
                <a:lnTo>
                  <a:pt x="11005" y="9685"/>
                </a:lnTo>
                <a:lnTo>
                  <a:pt x="10638" y="9868"/>
                </a:lnTo>
                <a:lnTo>
                  <a:pt x="10124" y="10051"/>
                </a:lnTo>
                <a:lnTo>
                  <a:pt x="9977" y="10125"/>
                </a:lnTo>
                <a:lnTo>
                  <a:pt x="9794" y="10161"/>
                </a:lnTo>
                <a:lnTo>
                  <a:pt x="9904" y="9978"/>
                </a:lnTo>
                <a:lnTo>
                  <a:pt x="10051" y="9795"/>
                </a:lnTo>
                <a:lnTo>
                  <a:pt x="10344" y="9758"/>
                </a:lnTo>
                <a:lnTo>
                  <a:pt x="10601" y="9648"/>
                </a:lnTo>
                <a:lnTo>
                  <a:pt x="10858" y="9538"/>
                </a:lnTo>
                <a:lnTo>
                  <a:pt x="11115" y="9354"/>
                </a:lnTo>
                <a:lnTo>
                  <a:pt x="11335" y="9171"/>
                </a:lnTo>
                <a:lnTo>
                  <a:pt x="11371" y="9061"/>
                </a:lnTo>
                <a:lnTo>
                  <a:pt x="11445" y="9061"/>
                </a:lnTo>
                <a:lnTo>
                  <a:pt x="11481" y="9024"/>
                </a:lnTo>
                <a:lnTo>
                  <a:pt x="11848" y="8951"/>
                </a:lnTo>
                <a:close/>
                <a:moveTo>
                  <a:pt x="12619" y="8988"/>
                </a:moveTo>
                <a:lnTo>
                  <a:pt x="12839" y="9061"/>
                </a:lnTo>
                <a:lnTo>
                  <a:pt x="12839" y="9171"/>
                </a:lnTo>
                <a:lnTo>
                  <a:pt x="12215" y="9685"/>
                </a:lnTo>
                <a:lnTo>
                  <a:pt x="11518" y="10125"/>
                </a:lnTo>
                <a:lnTo>
                  <a:pt x="11115" y="10345"/>
                </a:lnTo>
                <a:lnTo>
                  <a:pt x="10711" y="10528"/>
                </a:lnTo>
                <a:lnTo>
                  <a:pt x="10308" y="10712"/>
                </a:lnTo>
                <a:lnTo>
                  <a:pt x="9904" y="10932"/>
                </a:lnTo>
                <a:lnTo>
                  <a:pt x="9831" y="10822"/>
                </a:lnTo>
                <a:lnTo>
                  <a:pt x="9794" y="10712"/>
                </a:lnTo>
                <a:lnTo>
                  <a:pt x="9757" y="10455"/>
                </a:lnTo>
                <a:lnTo>
                  <a:pt x="9904" y="10455"/>
                </a:lnTo>
                <a:lnTo>
                  <a:pt x="10051" y="10381"/>
                </a:lnTo>
                <a:lnTo>
                  <a:pt x="10344" y="10271"/>
                </a:lnTo>
                <a:lnTo>
                  <a:pt x="11078" y="10015"/>
                </a:lnTo>
                <a:lnTo>
                  <a:pt x="11481" y="9831"/>
                </a:lnTo>
                <a:lnTo>
                  <a:pt x="11922" y="9611"/>
                </a:lnTo>
                <a:lnTo>
                  <a:pt x="12288" y="9318"/>
                </a:lnTo>
                <a:lnTo>
                  <a:pt x="12435" y="9171"/>
                </a:lnTo>
                <a:lnTo>
                  <a:pt x="12619" y="8988"/>
                </a:lnTo>
                <a:close/>
                <a:moveTo>
                  <a:pt x="9464" y="514"/>
                </a:moveTo>
                <a:lnTo>
                  <a:pt x="9721" y="551"/>
                </a:lnTo>
                <a:lnTo>
                  <a:pt x="9941" y="588"/>
                </a:lnTo>
                <a:lnTo>
                  <a:pt x="10161" y="661"/>
                </a:lnTo>
                <a:lnTo>
                  <a:pt x="10344" y="771"/>
                </a:lnTo>
                <a:lnTo>
                  <a:pt x="10491" y="918"/>
                </a:lnTo>
                <a:lnTo>
                  <a:pt x="10564" y="1101"/>
                </a:lnTo>
                <a:lnTo>
                  <a:pt x="10601" y="1101"/>
                </a:lnTo>
                <a:lnTo>
                  <a:pt x="10528" y="1211"/>
                </a:lnTo>
                <a:lnTo>
                  <a:pt x="10528" y="1321"/>
                </a:lnTo>
                <a:lnTo>
                  <a:pt x="10564" y="1615"/>
                </a:lnTo>
                <a:lnTo>
                  <a:pt x="10638" y="1871"/>
                </a:lnTo>
                <a:lnTo>
                  <a:pt x="10748" y="2091"/>
                </a:lnTo>
                <a:lnTo>
                  <a:pt x="10931" y="2348"/>
                </a:lnTo>
                <a:lnTo>
                  <a:pt x="11005" y="2495"/>
                </a:lnTo>
                <a:lnTo>
                  <a:pt x="11041" y="2678"/>
                </a:lnTo>
                <a:lnTo>
                  <a:pt x="11041" y="2752"/>
                </a:lnTo>
                <a:lnTo>
                  <a:pt x="11005" y="2788"/>
                </a:lnTo>
                <a:lnTo>
                  <a:pt x="10931" y="2788"/>
                </a:lnTo>
                <a:lnTo>
                  <a:pt x="10858" y="2752"/>
                </a:lnTo>
                <a:lnTo>
                  <a:pt x="10784" y="2642"/>
                </a:lnTo>
                <a:lnTo>
                  <a:pt x="10674" y="2312"/>
                </a:lnTo>
                <a:lnTo>
                  <a:pt x="10601" y="2128"/>
                </a:lnTo>
                <a:lnTo>
                  <a:pt x="10491" y="1981"/>
                </a:lnTo>
                <a:lnTo>
                  <a:pt x="10381" y="1798"/>
                </a:lnTo>
                <a:lnTo>
                  <a:pt x="10234" y="1651"/>
                </a:lnTo>
                <a:lnTo>
                  <a:pt x="10088" y="1541"/>
                </a:lnTo>
                <a:lnTo>
                  <a:pt x="9904" y="1431"/>
                </a:lnTo>
                <a:lnTo>
                  <a:pt x="9721" y="1358"/>
                </a:lnTo>
                <a:lnTo>
                  <a:pt x="9537" y="1321"/>
                </a:lnTo>
                <a:lnTo>
                  <a:pt x="9134" y="1321"/>
                </a:lnTo>
                <a:lnTo>
                  <a:pt x="8950" y="1358"/>
                </a:lnTo>
                <a:lnTo>
                  <a:pt x="8767" y="1431"/>
                </a:lnTo>
                <a:lnTo>
                  <a:pt x="8694" y="1468"/>
                </a:lnTo>
                <a:lnTo>
                  <a:pt x="8657" y="1505"/>
                </a:lnTo>
                <a:lnTo>
                  <a:pt x="8694" y="1615"/>
                </a:lnTo>
                <a:lnTo>
                  <a:pt x="8767" y="1688"/>
                </a:lnTo>
                <a:lnTo>
                  <a:pt x="8804" y="1725"/>
                </a:lnTo>
                <a:lnTo>
                  <a:pt x="8877" y="1725"/>
                </a:lnTo>
                <a:lnTo>
                  <a:pt x="9097" y="1688"/>
                </a:lnTo>
                <a:lnTo>
                  <a:pt x="9281" y="1688"/>
                </a:lnTo>
                <a:lnTo>
                  <a:pt x="9501" y="1725"/>
                </a:lnTo>
                <a:lnTo>
                  <a:pt x="9684" y="1798"/>
                </a:lnTo>
                <a:lnTo>
                  <a:pt x="9867" y="1871"/>
                </a:lnTo>
                <a:lnTo>
                  <a:pt x="10014" y="2018"/>
                </a:lnTo>
                <a:lnTo>
                  <a:pt x="10161" y="2165"/>
                </a:lnTo>
                <a:lnTo>
                  <a:pt x="10271" y="2348"/>
                </a:lnTo>
                <a:lnTo>
                  <a:pt x="10418" y="2788"/>
                </a:lnTo>
                <a:lnTo>
                  <a:pt x="10528" y="2972"/>
                </a:lnTo>
                <a:lnTo>
                  <a:pt x="10638" y="3119"/>
                </a:lnTo>
                <a:lnTo>
                  <a:pt x="10528" y="3192"/>
                </a:lnTo>
                <a:lnTo>
                  <a:pt x="10308" y="3375"/>
                </a:lnTo>
                <a:lnTo>
                  <a:pt x="10088" y="3595"/>
                </a:lnTo>
                <a:lnTo>
                  <a:pt x="9904" y="3816"/>
                </a:lnTo>
                <a:lnTo>
                  <a:pt x="9794" y="4072"/>
                </a:lnTo>
                <a:lnTo>
                  <a:pt x="9721" y="4292"/>
                </a:lnTo>
                <a:lnTo>
                  <a:pt x="9684" y="4512"/>
                </a:lnTo>
                <a:lnTo>
                  <a:pt x="9721" y="4733"/>
                </a:lnTo>
                <a:lnTo>
                  <a:pt x="9757" y="4953"/>
                </a:lnTo>
                <a:lnTo>
                  <a:pt x="9867" y="5136"/>
                </a:lnTo>
                <a:lnTo>
                  <a:pt x="10014" y="5283"/>
                </a:lnTo>
                <a:lnTo>
                  <a:pt x="10198" y="5429"/>
                </a:lnTo>
                <a:lnTo>
                  <a:pt x="10418" y="5503"/>
                </a:lnTo>
                <a:lnTo>
                  <a:pt x="10638" y="5576"/>
                </a:lnTo>
                <a:lnTo>
                  <a:pt x="10895" y="5540"/>
                </a:lnTo>
                <a:lnTo>
                  <a:pt x="11151" y="5503"/>
                </a:lnTo>
                <a:lnTo>
                  <a:pt x="11371" y="5393"/>
                </a:lnTo>
                <a:lnTo>
                  <a:pt x="12032" y="5063"/>
                </a:lnTo>
                <a:lnTo>
                  <a:pt x="12692" y="4659"/>
                </a:lnTo>
                <a:lnTo>
                  <a:pt x="12729" y="4586"/>
                </a:lnTo>
                <a:lnTo>
                  <a:pt x="12765" y="4512"/>
                </a:lnTo>
                <a:lnTo>
                  <a:pt x="12765" y="4439"/>
                </a:lnTo>
                <a:lnTo>
                  <a:pt x="12729" y="4402"/>
                </a:lnTo>
                <a:lnTo>
                  <a:pt x="12692" y="4329"/>
                </a:lnTo>
                <a:lnTo>
                  <a:pt x="12619" y="4292"/>
                </a:lnTo>
                <a:lnTo>
                  <a:pt x="12472" y="4292"/>
                </a:lnTo>
                <a:lnTo>
                  <a:pt x="12032" y="4549"/>
                </a:lnTo>
                <a:lnTo>
                  <a:pt x="11591" y="4843"/>
                </a:lnTo>
                <a:lnTo>
                  <a:pt x="11371" y="4953"/>
                </a:lnTo>
                <a:lnTo>
                  <a:pt x="11151" y="5063"/>
                </a:lnTo>
                <a:lnTo>
                  <a:pt x="10895" y="5136"/>
                </a:lnTo>
                <a:lnTo>
                  <a:pt x="10528" y="5136"/>
                </a:lnTo>
                <a:lnTo>
                  <a:pt x="10418" y="5099"/>
                </a:lnTo>
                <a:lnTo>
                  <a:pt x="10308" y="5026"/>
                </a:lnTo>
                <a:lnTo>
                  <a:pt x="10234" y="4953"/>
                </a:lnTo>
                <a:lnTo>
                  <a:pt x="10161" y="4843"/>
                </a:lnTo>
                <a:lnTo>
                  <a:pt x="10124" y="4733"/>
                </a:lnTo>
                <a:lnTo>
                  <a:pt x="10088" y="4476"/>
                </a:lnTo>
                <a:lnTo>
                  <a:pt x="10124" y="4366"/>
                </a:lnTo>
                <a:lnTo>
                  <a:pt x="10161" y="4219"/>
                </a:lnTo>
                <a:lnTo>
                  <a:pt x="10271" y="3999"/>
                </a:lnTo>
                <a:lnTo>
                  <a:pt x="10454" y="3816"/>
                </a:lnTo>
                <a:lnTo>
                  <a:pt x="10674" y="3632"/>
                </a:lnTo>
                <a:lnTo>
                  <a:pt x="10968" y="3375"/>
                </a:lnTo>
                <a:lnTo>
                  <a:pt x="11225" y="3119"/>
                </a:lnTo>
                <a:lnTo>
                  <a:pt x="11335" y="2972"/>
                </a:lnTo>
                <a:lnTo>
                  <a:pt x="11408" y="2825"/>
                </a:lnTo>
                <a:lnTo>
                  <a:pt x="11408" y="2642"/>
                </a:lnTo>
                <a:lnTo>
                  <a:pt x="11408" y="2422"/>
                </a:lnTo>
                <a:lnTo>
                  <a:pt x="11335" y="2275"/>
                </a:lnTo>
                <a:lnTo>
                  <a:pt x="11261" y="2165"/>
                </a:lnTo>
                <a:lnTo>
                  <a:pt x="11078" y="1871"/>
                </a:lnTo>
                <a:lnTo>
                  <a:pt x="10895" y="1578"/>
                </a:lnTo>
                <a:lnTo>
                  <a:pt x="10821" y="1431"/>
                </a:lnTo>
                <a:lnTo>
                  <a:pt x="10821" y="1284"/>
                </a:lnTo>
                <a:lnTo>
                  <a:pt x="10895" y="1248"/>
                </a:lnTo>
                <a:lnTo>
                  <a:pt x="11298" y="1138"/>
                </a:lnTo>
                <a:lnTo>
                  <a:pt x="11702" y="1028"/>
                </a:lnTo>
                <a:lnTo>
                  <a:pt x="12142" y="954"/>
                </a:lnTo>
                <a:lnTo>
                  <a:pt x="12582" y="918"/>
                </a:lnTo>
                <a:lnTo>
                  <a:pt x="12802" y="954"/>
                </a:lnTo>
                <a:lnTo>
                  <a:pt x="13022" y="1028"/>
                </a:lnTo>
                <a:lnTo>
                  <a:pt x="13205" y="1101"/>
                </a:lnTo>
                <a:lnTo>
                  <a:pt x="13352" y="1211"/>
                </a:lnTo>
                <a:lnTo>
                  <a:pt x="13499" y="1358"/>
                </a:lnTo>
                <a:lnTo>
                  <a:pt x="13609" y="1505"/>
                </a:lnTo>
                <a:lnTo>
                  <a:pt x="13829" y="1908"/>
                </a:lnTo>
                <a:lnTo>
                  <a:pt x="14012" y="2202"/>
                </a:lnTo>
                <a:lnTo>
                  <a:pt x="13866" y="2422"/>
                </a:lnTo>
                <a:lnTo>
                  <a:pt x="13682" y="2568"/>
                </a:lnTo>
                <a:lnTo>
                  <a:pt x="13499" y="2678"/>
                </a:lnTo>
                <a:lnTo>
                  <a:pt x="13279" y="2788"/>
                </a:lnTo>
                <a:lnTo>
                  <a:pt x="12839" y="2935"/>
                </a:lnTo>
                <a:lnTo>
                  <a:pt x="12362" y="3082"/>
                </a:lnTo>
                <a:lnTo>
                  <a:pt x="11995" y="3229"/>
                </a:lnTo>
                <a:lnTo>
                  <a:pt x="11518" y="3449"/>
                </a:lnTo>
                <a:lnTo>
                  <a:pt x="11298" y="3559"/>
                </a:lnTo>
                <a:lnTo>
                  <a:pt x="11151" y="3742"/>
                </a:lnTo>
                <a:lnTo>
                  <a:pt x="11041" y="3889"/>
                </a:lnTo>
                <a:lnTo>
                  <a:pt x="11005" y="3999"/>
                </a:lnTo>
                <a:lnTo>
                  <a:pt x="11005" y="4109"/>
                </a:lnTo>
                <a:lnTo>
                  <a:pt x="11005" y="4182"/>
                </a:lnTo>
                <a:lnTo>
                  <a:pt x="11041" y="4256"/>
                </a:lnTo>
                <a:lnTo>
                  <a:pt x="11115" y="4292"/>
                </a:lnTo>
                <a:lnTo>
                  <a:pt x="11335" y="4292"/>
                </a:lnTo>
                <a:lnTo>
                  <a:pt x="11371" y="4219"/>
                </a:lnTo>
                <a:lnTo>
                  <a:pt x="11408" y="4146"/>
                </a:lnTo>
                <a:lnTo>
                  <a:pt x="11445" y="4072"/>
                </a:lnTo>
                <a:lnTo>
                  <a:pt x="11555" y="3962"/>
                </a:lnTo>
                <a:lnTo>
                  <a:pt x="11775" y="3816"/>
                </a:lnTo>
                <a:lnTo>
                  <a:pt x="12068" y="3669"/>
                </a:lnTo>
                <a:lnTo>
                  <a:pt x="12288" y="3595"/>
                </a:lnTo>
                <a:lnTo>
                  <a:pt x="12802" y="3412"/>
                </a:lnTo>
                <a:lnTo>
                  <a:pt x="13279" y="3229"/>
                </a:lnTo>
                <a:lnTo>
                  <a:pt x="13572" y="3119"/>
                </a:lnTo>
                <a:lnTo>
                  <a:pt x="13866" y="2972"/>
                </a:lnTo>
                <a:lnTo>
                  <a:pt x="14086" y="2752"/>
                </a:lnTo>
                <a:lnTo>
                  <a:pt x="14159" y="2642"/>
                </a:lnTo>
                <a:lnTo>
                  <a:pt x="14233" y="2495"/>
                </a:lnTo>
                <a:lnTo>
                  <a:pt x="14306" y="2568"/>
                </a:lnTo>
                <a:lnTo>
                  <a:pt x="14489" y="2715"/>
                </a:lnTo>
                <a:lnTo>
                  <a:pt x="14673" y="2788"/>
                </a:lnTo>
                <a:lnTo>
                  <a:pt x="14893" y="2898"/>
                </a:lnTo>
                <a:lnTo>
                  <a:pt x="15076" y="3009"/>
                </a:lnTo>
                <a:lnTo>
                  <a:pt x="15296" y="3192"/>
                </a:lnTo>
                <a:lnTo>
                  <a:pt x="15480" y="3449"/>
                </a:lnTo>
                <a:lnTo>
                  <a:pt x="15626" y="3705"/>
                </a:lnTo>
                <a:lnTo>
                  <a:pt x="15700" y="3999"/>
                </a:lnTo>
                <a:lnTo>
                  <a:pt x="15480" y="4366"/>
                </a:lnTo>
                <a:lnTo>
                  <a:pt x="15370" y="4549"/>
                </a:lnTo>
                <a:lnTo>
                  <a:pt x="15186" y="4696"/>
                </a:lnTo>
                <a:lnTo>
                  <a:pt x="14966" y="4879"/>
                </a:lnTo>
                <a:lnTo>
                  <a:pt x="14709" y="5063"/>
                </a:lnTo>
                <a:lnTo>
                  <a:pt x="14416" y="5173"/>
                </a:lnTo>
                <a:lnTo>
                  <a:pt x="14123" y="5283"/>
                </a:lnTo>
                <a:lnTo>
                  <a:pt x="13572" y="5429"/>
                </a:lnTo>
                <a:lnTo>
                  <a:pt x="13022" y="5613"/>
                </a:lnTo>
                <a:lnTo>
                  <a:pt x="12765" y="5723"/>
                </a:lnTo>
                <a:lnTo>
                  <a:pt x="12509" y="5870"/>
                </a:lnTo>
                <a:lnTo>
                  <a:pt x="12288" y="6016"/>
                </a:lnTo>
                <a:lnTo>
                  <a:pt x="12105" y="6236"/>
                </a:lnTo>
                <a:lnTo>
                  <a:pt x="11958" y="6420"/>
                </a:lnTo>
                <a:lnTo>
                  <a:pt x="11922" y="6640"/>
                </a:lnTo>
                <a:lnTo>
                  <a:pt x="11922" y="6823"/>
                </a:lnTo>
                <a:lnTo>
                  <a:pt x="11958" y="7007"/>
                </a:lnTo>
                <a:lnTo>
                  <a:pt x="12032" y="7154"/>
                </a:lnTo>
                <a:lnTo>
                  <a:pt x="12178" y="7300"/>
                </a:lnTo>
                <a:lnTo>
                  <a:pt x="12325" y="7410"/>
                </a:lnTo>
                <a:lnTo>
                  <a:pt x="12545" y="7520"/>
                </a:lnTo>
                <a:lnTo>
                  <a:pt x="12765" y="7557"/>
                </a:lnTo>
                <a:lnTo>
                  <a:pt x="12985" y="7557"/>
                </a:lnTo>
                <a:lnTo>
                  <a:pt x="13205" y="7520"/>
                </a:lnTo>
                <a:lnTo>
                  <a:pt x="13426" y="7484"/>
                </a:lnTo>
                <a:lnTo>
                  <a:pt x="13682" y="7410"/>
                </a:lnTo>
                <a:lnTo>
                  <a:pt x="13976" y="7300"/>
                </a:lnTo>
                <a:lnTo>
                  <a:pt x="14196" y="7154"/>
                </a:lnTo>
                <a:lnTo>
                  <a:pt x="14306" y="7043"/>
                </a:lnTo>
                <a:lnTo>
                  <a:pt x="14343" y="6970"/>
                </a:lnTo>
                <a:lnTo>
                  <a:pt x="14379" y="6823"/>
                </a:lnTo>
                <a:lnTo>
                  <a:pt x="14343" y="6787"/>
                </a:lnTo>
                <a:lnTo>
                  <a:pt x="14269" y="6750"/>
                </a:lnTo>
                <a:lnTo>
                  <a:pt x="14086" y="6750"/>
                </a:lnTo>
                <a:lnTo>
                  <a:pt x="13902" y="6823"/>
                </a:lnTo>
                <a:lnTo>
                  <a:pt x="13536" y="6970"/>
                </a:lnTo>
                <a:lnTo>
                  <a:pt x="13316" y="7043"/>
                </a:lnTo>
                <a:lnTo>
                  <a:pt x="13095" y="7080"/>
                </a:lnTo>
                <a:lnTo>
                  <a:pt x="12655" y="7080"/>
                </a:lnTo>
                <a:lnTo>
                  <a:pt x="12509" y="7007"/>
                </a:lnTo>
                <a:lnTo>
                  <a:pt x="12435" y="6933"/>
                </a:lnTo>
                <a:lnTo>
                  <a:pt x="12362" y="6823"/>
                </a:lnTo>
                <a:lnTo>
                  <a:pt x="12362" y="6713"/>
                </a:lnTo>
                <a:lnTo>
                  <a:pt x="12398" y="6603"/>
                </a:lnTo>
                <a:lnTo>
                  <a:pt x="12472" y="6493"/>
                </a:lnTo>
                <a:lnTo>
                  <a:pt x="12655" y="6310"/>
                </a:lnTo>
                <a:lnTo>
                  <a:pt x="12875" y="6163"/>
                </a:lnTo>
                <a:lnTo>
                  <a:pt x="13132" y="6053"/>
                </a:lnTo>
                <a:lnTo>
                  <a:pt x="13609" y="5906"/>
                </a:lnTo>
                <a:lnTo>
                  <a:pt x="14453" y="5613"/>
                </a:lnTo>
                <a:lnTo>
                  <a:pt x="14893" y="5429"/>
                </a:lnTo>
                <a:lnTo>
                  <a:pt x="15076" y="5319"/>
                </a:lnTo>
                <a:lnTo>
                  <a:pt x="15260" y="5173"/>
                </a:lnTo>
                <a:lnTo>
                  <a:pt x="15516" y="4953"/>
                </a:lnTo>
                <a:lnTo>
                  <a:pt x="15736" y="4659"/>
                </a:lnTo>
                <a:lnTo>
                  <a:pt x="15736" y="4696"/>
                </a:lnTo>
                <a:lnTo>
                  <a:pt x="15700" y="4806"/>
                </a:lnTo>
                <a:lnTo>
                  <a:pt x="15773" y="4916"/>
                </a:lnTo>
                <a:lnTo>
                  <a:pt x="15847" y="4989"/>
                </a:lnTo>
                <a:lnTo>
                  <a:pt x="15957" y="5026"/>
                </a:lnTo>
                <a:lnTo>
                  <a:pt x="16103" y="5063"/>
                </a:lnTo>
                <a:lnTo>
                  <a:pt x="16177" y="5099"/>
                </a:lnTo>
                <a:lnTo>
                  <a:pt x="16250" y="5209"/>
                </a:lnTo>
                <a:lnTo>
                  <a:pt x="16323" y="5356"/>
                </a:lnTo>
                <a:lnTo>
                  <a:pt x="16140" y="5393"/>
                </a:lnTo>
                <a:lnTo>
                  <a:pt x="15920" y="5466"/>
                </a:lnTo>
                <a:lnTo>
                  <a:pt x="15553" y="5650"/>
                </a:lnTo>
                <a:lnTo>
                  <a:pt x="15003" y="5833"/>
                </a:lnTo>
                <a:lnTo>
                  <a:pt x="14783" y="5906"/>
                </a:lnTo>
                <a:lnTo>
                  <a:pt x="14709" y="5980"/>
                </a:lnTo>
                <a:lnTo>
                  <a:pt x="14636" y="6090"/>
                </a:lnTo>
                <a:lnTo>
                  <a:pt x="14599" y="6163"/>
                </a:lnTo>
                <a:lnTo>
                  <a:pt x="14673" y="6273"/>
                </a:lnTo>
                <a:lnTo>
                  <a:pt x="14783" y="6310"/>
                </a:lnTo>
                <a:lnTo>
                  <a:pt x="14893" y="6310"/>
                </a:lnTo>
                <a:lnTo>
                  <a:pt x="15150" y="6273"/>
                </a:lnTo>
                <a:lnTo>
                  <a:pt x="15406" y="6163"/>
                </a:lnTo>
                <a:lnTo>
                  <a:pt x="15626" y="6053"/>
                </a:lnTo>
                <a:lnTo>
                  <a:pt x="16030" y="5870"/>
                </a:lnTo>
                <a:lnTo>
                  <a:pt x="16213" y="5723"/>
                </a:lnTo>
                <a:lnTo>
                  <a:pt x="16397" y="5576"/>
                </a:lnTo>
                <a:lnTo>
                  <a:pt x="16397" y="5833"/>
                </a:lnTo>
                <a:lnTo>
                  <a:pt x="16397" y="6090"/>
                </a:lnTo>
                <a:lnTo>
                  <a:pt x="16397" y="6493"/>
                </a:lnTo>
                <a:lnTo>
                  <a:pt x="16397" y="6567"/>
                </a:lnTo>
                <a:lnTo>
                  <a:pt x="16323" y="6603"/>
                </a:lnTo>
                <a:lnTo>
                  <a:pt x="16177" y="6933"/>
                </a:lnTo>
                <a:lnTo>
                  <a:pt x="16067" y="7264"/>
                </a:lnTo>
                <a:lnTo>
                  <a:pt x="15076" y="7264"/>
                </a:lnTo>
                <a:lnTo>
                  <a:pt x="14783" y="7300"/>
                </a:lnTo>
                <a:lnTo>
                  <a:pt x="14526" y="7410"/>
                </a:lnTo>
                <a:lnTo>
                  <a:pt x="14343" y="7594"/>
                </a:lnTo>
                <a:lnTo>
                  <a:pt x="14196" y="7814"/>
                </a:lnTo>
                <a:lnTo>
                  <a:pt x="14086" y="8034"/>
                </a:lnTo>
                <a:lnTo>
                  <a:pt x="14049" y="8181"/>
                </a:lnTo>
                <a:lnTo>
                  <a:pt x="14012" y="8327"/>
                </a:lnTo>
                <a:lnTo>
                  <a:pt x="14049" y="8584"/>
                </a:lnTo>
                <a:lnTo>
                  <a:pt x="14159" y="8841"/>
                </a:lnTo>
                <a:lnTo>
                  <a:pt x="14306" y="9098"/>
                </a:lnTo>
                <a:lnTo>
                  <a:pt x="14489" y="9318"/>
                </a:lnTo>
                <a:lnTo>
                  <a:pt x="14673" y="9538"/>
                </a:lnTo>
                <a:lnTo>
                  <a:pt x="14856" y="9758"/>
                </a:lnTo>
                <a:lnTo>
                  <a:pt x="15003" y="9831"/>
                </a:lnTo>
                <a:lnTo>
                  <a:pt x="15150" y="9868"/>
                </a:lnTo>
                <a:lnTo>
                  <a:pt x="15223" y="9831"/>
                </a:lnTo>
                <a:lnTo>
                  <a:pt x="15260" y="9758"/>
                </a:lnTo>
                <a:lnTo>
                  <a:pt x="15260" y="9685"/>
                </a:lnTo>
                <a:lnTo>
                  <a:pt x="15260" y="9574"/>
                </a:lnTo>
                <a:lnTo>
                  <a:pt x="15150" y="9428"/>
                </a:lnTo>
                <a:lnTo>
                  <a:pt x="14893" y="9134"/>
                </a:lnTo>
                <a:lnTo>
                  <a:pt x="14709" y="8951"/>
                </a:lnTo>
                <a:lnTo>
                  <a:pt x="14563" y="8731"/>
                </a:lnTo>
                <a:lnTo>
                  <a:pt x="14489" y="8511"/>
                </a:lnTo>
                <a:lnTo>
                  <a:pt x="14453" y="8364"/>
                </a:lnTo>
                <a:lnTo>
                  <a:pt x="14453" y="8254"/>
                </a:lnTo>
                <a:lnTo>
                  <a:pt x="14489" y="8107"/>
                </a:lnTo>
                <a:lnTo>
                  <a:pt x="14563" y="7997"/>
                </a:lnTo>
                <a:lnTo>
                  <a:pt x="14673" y="7850"/>
                </a:lnTo>
                <a:lnTo>
                  <a:pt x="14893" y="7740"/>
                </a:lnTo>
                <a:lnTo>
                  <a:pt x="15113" y="7667"/>
                </a:lnTo>
                <a:lnTo>
                  <a:pt x="15333" y="7630"/>
                </a:lnTo>
                <a:lnTo>
                  <a:pt x="16103" y="7630"/>
                </a:lnTo>
                <a:lnTo>
                  <a:pt x="15993" y="7850"/>
                </a:lnTo>
                <a:lnTo>
                  <a:pt x="15957" y="7961"/>
                </a:lnTo>
                <a:lnTo>
                  <a:pt x="15993" y="8107"/>
                </a:lnTo>
                <a:lnTo>
                  <a:pt x="16030" y="8327"/>
                </a:lnTo>
                <a:lnTo>
                  <a:pt x="16030" y="8584"/>
                </a:lnTo>
                <a:lnTo>
                  <a:pt x="16030" y="8804"/>
                </a:lnTo>
                <a:lnTo>
                  <a:pt x="15993" y="9024"/>
                </a:lnTo>
                <a:lnTo>
                  <a:pt x="15920" y="8841"/>
                </a:lnTo>
                <a:lnTo>
                  <a:pt x="15847" y="8694"/>
                </a:lnTo>
                <a:lnTo>
                  <a:pt x="15736" y="8511"/>
                </a:lnTo>
                <a:lnTo>
                  <a:pt x="15590" y="8364"/>
                </a:lnTo>
                <a:lnTo>
                  <a:pt x="15516" y="8327"/>
                </a:lnTo>
                <a:lnTo>
                  <a:pt x="15370" y="8327"/>
                </a:lnTo>
                <a:lnTo>
                  <a:pt x="15296" y="8364"/>
                </a:lnTo>
                <a:lnTo>
                  <a:pt x="15260" y="8437"/>
                </a:lnTo>
                <a:lnTo>
                  <a:pt x="15260" y="8511"/>
                </a:lnTo>
                <a:lnTo>
                  <a:pt x="15260" y="8584"/>
                </a:lnTo>
                <a:lnTo>
                  <a:pt x="15296" y="8657"/>
                </a:lnTo>
                <a:lnTo>
                  <a:pt x="15480" y="8914"/>
                </a:lnTo>
                <a:lnTo>
                  <a:pt x="15590" y="9171"/>
                </a:lnTo>
                <a:lnTo>
                  <a:pt x="15626" y="9464"/>
                </a:lnTo>
                <a:lnTo>
                  <a:pt x="15590" y="9795"/>
                </a:lnTo>
                <a:lnTo>
                  <a:pt x="15590" y="9868"/>
                </a:lnTo>
                <a:lnTo>
                  <a:pt x="15626" y="9978"/>
                </a:lnTo>
                <a:lnTo>
                  <a:pt x="15370" y="10308"/>
                </a:lnTo>
                <a:lnTo>
                  <a:pt x="15040" y="10638"/>
                </a:lnTo>
                <a:lnTo>
                  <a:pt x="14893" y="10748"/>
                </a:lnTo>
                <a:lnTo>
                  <a:pt x="14673" y="10895"/>
                </a:lnTo>
                <a:lnTo>
                  <a:pt x="14269" y="11042"/>
                </a:lnTo>
                <a:lnTo>
                  <a:pt x="14306" y="10968"/>
                </a:lnTo>
                <a:lnTo>
                  <a:pt x="14343" y="10638"/>
                </a:lnTo>
                <a:lnTo>
                  <a:pt x="14306" y="10345"/>
                </a:lnTo>
                <a:lnTo>
                  <a:pt x="14233" y="10015"/>
                </a:lnTo>
                <a:lnTo>
                  <a:pt x="14086" y="9721"/>
                </a:lnTo>
                <a:lnTo>
                  <a:pt x="13902" y="9428"/>
                </a:lnTo>
                <a:lnTo>
                  <a:pt x="13682" y="9171"/>
                </a:lnTo>
                <a:lnTo>
                  <a:pt x="13499" y="9024"/>
                </a:lnTo>
                <a:lnTo>
                  <a:pt x="13426" y="8914"/>
                </a:lnTo>
                <a:lnTo>
                  <a:pt x="13352" y="8841"/>
                </a:lnTo>
                <a:lnTo>
                  <a:pt x="13169" y="8841"/>
                </a:lnTo>
                <a:lnTo>
                  <a:pt x="12839" y="8694"/>
                </a:lnTo>
                <a:lnTo>
                  <a:pt x="12875" y="8584"/>
                </a:lnTo>
                <a:lnTo>
                  <a:pt x="12875" y="8437"/>
                </a:lnTo>
                <a:lnTo>
                  <a:pt x="12875" y="8364"/>
                </a:lnTo>
                <a:lnTo>
                  <a:pt x="12839" y="8327"/>
                </a:lnTo>
                <a:lnTo>
                  <a:pt x="12765" y="8291"/>
                </a:lnTo>
                <a:lnTo>
                  <a:pt x="12655" y="8291"/>
                </a:lnTo>
                <a:lnTo>
                  <a:pt x="12582" y="8327"/>
                </a:lnTo>
                <a:lnTo>
                  <a:pt x="12545" y="8401"/>
                </a:lnTo>
                <a:lnTo>
                  <a:pt x="12472" y="8584"/>
                </a:lnTo>
                <a:lnTo>
                  <a:pt x="12252" y="8547"/>
                </a:lnTo>
                <a:lnTo>
                  <a:pt x="12032" y="8584"/>
                </a:lnTo>
                <a:lnTo>
                  <a:pt x="11812" y="8621"/>
                </a:lnTo>
                <a:lnTo>
                  <a:pt x="11628" y="8694"/>
                </a:lnTo>
                <a:lnTo>
                  <a:pt x="11555" y="8584"/>
                </a:lnTo>
                <a:lnTo>
                  <a:pt x="11445" y="8511"/>
                </a:lnTo>
                <a:lnTo>
                  <a:pt x="11261" y="8511"/>
                </a:lnTo>
                <a:lnTo>
                  <a:pt x="11188" y="8584"/>
                </a:lnTo>
                <a:lnTo>
                  <a:pt x="11115" y="8657"/>
                </a:lnTo>
                <a:lnTo>
                  <a:pt x="11041" y="8731"/>
                </a:lnTo>
                <a:lnTo>
                  <a:pt x="10895" y="8914"/>
                </a:lnTo>
                <a:lnTo>
                  <a:pt x="10748" y="9061"/>
                </a:lnTo>
                <a:lnTo>
                  <a:pt x="10454" y="9208"/>
                </a:lnTo>
                <a:lnTo>
                  <a:pt x="10124" y="9318"/>
                </a:lnTo>
                <a:lnTo>
                  <a:pt x="9794" y="9391"/>
                </a:lnTo>
                <a:lnTo>
                  <a:pt x="9464" y="9428"/>
                </a:lnTo>
                <a:lnTo>
                  <a:pt x="8767" y="9428"/>
                </a:lnTo>
                <a:lnTo>
                  <a:pt x="8327" y="9354"/>
                </a:lnTo>
                <a:lnTo>
                  <a:pt x="8180" y="9318"/>
                </a:lnTo>
                <a:lnTo>
                  <a:pt x="8143" y="9318"/>
                </a:lnTo>
                <a:lnTo>
                  <a:pt x="8143" y="9281"/>
                </a:lnTo>
                <a:lnTo>
                  <a:pt x="8143" y="9134"/>
                </a:lnTo>
                <a:lnTo>
                  <a:pt x="8033" y="9024"/>
                </a:lnTo>
                <a:lnTo>
                  <a:pt x="8290" y="8621"/>
                </a:lnTo>
                <a:lnTo>
                  <a:pt x="8547" y="8181"/>
                </a:lnTo>
                <a:lnTo>
                  <a:pt x="8767" y="7924"/>
                </a:lnTo>
                <a:lnTo>
                  <a:pt x="8987" y="7630"/>
                </a:lnTo>
                <a:lnTo>
                  <a:pt x="9244" y="7410"/>
                </a:lnTo>
                <a:lnTo>
                  <a:pt x="9501" y="7154"/>
                </a:lnTo>
                <a:lnTo>
                  <a:pt x="9794" y="6970"/>
                </a:lnTo>
                <a:lnTo>
                  <a:pt x="10088" y="6787"/>
                </a:lnTo>
                <a:lnTo>
                  <a:pt x="10234" y="6713"/>
                </a:lnTo>
                <a:lnTo>
                  <a:pt x="10418" y="6713"/>
                </a:lnTo>
                <a:lnTo>
                  <a:pt x="10491" y="6750"/>
                </a:lnTo>
                <a:lnTo>
                  <a:pt x="10528" y="6823"/>
                </a:lnTo>
                <a:lnTo>
                  <a:pt x="10528" y="6897"/>
                </a:lnTo>
                <a:lnTo>
                  <a:pt x="10528" y="7043"/>
                </a:lnTo>
                <a:lnTo>
                  <a:pt x="10454" y="7154"/>
                </a:lnTo>
                <a:lnTo>
                  <a:pt x="10308" y="7374"/>
                </a:lnTo>
                <a:lnTo>
                  <a:pt x="10051" y="7667"/>
                </a:lnTo>
                <a:lnTo>
                  <a:pt x="9757" y="7961"/>
                </a:lnTo>
                <a:lnTo>
                  <a:pt x="9501" y="8291"/>
                </a:lnTo>
                <a:lnTo>
                  <a:pt x="9281" y="8657"/>
                </a:lnTo>
                <a:lnTo>
                  <a:pt x="9281" y="8731"/>
                </a:lnTo>
                <a:lnTo>
                  <a:pt x="9317" y="8841"/>
                </a:lnTo>
                <a:lnTo>
                  <a:pt x="9391" y="8878"/>
                </a:lnTo>
                <a:lnTo>
                  <a:pt x="9501" y="8878"/>
                </a:lnTo>
                <a:lnTo>
                  <a:pt x="9721" y="8694"/>
                </a:lnTo>
                <a:lnTo>
                  <a:pt x="9941" y="8474"/>
                </a:lnTo>
                <a:lnTo>
                  <a:pt x="10271" y="7997"/>
                </a:lnTo>
                <a:lnTo>
                  <a:pt x="10601" y="7630"/>
                </a:lnTo>
                <a:lnTo>
                  <a:pt x="10748" y="7447"/>
                </a:lnTo>
                <a:lnTo>
                  <a:pt x="10858" y="7227"/>
                </a:lnTo>
                <a:lnTo>
                  <a:pt x="10895" y="7043"/>
                </a:lnTo>
                <a:lnTo>
                  <a:pt x="10895" y="6860"/>
                </a:lnTo>
                <a:lnTo>
                  <a:pt x="10858" y="6677"/>
                </a:lnTo>
                <a:lnTo>
                  <a:pt x="10784" y="6530"/>
                </a:lnTo>
                <a:lnTo>
                  <a:pt x="10674" y="6383"/>
                </a:lnTo>
                <a:lnTo>
                  <a:pt x="10491" y="6310"/>
                </a:lnTo>
                <a:lnTo>
                  <a:pt x="10344" y="6310"/>
                </a:lnTo>
                <a:lnTo>
                  <a:pt x="10124" y="6347"/>
                </a:lnTo>
                <a:lnTo>
                  <a:pt x="9904" y="6420"/>
                </a:lnTo>
                <a:lnTo>
                  <a:pt x="9684" y="6567"/>
                </a:lnTo>
                <a:lnTo>
                  <a:pt x="9281" y="6860"/>
                </a:lnTo>
                <a:lnTo>
                  <a:pt x="8914" y="7190"/>
                </a:lnTo>
                <a:lnTo>
                  <a:pt x="8584" y="7557"/>
                </a:lnTo>
                <a:lnTo>
                  <a:pt x="8290" y="7887"/>
                </a:lnTo>
                <a:lnTo>
                  <a:pt x="8033" y="8254"/>
                </a:lnTo>
                <a:lnTo>
                  <a:pt x="7850" y="8657"/>
                </a:lnTo>
                <a:lnTo>
                  <a:pt x="7777" y="8878"/>
                </a:lnTo>
                <a:lnTo>
                  <a:pt x="7740" y="9098"/>
                </a:lnTo>
                <a:lnTo>
                  <a:pt x="7703" y="9098"/>
                </a:lnTo>
                <a:lnTo>
                  <a:pt x="7667" y="9171"/>
                </a:lnTo>
                <a:lnTo>
                  <a:pt x="7556" y="9208"/>
                </a:lnTo>
                <a:lnTo>
                  <a:pt x="7300" y="9208"/>
                </a:lnTo>
                <a:lnTo>
                  <a:pt x="6823" y="9098"/>
                </a:lnTo>
                <a:lnTo>
                  <a:pt x="6236" y="9098"/>
                </a:lnTo>
                <a:lnTo>
                  <a:pt x="5686" y="9171"/>
                </a:lnTo>
                <a:lnTo>
                  <a:pt x="5612" y="9171"/>
                </a:lnTo>
                <a:lnTo>
                  <a:pt x="5612" y="8988"/>
                </a:lnTo>
                <a:lnTo>
                  <a:pt x="5612" y="8804"/>
                </a:lnTo>
                <a:lnTo>
                  <a:pt x="5686" y="8657"/>
                </a:lnTo>
                <a:lnTo>
                  <a:pt x="5759" y="8511"/>
                </a:lnTo>
                <a:lnTo>
                  <a:pt x="5869" y="8364"/>
                </a:lnTo>
                <a:lnTo>
                  <a:pt x="6016" y="8291"/>
                </a:lnTo>
                <a:lnTo>
                  <a:pt x="6163" y="8181"/>
                </a:lnTo>
                <a:lnTo>
                  <a:pt x="6383" y="8144"/>
                </a:lnTo>
                <a:lnTo>
                  <a:pt x="6749" y="8034"/>
                </a:lnTo>
                <a:lnTo>
                  <a:pt x="7080" y="7924"/>
                </a:lnTo>
                <a:lnTo>
                  <a:pt x="7410" y="7777"/>
                </a:lnTo>
                <a:lnTo>
                  <a:pt x="7703" y="7594"/>
                </a:lnTo>
                <a:lnTo>
                  <a:pt x="7960" y="7374"/>
                </a:lnTo>
                <a:lnTo>
                  <a:pt x="8217" y="7154"/>
                </a:lnTo>
                <a:lnTo>
                  <a:pt x="8437" y="6897"/>
                </a:lnTo>
                <a:lnTo>
                  <a:pt x="8620" y="6603"/>
                </a:lnTo>
                <a:lnTo>
                  <a:pt x="8767" y="6383"/>
                </a:lnTo>
                <a:lnTo>
                  <a:pt x="8914" y="6090"/>
                </a:lnTo>
                <a:lnTo>
                  <a:pt x="8950" y="5943"/>
                </a:lnTo>
                <a:lnTo>
                  <a:pt x="8987" y="5796"/>
                </a:lnTo>
                <a:lnTo>
                  <a:pt x="8950" y="5650"/>
                </a:lnTo>
                <a:lnTo>
                  <a:pt x="8914" y="5540"/>
                </a:lnTo>
                <a:lnTo>
                  <a:pt x="8804" y="5540"/>
                </a:lnTo>
                <a:lnTo>
                  <a:pt x="8694" y="5576"/>
                </a:lnTo>
                <a:lnTo>
                  <a:pt x="8620" y="5686"/>
                </a:lnTo>
                <a:lnTo>
                  <a:pt x="8510" y="5943"/>
                </a:lnTo>
                <a:lnTo>
                  <a:pt x="8327" y="6310"/>
                </a:lnTo>
                <a:lnTo>
                  <a:pt x="8107" y="6677"/>
                </a:lnTo>
                <a:lnTo>
                  <a:pt x="7813" y="7007"/>
                </a:lnTo>
                <a:lnTo>
                  <a:pt x="7483" y="7264"/>
                </a:lnTo>
                <a:lnTo>
                  <a:pt x="7116" y="7484"/>
                </a:lnTo>
                <a:lnTo>
                  <a:pt x="6713" y="7667"/>
                </a:lnTo>
                <a:lnTo>
                  <a:pt x="6346" y="7777"/>
                </a:lnTo>
                <a:lnTo>
                  <a:pt x="6016" y="7887"/>
                </a:lnTo>
                <a:lnTo>
                  <a:pt x="5832" y="7924"/>
                </a:lnTo>
                <a:lnTo>
                  <a:pt x="5686" y="8034"/>
                </a:lnTo>
                <a:lnTo>
                  <a:pt x="5539" y="8144"/>
                </a:lnTo>
                <a:lnTo>
                  <a:pt x="5429" y="8291"/>
                </a:lnTo>
                <a:lnTo>
                  <a:pt x="5282" y="8511"/>
                </a:lnTo>
                <a:lnTo>
                  <a:pt x="5209" y="8768"/>
                </a:lnTo>
                <a:lnTo>
                  <a:pt x="5209" y="9024"/>
                </a:lnTo>
                <a:lnTo>
                  <a:pt x="5282" y="9281"/>
                </a:lnTo>
                <a:lnTo>
                  <a:pt x="4915" y="9391"/>
                </a:lnTo>
                <a:lnTo>
                  <a:pt x="4512" y="9501"/>
                </a:lnTo>
                <a:lnTo>
                  <a:pt x="4365" y="9501"/>
                </a:lnTo>
                <a:lnTo>
                  <a:pt x="4218" y="9464"/>
                </a:lnTo>
                <a:lnTo>
                  <a:pt x="4072" y="9428"/>
                </a:lnTo>
                <a:lnTo>
                  <a:pt x="3962" y="9354"/>
                </a:lnTo>
                <a:lnTo>
                  <a:pt x="3852" y="9244"/>
                </a:lnTo>
                <a:lnTo>
                  <a:pt x="3778" y="9134"/>
                </a:lnTo>
                <a:lnTo>
                  <a:pt x="3742" y="9024"/>
                </a:lnTo>
                <a:lnTo>
                  <a:pt x="3778" y="8841"/>
                </a:lnTo>
                <a:lnTo>
                  <a:pt x="3815" y="8768"/>
                </a:lnTo>
                <a:lnTo>
                  <a:pt x="3778" y="8694"/>
                </a:lnTo>
                <a:lnTo>
                  <a:pt x="3888" y="8547"/>
                </a:lnTo>
                <a:lnTo>
                  <a:pt x="3962" y="8401"/>
                </a:lnTo>
                <a:lnTo>
                  <a:pt x="4108" y="8107"/>
                </a:lnTo>
                <a:lnTo>
                  <a:pt x="4255" y="7850"/>
                </a:lnTo>
                <a:lnTo>
                  <a:pt x="4439" y="7520"/>
                </a:lnTo>
                <a:lnTo>
                  <a:pt x="4475" y="7374"/>
                </a:lnTo>
                <a:lnTo>
                  <a:pt x="4512" y="7227"/>
                </a:lnTo>
                <a:lnTo>
                  <a:pt x="4475" y="7043"/>
                </a:lnTo>
                <a:lnTo>
                  <a:pt x="4439" y="6897"/>
                </a:lnTo>
                <a:lnTo>
                  <a:pt x="4328" y="6823"/>
                </a:lnTo>
                <a:lnTo>
                  <a:pt x="4218" y="6750"/>
                </a:lnTo>
                <a:lnTo>
                  <a:pt x="4108" y="6713"/>
                </a:lnTo>
                <a:lnTo>
                  <a:pt x="3962" y="6713"/>
                </a:lnTo>
                <a:lnTo>
                  <a:pt x="3705" y="6750"/>
                </a:lnTo>
                <a:lnTo>
                  <a:pt x="3485" y="6823"/>
                </a:lnTo>
                <a:lnTo>
                  <a:pt x="3191" y="7007"/>
                </a:lnTo>
                <a:lnTo>
                  <a:pt x="2935" y="7227"/>
                </a:lnTo>
                <a:lnTo>
                  <a:pt x="2751" y="7447"/>
                </a:lnTo>
                <a:lnTo>
                  <a:pt x="2568" y="7667"/>
                </a:lnTo>
                <a:lnTo>
                  <a:pt x="2494" y="7667"/>
                </a:lnTo>
                <a:lnTo>
                  <a:pt x="2421" y="7704"/>
                </a:lnTo>
                <a:lnTo>
                  <a:pt x="2348" y="7850"/>
                </a:lnTo>
                <a:lnTo>
                  <a:pt x="2348" y="7887"/>
                </a:lnTo>
                <a:lnTo>
                  <a:pt x="2348" y="7961"/>
                </a:lnTo>
                <a:lnTo>
                  <a:pt x="2384" y="8034"/>
                </a:lnTo>
                <a:lnTo>
                  <a:pt x="2458" y="8071"/>
                </a:lnTo>
                <a:lnTo>
                  <a:pt x="2568" y="8107"/>
                </a:lnTo>
                <a:lnTo>
                  <a:pt x="2678" y="8107"/>
                </a:lnTo>
                <a:lnTo>
                  <a:pt x="2788" y="8071"/>
                </a:lnTo>
                <a:lnTo>
                  <a:pt x="2861" y="7997"/>
                </a:lnTo>
                <a:lnTo>
                  <a:pt x="3191" y="7630"/>
                </a:lnTo>
                <a:lnTo>
                  <a:pt x="3338" y="7447"/>
                </a:lnTo>
                <a:lnTo>
                  <a:pt x="3521" y="7300"/>
                </a:lnTo>
                <a:lnTo>
                  <a:pt x="3742" y="7227"/>
                </a:lnTo>
                <a:lnTo>
                  <a:pt x="3962" y="7154"/>
                </a:lnTo>
                <a:lnTo>
                  <a:pt x="4035" y="7154"/>
                </a:lnTo>
                <a:lnTo>
                  <a:pt x="4035" y="7190"/>
                </a:lnTo>
                <a:lnTo>
                  <a:pt x="4035" y="7300"/>
                </a:lnTo>
                <a:lnTo>
                  <a:pt x="3925" y="7557"/>
                </a:lnTo>
                <a:lnTo>
                  <a:pt x="3668" y="8034"/>
                </a:lnTo>
                <a:lnTo>
                  <a:pt x="3558" y="8327"/>
                </a:lnTo>
                <a:lnTo>
                  <a:pt x="3485" y="8474"/>
                </a:lnTo>
                <a:lnTo>
                  <a:pt x="3411" y="8547"/>
                </a:lnTo>
                <a:lnTo>
                  <a:pt x="3301" y="8621"/>
                </a:lnTo>
                <a:lnTo>
                  <a:pt x="3301" y="8657"/>
                </a:lnTo>
                <a:lnTo>
                  <a:pt x="3265" y="8694"/>
                </a:lnTo>
                <a:lnTo>
                  <a:pt x="3118" y="8804"/>
                </a:lnTo>
                <a:lnTo>
                  <a:pt x="2935" y="8841"/>
                </a:lnTo>
                <a:lnTo>
                  <a:pt x="2751" y="8878"/>
                </a:lnTo>
                <a:lnTo>
                  <a:pt x="2531" y="8878"/>
                </a:lnTo>
                <a:lnTo>
                  <a:pt x="2348" y="8841"/>
                </a:lnTo>
                <a:lnTo>
                  <a:pt x="2164" y="8768"/>
                </a:lnTo>
                <a:lnTo>
                  <a:pt x="2018" y="8694"/>
                </a:lnTo>
                <a:lnTo>
                  <a:pt x="1871" y="8584"/>
                </a:lnTo>
                <a:lnTo>
                  <a:pt x="1724" y="8437"/>
                </a:lnTo>
                <a:lnTo>
                  <a:pt x="1651" y="8291"/>
                </a:lnTo>
                <a:lnTo>
                  <a:pt x="1577" y="8144"/>
                </a:lnTo>
                <a:lnTo>
                  <a:pt x="1504" y="7961"/>
                </a:lnTo>
                <a:lnTo>
                  <a:pt x="1504" y="7777"/>
                </a:lnTo>
                <a:lnTo>
                  <a:pt x="1504" y="7594"/>
                </a:lnTo>
                <a:lnTo>
                  <a:pt x="1504" y="7447"/>
                </a:lnTo>
                <a:lnTo>
                  <a:pt x="1577" y="7264"/>
                </a:lnTo>
                <a:lnTo>
                  <a:pt x="1614" y="7154"/>
                </a:lnTo>
                <a:lnTo>
                  <a:pt x="1651" y="7043"/>
                </a:lnTo>
                <a:lnTo>
                  <a:pt x="1614" y="6970"/>
                </a:lnTo>
                <a:lnTo>
                  <a:pt x="1687" y="6970"/>
                </a:lnTo>
                <a:lnTo>
                  <a:pt x="1944" y="6860"/>
                </a:lnTo>
                <a:lnTo>
                  <a:pt x="2201" y="6787"/>
                </a:lnTo>
                <a:lnTo>
                  <a:pt x="2788" y="6493"/>
                </a:lnTo>
                <a:lnTo>
                  <a:pt x="3375" y="6163"/>
                </a:lnTo>
                <a:lnTo>
                  <a:pt x="3815" y="5870"/>
                </a:lnTo>
                <a:lnTo>
                  <a:pt x="3998" y="5686"/>
                </a:lnTo>
                <a:lnTo>
                  <a:pt x="4145" y="5503"/>
                </a:lnTo>
                <a:lnTo>
                  <a:pt x="4292" y="5283"/>
                </a:lnTo>
                <a:lnTo>
                  <a:pt x="4402" y="5099"/>
                </a:lnTo>
                <a:lnTo>
                  <a:pt x="4475" y="4843"/>
                </a:lnTo>
                <a:lnTo>
                  <a:pt x="4512" y="4586"/>
                </a:lnTo>
                <a:lnTo>
                  <a:pt x="4512" y="4402"/>
                </a:lnTo>
                <a:lnTo>
                  <a:pt x="4475" y="4182"/>
                </a:lnTo>
                <a:lnTo>
                  <a:pt x="4365" y="3999"/>
                </a:lnTo>
                <a:lnTo>
                  <a:pt x="4292" y="3926"/>
                </a:lnTo>
                <a:lnTo>
                  <a:pt x="4218" y="3889"/>
                </a:lnTo>
                <a:lnTo>
                  <a:pt x="3962" y="3816"/>
                </a:lnTo>
                <a:lnTo>
                  <a:pt x="3742" y="3779"/>
                </a:lnTo>
                <a:lnTo>
                  <a:pt x="3485" y="3816"/>
                </a:lnTo>
                <a:lnTo>
                  <a:pt x="3228" y="3852"/>
                </a:lnTo>
                <a:lnTo>
                  <a:pt x="2935" y="3962"/>
                </a:lnTo>
                <a:lnTo>
                  <a:pt x="2678" y="4072"/>
                </a:lnTo>
                <a:lnTo>
                  <a:pt x="2164" y="4366"/>
                </a:lnTo>
                <a:lnTo>
                  <a:pt x="1504" y="4733"/>
                </a:lnTo>
                <a:lnTo>
                  <a:pt x="1211" y="4916"/>
                </a:lnTo>
                <a:lnTo>
                  <a:pt x="917" y="5099"/>
                </a:lnTo>
                <a:lnTo>
                  <a:pt x="844" y="5173"/>
                </a:lnTo>
                <a:lnTo>
                  <a:pt x="807" y="5246"/>
                </a:lnTo>
                <a:lnTo>
                  <a:pt x="807" y="5319"/>
                </a:lnTo>
                <a:lnTo>
                  <a:pt x="844" y="5356"/>
                </a:lnTo>
                <a:lnTo>
                  <a:pt x="880" y="5429"/>
                </a:lnTo>
                <a:lnTo>
                  <a:pt x="954" y="5466"/>
                </a:lnTo>
                <a:lnTo>
                  <a:pt x="1101" y="5466"/>
                </a:lnTo>
                <a:lnTo>
                  <a:pt x="1541" y="5246"/>
                </a:lnTo>
                <a:lnTo>
                  <a:pt x="1944" y="4989"/>
                </a:lnTo>
                <a:lnTo>
                  <a:pt x="2788" y="4512"/>
                </a:lnTo>
                <a:lnTo>
                  <a:pt x="3191" y="4329"/>
                </a:lnTo>
                <a:lnTo>
                  <a:pt x="3375" y="4256"/>
                </a:lnTo>
                <a:lnTo>
                  <a:pt x="3595" y="4219"/>
                </a:lnTo>
                <a:lnTo>
                  <a:pt x="3742" y="4182"/>
                </a:lnTo>
                <a:lnTo>
                  <a:pt x="3852" y="4219"/>
                </a:lnTo>
                <a:lnTo>
                  <a:pt x="3998" y="4256"/>
                </a:lnTo>
                <a:lnTo>
                  <a:pt x="4035" y="4292"/>
                </a:lnTo>
                <a:lnTo>
                  <a:pt x="4072" y="4366"/>
                </a:lnTo>
                <a:lnTo>
                  <a:pt x="4108" y="4476"/>
                </a:lnTo>
                <a:lnTo>
                  <a:pt x="4108" y="4586"/>
                </a:lnTo>
                <a:lnTo>
                  <a:pt x="4072" y="4843"/>
                </a:lnTo>
                <a:lnTo>
                  <a:pt x="3998" y="5026"/>
                </a:lnTo>
                <a:lnTo>
                  <a:pt x="3852" y="5246"/>
                </a:lnTo>
                <a:lnTo>
                  <a:pt x="3705" y="5393"/>
                </a:lnTo>
                <a:lnTo>
                  <a:pt x="3558" y="5576"/>
                </a:lnTo>
                <a:lnTo>
                  <a:pt x="3155" y="5833"/>
                </a:lnTo>
                <a:lnTo>
                  <a:pt x="2788" y="6053"/>
                </a:lnTo>
                <a:lnTo>
                  <a:pt x="2348" y="6310"/>
                </a:lnTo>
                <a:lnTo>
                  <a:pt x="1908" y="6530"/>
                </a:lnTo>
                <a:lnTo>
                  <a:pt x="1467" y="6750"/>
                </a:lnTo>
                <a:lnTo>
                  <a:pt x="1321" y="6823"/>
                </a:lnTo>
                <a:lnTo>
                  <a:pt x="1247" y="6860"/>
                </a:lnTo>
                <a:lnTo>
                  <a:pt x="1211" y="6933"/>
                </a:lnTo>
                <a:lnTo>
                  <a:pt x="1174" y="6933"/>
                </a:lnTo>
                <a:lnTo>
                  <a:pt x="1064" y="6860"/>
                </a:lnTo>
                <a:lnTo>
                  <a:pt x="880" y="6713"/>
                </a:lnTo>
                <a:lnTo>
                  <a:pt x="697" y="6457"/>
                </a:lnTo>
                <a:lnTo>
                  <a:pt x="587" y="6273"/>
                </a:lnTo>
                <a:lnTo>
                  <a:pt x="514" y="6053"/>
                </a:lnTo>
                <a:lnTo>
                  <a:pt x="477" y="5833"/>
                </a:lnTo>
                <a:lnTo>
                  <a:pt x="477" y="5613"/>
                </a:lnTo>
                <a:lnTo>
                  <a:pt x="477" y="5356"/>
                </a:lnTo>
                <a:lnTo>
                  <a:pt x="550" y="5136"/>
                </a:lnTo>
                <a:lnTo>
                  <a:pt x="660" y="4879"/>
                </a:lnTo>
                <a:lnTo>
                  <a:pt x="770" y="4659"/>
                </a:lnTo>
                <a:lnTo>
                  <a:pt x="917" y="4476"/>
                </a:lnTo>
                <a:lnTo>
                  <a:pt x="1101" y="4292"/>
                </a:lnTo>
                <a:lnTo>
                  <a:pt x="1504" y="3962"/>
                </a:lnTo>
                <a:lnTo>
                  <a:pt x="1908" y="3705"/>
                </a:lnTo>
                <a:lnTo>
                  <a:pt x="2384" y="3485"/>
                </a:lnTo>
                <a:lnTo>
                  <a:pt x="2458" y="3412"/>
                </a:lnTo>
                <a:lnTo>
                  <a:pt x="2494" y="3302"/>
                </a:lnTo>
                <a:lnTo>
                  <a:pt x="2568" y="3119"/>
                </a:lnTo>
                <a:lnTo>
                  <a:pt x="2715" y="2898"/>
                </a:lnTo>
                <a:lnTo>
                  <a:pt x="2898" y="2715"/>
                </a:lnTo>
                <a:lnTo>
                  <a:pt x="3045" y="2532"/>
                </a:lnTo>
                <a:lnTo>
                  <a:pt x="3228" y="2385"/>
                </a:lnTo>
                <a:lnTo>
                  <a:pt x="3448" y="2238"/>
                </a:lnTo>
                <a:lnTo>
                  <a:pt x="3632" y="2128"/>
                </a:lnTo>
                <a:lnTo>
                  <a:pt x="3852" y="2055"/>
                </a:lnTo>
                <a:lnTo>
                  <a:pt x="4108" y="1981"/>
                </a:lnTo>
                <a:lnTo>
                  <a:pt x="4328" y="1945"/>
                </a:lnTo>
                <a:lnTo>
                  <a:pt x="4549" y="1908"/>
                </a:lnTo>
                <a:lnTo>
                  <a:pt x="4695" y="2055"/>
                </a:lnTo>
                <a:lnTo>
                  <a:pt x="4879" y="2165"/>
                </a:lnTo>
                <a:lnTo>
                  <a:pt x="5135" y="2348"/>
                </a:lnTo>
                <a:lnTo>
                  <a:pt x="5356" y="2568"/>
                </a:lnTo>
                <a:lnTo>
                  <a:pt x="5466" y="2715"/>
                </a:lnTo>
                <a:lnTo>
                  <a:pt x="5539" y="2898"/>
                </a:lnTo>
                <a:lnTo>
                  <a:pt x="5649" y="3229"/>
                </a:lnTo>
                <a:lnTo>
                  <a:pt x="5722" y="3559"/>
                </a:lnTo>
                <a:lnTo>
                  <a:pt x="5686" y="3926"/>
                </a:lnTo>
                <a:lnTo>
                  <a:pt x="5612" y="4256"/>
                </a:lnTo>
                <a:lnTo>
                  <a:pt x="5466" y="4549"/>
                </a:lnTo>
                <a:lnTo>
                  <a:pt x="5062" y="5063"/>
                </a:lnTo>
                <a:lnTo>
                  <a:pt x="4879" y="5319"/>
                </a:lnTo>
                <a:lnTo>
                  <a:pt x="4732" y="5613"/>
                </a:lnTo>
                <a:lnTo>
                  <a:pt x="4659" y="5943"/>
                </a:lnTo>
                <a:lnTo>
                  <a:pt x="4659" y="6090"/>
                </a:lnTo>
                <a:lnTo>
                  <a:pt x="4659" y="6273"/>
                </a:lnTo>
                <a:lnTo>
                  <a:pt x="4695" y="6420"/>
                </a:lnTo>
                <a:lnTo>
                  <a:pt x="4769" y="6567"/>
                </a:lnTo>
                <a:lnTo>
                  <a:pt x="4805" y="6677"/>
                </a:lnTo>
                <a:lnTo>
                  <a:pt x="4915" y="6787"/>
                </a:lnTo>
                <a:lnTo>
                  <a:pt x="5135" y="6933"/>
                </a:lnTo>
                <a:lnTo>
                  <a:pt x="5392" y="7007"/>
                </a:lnTo>
                <a:lnTo>
                  <a:pt x="5649" y="7043"/>
                </a:lnTo>
                <a:lnTo>
                  <a:pt x="5942" y="7007"/>
                </a:lnTo>
                <a:lnTo>
                  <a:pt x="6199" y="6933"/>
                </a:lnTo>
                <a:lnTo>
                  <a:pt x="6456" y="6823"/>
                </a:lnTo>
                <a:lnTo>
                  <a:pt x="6676" y="6677"/>
                </a:lnTo>
                <a:lnTo>
                  <a:pt x="6896" y="6457"/>
                </a:lnTo>
                <a:lnTo>
                  <a:pt x="7043" y="6200"/>
                </a:lnTo>
                <a:lnTo>
                  <a:pt x="7226" y="5980"/>
                </a:lnTo>
                <a:lnTo>
                  <a:pt x="7667" y="5246"/>
                </a:lnTo>
                <a:lnTo>
                  <a:pt x="7887" y="4879"/>
                </a:lnTo>
                <a:lnTo>
                  <a:pt x="8107" y="4476"/>
                </a:lnTo>
                <a:lnTo>
                  <a:pt x="8143" y="4402"/>
                </a:lnTo>
                <a:lnTo>
                  <a:pt x="8107" y="4329"/>
                </a:lnTo>
                <a:lnTo>
                  <a:pt x="8070" y="4256"/>
                </a:lnTo>
                <a:lnTo>
                  <a:pt x="8033" y="4182"/>
                </a:lnTo>
                <a:lnTo>
                  <a:pt x="7777" y="4182"/>
                </a:lnTo>
                <a:lnTo>
                  <a:pt x="7703" y="4256"/>
                </a:lnTo>
                <a:lnTo>
                  <a:pt x="7520" y="4586"/>
                </a:lnTo>
                <a:lnTo>
                  <a:pt x="7300" y="4879"/>
                </a:lnTo>
                <a:lnTo>
                  <a:pt x="6933" y="5540"/>
                </a:lnTo>
                <a:lnTo>
                  <a:pt x="6749" y="5796"/>
                </a:lnTo>
                <a:lnTo>
                  <a:pt x="6566" y="6053"/>
                </a:lnTo>
                <a:lnTo>
                  <a:pt x="6383" y="6273"/>
                </a:lnTo>
                <a:lnTo>
                  <a:pt x="6126" y="6493"/>
                </a:lnTo>
                <a:lnTo>
                  <a:pt x="5942" y="6567"/>
                </a:lnTo>
                <a:lnTo>
                  <a:pt x="5796" y="6603"/>
                </a:lnTo>
                <a:lnTo>
                  <a:pt x="5612" y="6567"/>
                </a:lnTo>
                <a:lnTo>
                  <a:pt x="5466" y="6530"/>
                </a:lnTo>
                <a:lnTo>
                  <a:pt x="5319" y="6457"/>
                </a:lnTo>
                <a:lnTo>
                  <a:pt x="5209" y="6347"/>
                </a:lnTo>
                <a:lnTo>
                  <a:pt x="5135" y="6200"/>
                </a:lnTo>
                <a:lnTo>
                  <a:pt x="5099" y="6016"/>
                </a:lnTo>
                <a:lnTo>
                  <a:pt x="5135" y="5833"/>
                </a:lnTo>
                <a:lnTo>
                  <a:pt x="5172" y="5686"/>
                </a:lnTo>
                <a:lnTo>
                  <a:pt x="5356" y="5393"/>
                </a:lnTo>
                <a:lnTo>
                  <a:pt x="5759" y="4879"/>
                </a:lnTo>
                <a:lnTo>
                  <a:pt x="5906" y="4659"/>
                </a:lnTo>
                <a:lnTo>
                  <a:pt x="6016" y="4402"/>
                </a:lnTo>
                <a:lnTo>
                  <a:pt x="6126" y="4146"/>
                </a:lnTo>
                <a:lnTo>
                  <a:pt x="6163" y="3889"/>
                </a:lnTo>
                <a:lnTo>
                  <a:pt x="6163" y="3632"/>
                </a:lnTo>
                <a:lnTo>
                  <a:pt x="6163" y="3339"/>
                </a:lnTo>
                <a:lnTo>
                  <a:pt x="6089" y="3082"/>
                </a:lnTo>
                <a:lnTo>
                  <a:pt x="6016" y="2825"/>
                </a:lnTo>
                <a:lnTo>
                  <a:pt x="5832" y="2532"/>
                </a:lnTo>
                <a:lnTo>
                  <a:pt x="5576" y="2165"/>
                </a:lnTo>
                <a:lnTo>
                  <a:pt x="5429" y="2018"/>
                </a:lnTo>
                <a:lnTo>
                  <a:pt x="5282" y="1908"/>
                </a:lnTo>
                <a:lnTo>
                  <a:pt x="5099" y="1798"/>
                </a:lnTo>
                <a:lnTo>
                  <a:pt x="4915" y="1725"/>
                </a:lnTo>
                <a:lnTo>
                  <a:pt x="4915" y="1688"/>
                </a:lnTo>
                <a:lnTo>
                  <a:pt x="4915" y="1468"/>
                </a:lnTo>
                <a:lnTo>
                  <a:pt x="4989" y="1321"/>
                </a:lnTo>
                <a:lnTo>
                  <a:pt x="5062" y="1174"/>
                </a:lnTo>
                <a:lnTo>
                  <a:pt x="5172" y="1028"/>
                </a:lnTo>
                <a:lnTo>
                  <a:pt x="5319" y="918"/>
                </a:lnTo>
                <a:lnTo>
                  <a:pt x="5502" y="844"/>
                </a:lnTo>
                <a:lnTo>
                  <a:pt x="5686" y="808"/>
                </a:lnTo>
                <a:lnTo>
                  <a:pt x="5869" y="771"/>
                </a:lnTo>
                <a:lnTo>
                  <a:pt x="6016" y="771"/>
                </a:lnTo>
                <a:lnTo>
                  <a:pt x="6199" y="808"/>
                </a:lnTo>
                <a:lnTo>
                  <a:pt x="6529" y="918"/>
                </a:lnTo>
                <a:lnTo>
                  <a:pt x="7190" y="1211"/>
                </a:lnTo>
                <a:lnTo>
                  <a:pt x="7080" y="1321"/>
                </a:lnTo>
                <a:lnTo>
                  <a:pt x="7043" y="1431"/>
                </a:lnTo>
                <a:lnTo>
                  <a:pt x="7043" y="1541"/>
                </a:lnTo>
                <a:lnTo>
                  <a:pt x="7043" y="1651"/>
                </a:lnTo>
                <a:lnTo>
                  <a:pt x="7153" y="1871"/>
                </a:lnTo>
                <a:lnTo>
                  <a:pt x="7300" y="2018"/>
                </a:lnTo>
                <a:lnTo>
                  <a:pt x="7446" y="2165"/>
                </a:lnTo>
                <a:lnTo>
                  <a:pt x="7556" y="2275"/>
                </a:lnTo>
                <a:lnTo>
                  <a:pt x="7446" y="2495"/>
                </a:lnTo>
                <a:lnTo>
                  <a:pt x="7263" y="3045"/>
                </a:lnTo>
                <a:lnTo>
                  <a:pt x="7153" y="3265"/>
                </a:lnTo>
                <a:lnTo>
                  <a:pt x="7043" y="3485"/>
                </a:lnTo>
                <a:lnTo>
                  <a:pt x="6933" y="3705"/>
                </a:lnTo>
                <a:lnTo>
                  <a:pt x="6896" y="3926"/>
                </a:lnTo>
                <a:lnTo>
                  <a:pt x="6896" y="3999"/>
                </a:lnTo>
                <a:lnTo>
                  <a:pt x="6970" y="4036"/>
                </a:lnTo>
                <a:lnTo>
                  <a:pt x="7043" y="4072"/>
                </a:lnTo>
                <a:lnTo>
                  <a:pt x="7116" y="4036"/>
                </a:lnTo>
                <a:lnTo>
                  <a:pt x="7263" y="3889"/>
                </a:lnTo>
                <a:lnTo>
                  <a:pt x="7410" y="3705"/>
                </a:lnTo>
                <a:lnTo>
                  <a:pt x="7593" y="3265"/>
                </a:lnTo>
                <a:lnTo>
                  <a:pt x="7777" y="2715"/>
                </a:lnTo>
                <a:lnTo>
                  <a:pt x="7813" y="2458"/>
                </a:lnTo>
                <a:lnTo>
                  <a:pt x="7813" y="2422"/>
                </a:lnTo>
                <a:lnTo>
                  <a:pt x="8363" y="2678"/>
                </a:lnTo>
                <a:lnTo>
                  <a:pt x="8584" y="2862"/>
                </a:lnTo>
                <a:lnTo>
                  <a:pt x="8694" y="3009"/>
                </a:lnTo>
                <a:lnTo>
                  <a:pt x="8804" y="3155"/>
                </a:lnTo>
                <a:lnTo>
                  <a:pt x="8877" y="3302"/>
                </a:lnTo>
                <a:lnTo>
                  <a:pt x="8877" y="3449"/>
                </a:lnTo>
                <a:lnTo>
                  <a:pt x="8840" y="3595"/>
                </a:lnTo>
                <a:lnTo>
                  <a:pt x="8694" y="3705"/>
                </a:lnTo>
                <a:lnTo>
                  <a:pt x="8620" y="3779"/>
                </a:lnTo>
                <a:lnTo>
                  <a:pt x="8584" y="3852"/>
                </a:lnTo>
                <a:lnTo>
                  <a:pt x="8584" y="3926"/>
                </a:lnTo>
                <a:lnTo>
                  <a:pt x="8620" y="3999"/>
                </a:lnTo>
                <a:lnTo>
                  <a:pt x="8657" y="4072"/>
                </a:lnTo>
                <a:lnTo>
                  <a:pt x="8730" y="4109"/>
                </a:lnTo>
                <a:lnTo>
                  <a:pt x="8840" y="4109"/>
                </a:lnTo>
                <a:lnTo>
                  <a:pt x="8914" y="4072"/>
                </a:lnTo>
                <a:lnTo>
                  <a:pt x="9097" y="3926"/>
                </a:lnTo>
                <a:lnTo>
                  <a:pt x="9207" y="3779"/>
                </a:lnTo>
                <a:lnTo>
                  <a:pt x="9281" y="3595"/>
                </a:lnTo>
                <a:lnTo>
                  <a:pt x="9281" y="3412"/>
                </a:lnTo>
                <a:lnTo>
                  <a:pt x="9281" y="3192"/>
                </a:lnTo>
                <a:lnTo>
                  <a:pt x="9207" y="3009"/>
                </a:lnTo>
                <a:lnTo>
                  <a:pt x="9097" y="2825"/>
                </a:lnTo>
                <a:lnTo>
                  <a:pt x="8987" y="2642"/>
                </a:lnTo>
                <a:lnTo>
                  <a:pt x="8804" y="2458"/>
                </a:lnTo>
                <a:lnTo>
                  <a:pt x="8584" y="2348"/>
                </a:lnTo>
                <a:lnTo>
                  <a:pt x="8107" y="2091"/>
                </a:lnTo>
                <a:lnTo>
                  <a:pt x="7887" y="1981"/>
                </a:lnTo>
                <a:lnTo>
                  <a:pt x="7593" y="1798"/>
                </a:lnTo>
                <a:lnTo>
                  <a:pt x="7446" y="1651"/>
                </a:lnTo>
                <a:lnTo>
                  <a:pt x="7373" y="1541"/>
                </a:lnTo>
                <a:lnTo>
                  <a:pt x="7336" y="1431"/>
                </a:lnTo>
                <a:lnTo>
                  <a:pt x="7373" y="1284"/>
                </a:lnTo>
                <a:lnTo>
                  <a:pt x="7483" y="1358"/>
                </a:lnTo>
                <a:lnTo>
                  <a:pt x="7556" y="1358"/>
                </a:lnTo>
                <a:lnTo>
                  <a:pt x="7593" y="1321"/>
                </a:lnTo>
                <a:lnTo>
                  <a:pt x="7630" y="1248"/>
                </a:lnTo>
                <a:lnTo>
                  <a:pt x="7703" y="1138"/>
                </a:lnTo>
                <a:lnTo>
                  <a:pt x="7813" y="954"/>
                </a:lnTo>
                <a:lnTo>
                  <a:pt x="7923" y="808"/>
                </a:lnTo>
                <a:lnTo>
                  <a:pt x="8107" y="698"/>
                </a:lnTo>
                <a:lnTo>
                  <a:pt x="8290" y="624"/>
                </a:lnTo>
                <a:lnTo>
                  <a:pt x="8474" y="588"/>
                </a:lnTo>
                <a:lnTo>
                  <a:pt x="8694" y="551"/>
                </a:lnTo>
                <a:lnTo>
                  <a:pt x="9060" y="514"/>
                </a:lnTo>
                <a:close/>
                <a:moveTo>
                  <a:pt x="13279" y="9318"/>
                </a:moveTo>
                <a:lnTo>
                  <a:pt x="13426" y="9428"/>
                </a:lnTo>
                <a:lnTo>
                  <a:pt x="13426" y="9464"/>
                </a:lnTo>
                <a:lnTo>
                  <a:pt x="13352" y="9464"/>
                </a:lnTo>
                <a:lnTo>
                  <a:pt x="13242" y="9538"/>
                </a:lnTo>
                <a:lnTo>
                  <a:pt x="12985" y="9868"/>
                </a:lnTo>
                <a:lnTo>
                  <a:pt x="12692" y="10198"/>
                </a:lnTo>
                <a:lnTo>
                  <a:pt x="12362" y="10492"/>
                </a:lnTo>
                <a:lnTo>
                  <a:pt x="12032" y="10748"/>
                </a:lnTo>
                <a:lnTo>
                  <a:pt x="11445" y="11078"/>
                </a:lnTo>
                <a:lnTo>
                  <a:pt x="10858" y="11409"/>
                </a:lnTo>
                <a:lnTo>
                  <a:pt x="10638" y="11372"/>
                </a:lnTo>
                <a:lnTo>
                  <a:pt x="10418" y="11299"/>
                </a:lnTo>
                <a:lnTo>
                  <a:pt x="10234" y="11188"/>
                </a:lnTo>
                <a:lnTo>
                  <a:pt x="10051" y="11078"/>
                </a:lnTo>
                <a:lnTo>
                  <a:pt x="10491" y="11005"/>
                </a:lnTo>
                <a:lnTo>
                  <a:pt x="10895" y="10858"/>
                </a:lnTo>
                <a:lnTo>
                  <a:pt x="11298" y="10675"/>
                </a:lnTo>
                <a:lnTo>
                  <a:pt x="11702" y="10492"/>
                </a:lnTo>
                <a:lnTo>
                  <a:pt x="12142" y="10235"/>
                </a:lnTo>
                <a:lnTo>
                  <a:pt x="12545" y="9941"/>
                </a:lnTo>
                <a:lnTo>
                  <a:pt x="12912" y="9648"/>
                </a:lnTo>
                <a:lnTo>
                  <a:pt x="13279" y="9318"/>
                </a:lnTo>
                <a:close/>
                <a:moveTo>
                  <a:pt x="13609" y="9648"/>
                </a:moveTo>
                <a:lnTo>
                  <a:pt x="13719" y="9795"/>
                </a:lnTo>
                <a:lnTo>
                  <a:pt x="13792" y="9978"/>
                </a:lnTo>
                <a:lnTo>
                  <a:pt x="13939" y="10345"/>
                </a:lnTo>
                <a:lnTo>
                  <a:pt x="13939" y="10602"/>
                </a:lnTo>
                <a:lnTo>
                  <a:pt x="13939" y="10858"/>
                </a:lnTo>
                <a:lnTo>
                  <a:pt x="13866" y="10968"/>
                </a:lnTo>
                <a:lnTo>
                  <a:pt x="13829" y="10932"/>
                </a:lnTo>
                <a:lnTo>
                  <a:pt x="13719" y="10932"/>
                </a:lnTo>
                <a:lnTo>
                  <a:pt x="13719" y="10968"/>
                </a:lnTo>
                <a:lnTo>
                  <a:pt x="13609" y="11188"/>
                </a:lnTo>
                <a:lnTo>
                  <a:pt x="12765" y="11299"/>
                </a:lnTo>
                <a:lnTo>
                  <a:pt x="12912" y="11188"/>
                </a:lnTo>
                <a:lnTo>
                  <a:pt x="13316" y="10895"/>
                </a:lnTo>
                <a:lnTo>
                  <a:pt x="13682" y="10565"/>
                </a:lnTo>
                <a:lnTo>
                  <a:pt x="13756" y="10492"/>
                </a:lnTo>
                <a:lnTo>
                  <a:pt x="13756" y="10381"/>
                </a:lnTo>
                <a:lnTo>
                  <a:pt x="13719" y="10308"/>
                </a:lnTo>
                <a:lnTo>
                  <a:pt x="13609" y="10271"/>
                </a:lnTo>
                <a:lnTo>
                  <a:pt x="13536" y="10271"/>
                </a:lnTo>
                <a:lnTo>
                  <a:pt x="13462" y="10308"/>
                </a:lnTo>
                <a:lnTo>
                  <a:pt x="13059" y="10638"/>
                </a:lnTo>
                <a:lnTo>
                  <a:pt x="12655" y="10968"/>
                </a:lnTo>
                <a:lnTo>
                  <a:pt x="12398" y="11152"/>
                </a:lnTo>
                <a:lnTo>
                  <a:pt x="12325" y="11225"/>
                </a:lnTo>
                <a:lnTo>
                  <a:pt x="12252" y="11372"/>
                </a:lnTo>
                <a:lnTo>
                  <a:pt x="11665" y="11409"/>
                </a:lnTo>
                <a:lnTo>
                  <a:pt x="11481" y="11445"/>
                </a:lnTo>
                <a:lnTo>
                  <a:pt x="11775" y="11299"/>
                </a:lnTo>
                <a:lnTo>
                  <a:pt x="12068" y="11115"/>
                </a:lnTo>
                <a:lnTo>
                  <a:pt x="12362" y="10932"/>
                </a:lnTo>
                <a:lnTo>
                  <a:pt x="12655" y="10748"/>
                </a:lnTo>
                <a:lnTo>
                  <a:pt x="12912" y="10492"/>
                </a:lnTo>
                <a:lnTo>
                  <a:pt x="13132" y="10271"/>
                </a:lnTo>
                <a:lnTo>
                  <a:pt x="13352" y="10015"/>
                </a:lnTo>
                <a:lnTo>
                  <a:pt x="13572" y="9721"/>
                </a:lnTo>
                <a:lnTo>
                  <a:pt x="13609" y="9648"/>
                </a:lnTo>
                <a:close/>
                <a:moveTo>
                  <a:pt x="9060" y="1"/>
                </a:moveTo>
                <a:lnTo>
                  <a:pt x="8804" y="37"/>
                </a:lnTo>
                <a:lnTo>
                  <a:pt x="8547" y="37"/>
                </a:lnTo>
                <a:lnTo>
                  <a:pt x="8290" y="111"/>
                </a:lnTo>
                <a:lnTo>
                  <a:pt x="8033" y="184"/>
                </a:lnTo>
                <a:lnTo>
                  <a:pt x="7813" y="294"/>
                </a:lnTo>
                <a:lnTo>
                  <a:pt x="7593" y="441"/>
                </a:lnTo>
                <a:lnTo>
                  <a:pt x="7410" y="624"/>
                </a:lnTo>
                <a:lnTo>
                  <a:pt x="7300" y="844"/>
                </a:lnTo>
                <a:lnTo>
                  <a:pt x="6896" y="624"/>
                </a:lnTo>
                <a:lnTo>
                  <a:pt x="6493" y="441"/>
                </a:lnTo>
                <a:lnTo>
                  <a:pt x="6273" y="367"/>
                </a:lnTo>
                <a:lnTo>
                  <a:pt x="6053" y="331"/>
                </a:lnTo>
                <a:lnTo>
                  <a:pt x="5612" y="331"/>
                </a:lnTo>
                <a:lnTo>
                  <a:pt x="5392" y="404"/>
                </a:lnTo>
                <a:lnTo>
                  <a:pt x="5209" y="477"/>
                </a:lnTo>
                <a:lnTo>
                  <a:pt x="5025" y="588"/>
                </a:lnTo>
                <a:lnTo>
                  <a:pt x="4842" y="734"/>
                </a:lnTo>
                <a:lnTo>
                  <a:pt x="4695" y="881"/>
                </a:lnTo>
                <a:lnTo>
                  <a:pt x="4585" y="1064"/>
                </a:lnTo>
                <a:lnTo>
                  <a:pt x="4512" y="1248"/>
                </a:lnTo>
                <a:lnTo>
                  <a:pt x="4475" y="1468"/>
                </a:lnTo>
                <a:lnTo>
                  <a:pt x="4182" y="1505"/>
                </a:lnTo>
                <a:lnTo>
                  <a:pt x="3888" y="1541"/>
                </a:lnTo>
                <a:lnTo>
                  <a:pt x="3595" y="1651"/>
                </a:lnTo>
                <a:lnTo>
                  <a:pt x="3338" y="1798"/>
                </a:lnTo>
                <a:lnTo>
                  <a:pt x="3081" y="1945"/>
                </a:lnTo>
                <a:lnTo>
                  <a:pt x="2861" y="2091"/>
                </a:lnTo>
                <a:lnTo>
                  <a:pt x="2641" y="2312"/>
                </a:lnTo>
                <a:lnTo>
                  <a:pt x="2421" y="2532"/>
                </a:lnTo>
                <a:lnTo>
                  <a:pt x="2238" y="2788"/>
                </a:lnTo>
                <a:lnTo>
                  <a:pt x="2091" y="3082"/>
                </a:lnTo>
                <a:lnTo>
                  <a:pt x="1981" y="3155"/>
                </a:lnTo>
                <a:lnTo>
                  <a:pt x="1834" y="3229"/>
                </a:lnTo>
                <a:lnTo>
                  <a:pt x="1504" y="3375"/>
                </a:lnTo>
                <a:lnTo>
                  <a:pt x="1211" y="3559"/>
                </a:lnTo>
                <a:lnTo>
                  <a:pt x="954" y="3779"/>
                </a:lnTo>
                <a:lnTo>
                  <a:pt x="697" y="3999"/>
                </a:lnTo>
                <a:lnTo>
                  <a:pt x="477" y="4256"/>
                </a:lnTo>
                <a:lnTo>
                  <a:pt x="330" y="4512"/>
                </a:lnTo>
                <a:lnTo>
                  <a:pt x="183" y="4769"/>
                </a:lnTo>
                <a:lnTo>
                  <a:pt x="73" y="5063"/>
                </a:lnTo>
                <a:lnTo>
                  <a:pt x="37" y="5319"/>
                </a:lnTo>
                <a:lnTo>
                  <a:pt x="0" y="5613"/>
                </a:lnTo>
                <a:lnTo>
                  <a:pt x="0" y="5906"/>
                </a:lnTo>
                <a:lnTo>
                  <a:pt x="73" y="6200"/>
                </a:lnTo>
                <a:lnTo>
                  <a:pt x="183" y="6493"/>
                </a:lnTo>
                <a:lnTo>
                  <a:pt x="294" y="6713"/>
                </a:lnTo>
                <a:lnTo>
                  <a:pt x="440" y="6933"/>
                </a:lnTo>
                <a:lnTo>
                  <a:pt x="660" y="7117"/>
                </a:lnTo>
                <a:lnTo>
                  <a:pt x="880" y="7300"/>
                </a:lnTo>
                <a:lnTo>
                  <a:pt x="1064" y="7374"/>
                </a:lnTo>
                <a:lnTo>
                  <a:pt x="1027" y="7594"/>
                </a:lnTo>
                <a:lnTo>
                  <a:pt x="1027" y="7814"/>
                </a:lnTo>
                <a:lnTo>
                  <a:pt x="1064" y="8034"/>
                </a:lnTo>
                <a:lnTo>
                  <a:pt x="1101" y="8217"/>
                </a:lnTo>
                <a:lnTo>
                  <a:pt x="1174" y="8437"/>
                </a:lnTo>
                <a:lnTo>
                  <a:pt x="1284" y="8621"/>
                </a:lnTo>
                <a:lnTo>
                  <a:pt x="1431" y="8804"/>
                </a:lnTo>
                <a:lnTo>
                  <a:pt x="1614" y="8988"/>
                </a:lnTo>
                <a:lnTo>
                  <a:pt x="1797" y="9098"/>
                </a:lnTo>
                <a:lnTo>
                  <a:pt x="1981" y="9208"/>
                </a:lnTo>
                <a:lnTo>
                  <a:pt x="2201" y="9281"/>
                </a:lnTo>
                <a:lnTo>
                  <a:pt x="2421" y="9318"/>
                </a:lnTo>
                <a:lnTo>
                  <a:pt x="2641" y="9354"/>
                </a:lnTo>
                <a:lnTo>
                  <a:pt x="2861" y="9318"/>
                </a:lnTo>
                <a:lnTo>
                  <a:pt x="3081" y="9281"/>
                </a:lnTo>
                <a:lnTo>
                  <a:pt x="3301" y="9208"/>
                </a:lnTo>
                <a:lnTo>
                  <a:pt x="3375" y="9354"/>
                </a:lnTo>
                <a:lnTo>
                  <a:pt x="3448" y="9501"/>
                </a:lnTo>
                <a:lnTo>
                  <a:pt x="3595" y="9648"/>
                </a:lnTo>
                <a:lnTo>
                  <a:pt x="3742" y="9758"/>
                </a:lnTo>
                <a:lnTo>
                  <a:pt x="3925" y="9868"/>
                </a:lnTo>
                <a:lnTo>
                  <a:pt x="4108" y="9905"/>
                </a:lnTo>
                <a:lnTo>
                  <a:pt x="4292" y="9941"/>
                </a:lnTo>
                <a:lnTo>
                  <a:pt x="4475" y="9941"/>
                </a:lnTo>
                <a:lnTo>
                  <a:pt x="4842" y="9905"/>
                </a:lnTo>
                <a:lnTo>
                  <a:pt x="5246" y="9795"/>
                </a:lnTo>
                <a:lnTo>
                  <a:pt x="5686" y="9648"/>
                </a:lnTo>
                <a:lnTo>
                  <a:pt x="6163" y="9574"/>
                </a:lnTo>
                <a:lnTo>
                  <a:pt x="6603" y="9574"/>
                </a:lnTo>
                <a:lnTo>
                  <a:pt x="7080" y="9611"/>
                </a:lnTo>
                <a:lnTo>
                  <a:pt x="7446" y="9648"/>
                </a:lnTo>
                <a:lnTo>
                  <a:pt x="7630" y="9648"/>
                </a:lnTo>
                <a:lnTo>
                  <a:pt x="7813" y="9611"/>
                </a:lnTo>
                <a:lnTo>
                  <a:pt x="7960" y="9721"/>
                </a:lnTo>
                <a:lnTo>
                  <a:pt x="8143" y="9795"/>
                </a:lnTo>
                <a:lnTo>
                  <a:pt x="8327" y="9831"/>
                </a:lnTo>
                <a:lnTo>
                  <a:pt x="8547" y="9868"/>
                </a:lnTo>
                <a:lnTo>
                  <a:pt x="9024" y="9905"/>
                </a:lnTo>
                <a:lnTo>
                  <a:pt x="9391" y="9868"/>
                </a:lnTo>
                <a:lnTo>
                  <a:pt x="9501" y="9868"/>
                </a:lnTo>
                <a:lnTo>
                  <a:pt x="9354" y="10161"/>
                </a:lnTo>
                <a:lnTo>
                  <a:pt x="9317" y="10308"/>
                </a:lnTo>
                <a:lnTo>
                  <a:pt x="9281" y="10492"/>
                </a:lnTo>
                <a:lnTo>
                  <a:pt x="9317" y="10638"/>
                </a:lnTo>
                <a:lnTo>
                  <a:pt x="9354" y="10785"/>
                </a:lnTo>
                <a:lnTo>
                  <a:pt x="9464" y="11078"/>
                </a:lnTo>
                <a:lnTo>
                  <a:pt x="9647" y="11335"/>
                </a:lnTo>
                <a:lnTo>
                  <a:pt x="9831" y="11519"/>
                </a:lnTo>
                <a:lnTo>
                  <a:pt x="9977" y="11629"/>
                </a:lnTo>
                <a:lnTo>
                  <a:pt x="10198" y="11739"/>
                </a:lnTo>
                <a:lnTo>
                  <a:pt x="10381" y="11812"/>
                </a:lnTo>
                <a:lnTo>
                  <a:pt x="10821" y="11922"/>
                </a:lnTo>
                <a:lnTo>
                  <a:pt x="11298" y="11959"/>
                </a:lnTo>
                <a:lnTo>
                  <a:pt x="11775" y="11922"/>
                </a:lnTo>
                <a:lnTo>
                  <a:pt x="12215" y="11885"/>
                </a:lnTo>
                <a:lnTo>
                  <a:pt x="13095" y="11775"/>
                </a:lnTo>
                <a:lnTo>
                  <a:pt x="13939" y="11665"/>
                </a:lnTo>
                <a:lnTo>
                  <a:pt x="14343" y="11555"/>
                </a:lnTo>
                <a:lnTo>
                  <a:pt x="14746" y="11409"/>
                </a:lnTo>
                <a:lnTo>
                  <a:pt x="15076" y="11262"/>
                </a:lnTo>
                <a:lnTo>
                  <a:pt x="15370" y="11042"/>
                </a:lnTo>
                <a:lnTo>
                  <a:pt x="15626" y="10785"/>
                </a:lnTo>
                <a:lnTo>
                  <a:pt x="15847" y="10528"/>
                </a:lnTo>
                <a:lnTo>
                  <a:pt x="16030" y="10235"/>
                </a:lnTo>
                <a:lnTo>
                  <a:pt x="16213" y="9941"/>
                </a:lnTo>
                <a:lnTo>
                  <a:pt x="16360" y="9648"/>
                </a:lnTo>
                <a:lnTo>
                  <a:pt x="16433" y="9318"/>
                </a:lnTo>
                <a:lnTo>
                  <a:pt x="16507" y="8988"/>
                </a:lnTo>
                <a:lnTo>
                  <a:pt x="16543" y="8657"/>
                </a:lnTo>
                <a:lnTo>
                  <a:pt x="16507" y="8327"/>
                </a:lnTo>
                <a:lnTo>
                  <a:pt x="16470" y="7997"/>
                </a:lnTo>
                <a:lnTo>
                  <a:pt x="16690" y="7447"/>
                </a:lnTo>
                <a:lnTo>
                  <a:pt x="16837" y="6933"/>
                </a:lnTo>
                <a:lnTo>
                  <a:pt x="16910" y="6347"/>
                </a:lnTo>
                <a:lnTo>
                  <a:pt x="16910" y="5796"/>
                </a:lnTo>
                <a:lnTo>
                  <a:pt x="16837" y="5429"/>
                </a:lnTo>
                <a:lnTo>
                  <a:pt x="16727" y="5063"/>
                </a:lnTo>
                <a:lnTo>
                  <a:pt x="16654" y="4916"/>
                </a:lnTo>
                <a:lnTo>
                  <a:pt x="16543" y="4769"/>
                </a:lnTo>
                <a:lnTo>
                  <a:pt x="16397" y="4659"/>
                </a:lnTo>
                <a:lnTo>
                  <a:pt x="16250" y="4586"/>
                </a:lnTo>
                <a:lnTo>
                  <a:pt x="16250" y="4146"/>
                </a:lnTo>
                <a:lnTo>
                  <a:pt x="16177" y="3742"/>
                </a:lnTo>
                <a:lnTo>
                  <a:pt x="16030" y="3375"/>
                </a:lnTo>
                <a:lnTo>
                  <a:pt x="15773" y="3009"/>
                </a:lnTo>
                <a:lnTo>
                  <a:pt x="15626" y="2825"/>
                </a:lnTo>
                <a:lnTo>
                  <a:pt x="15443" y="2642"/>
                </a:lnTo>
                <a:lnTo>
                  <a:pt x="15223" y="2495"/>
                </a:lnTo>
                <a:lnTo>
                  <a:pt x="15003" y="2385"/>
                </a:lnTo>
                <a:lnTo>
                  <a:pt x="14746" y="2238"/>
                </a:lnTo>
                <a:lnTo>
                  <a:pt x="14526" y="2055"/>
                </a:lnTo>
                <a:lnTo>
                  <a:pt x="14379" y="1835"/>
                </a:lnTo>
                <a:lnTo>
                  <a:pt x="14233" y="1578"/>
                </a:lnTo>
                <a:lnTo>
                  <a:pt x="14123" y="1358"/>
                </a:lnTo>
                <a:lnTo>
                  <a:pt x="13976" y="1138"/>
                </a:lnTo>
                <a:lnTo>
                  <a:pt x="13829" y="991"/>
                </a:lnTo>
                <a:lnTo>
                  <a:pt x="13682" y="808"/>
                </a:lnTo>
                <a:lnTo>
                  <a:pt x="13499" y="698"/>
                </a:lnTo>
                <a:lnTo>
                  <a:pt x="13279" y="588"/>
                </a:lnTo>
                <a:lnTo>
                  <a:pt x="13059" y="514"/>
                </a:lnTo>
                <a:lnTo>
                  <a:pt x="12802" y="441"/>
                </a:lnTo>
                <a:lnTo>
                  <a:pt x="12362" y="441"/>
                </a:lnTo>
                <a:lnTo>
                  <a:pt x="11885" y="477"/>
                </a:lnTo>
                <a:lnTo>
                  <a:pt x="11408" y="588"/>
                </a:lnTo>
                <a:lnTo>
                  <a:pt x="10968" y="698"/>
                </a:lnTo>
                <a:lnTo>
                  <a:pt x="10821" y="514"/>
                </a:lnTo>
                <a:lnTo>
                  <a:pt x="10601" y="331"/>
                </a:lnTo>
                <a:lnTo>
                  <a:pt x="10381" y="221"/>
                </a:lnTo>
                <a:lnTo>
                  <a:pt x="10124" y="147"/>
                </a:lnTo>
                <a:lnTo>
                  <a:pt x="9867" y="74"/>
                </a:lnTo>
                <a:lnTo>
                  <a:pt x="9574" y="37"/>
                </a:lnTo>
                <a:lnTo>
                  <a:pt x="9060" y="1"/>
                </a:lnTo>
                <a:close/>
              </a:path>
            </a:pathLst>
          </a:custGeom>
          <a:solidFill>
            <a:srgbClr val="3C78D8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7" name="Shape 187"/>
          <p:cNvSpPr/>
          <p:nvPr/>
        </p:nvSpPr>
        <p:spPr>
          <a:xfrm rot="-5400000">
            <a:off x="6496795" y="3021441"/>
            <a:ext cx="493819" cy="631536"/>
          </a:xfrm>
          <a:custGeom>
            <a:avLst/>
            <a:gdLst/>
            <a:ahLst/>
            <a:cxnLst/>
            <a:rect l="0" t="0" r="0" b="0"/>
            <a:pathLst>
              <a:path w="9868" h="12620" extrusionOk="0">
                <a:moveTo>
                  <a:pt x="4182" y="661"/>
                </a:moveTo>
                <a:lnTo>
                  <a:pt x="4182" y="918"/>
                </a:lnTo>
                <a:lnTo>
                  <a:pt x="4182" y="1431"/>
                </a:lnTo>
                <a:lnTo>
                  <a:pt x="4145" y="2202"/>
                </a:lnTo>
                <a:lnTo>
                  <a:pt x="3925" y="2165"/>
                </a:lnTo>
                <a:lnTo>
                  <a:pt x="3962" y="2018"/>
                </a:lnTo>
                <a:lnTo>
                  <a:pt x="3962" y="1835"/>
                </a:lnTo>
                <a:lnTo>
                  <a:pt x="3889" y="1468"/>
                </a:lnTo>
                <a:lnTo>
                  <a:pt x="3852" y="1101"/>
                </a:lnTo>
                <a:lnTo>
                  <a:pt x="3889" y="918"/>
                </a:lnTo>
                <a:lnTo>
                  <a:pt x="3962" y="771"/>
                </a:lnTo>
                <a:lnTo>
                  <a:pt x="3999" y="698"/>
                </a:lnTo>
                <a:lnTo>
                  <a:pt x="4072" y="661"/>
                </a:lnTo>
                <a:close/>
                <a:moveTo>
                  <a:pt x="1541" y="404"/>
                </a:moveTo>
                <a:lnTo>
                  <a:pt x="1578" y="441"/>
                </a:lnTo>
                <a:lnTo>
                  <a:pt x="1614" y="514"/>
                </a:lnTo>
                <a:lnTo>
                  <a:pt x="1614" y="1138"/>
                </a:lnTo>
                <a:lnTo>
                  <a:pt x="1688" y="2202"/>
                </a:lnTo>
                <a:lnTo>
                  <a:pt x="1284" y="2238"/>
                </a:lnTo>
                <a:lnTo>
                  <a:pt x="1211" y="2238"/>
                </a:lnTo>
                <a:lnTo>
                  <a:pt x="1211" y="1871"/>
                </a:lnTo>
                <a:lnTo>
                  <a:pt x="1174" y="1505"/>
                </a:lnTo>
                <a:lnTo>
                  <a:pt x="1211" y="1211"/>
                </a:lnTo>
                <a:lnTo>
                  <a:pt x="1248" y="954"/>
                </a:lnTo>
                <a:lnTo>
                  <a:pt x="1358" y="404"/>
                </a:lnTo>
                <a:close/>
                <a:moveTo>
                  <a:pt x="3815" y="2678"/>
                </a:moveTo>
                <a:lnTo>
                  <a:pt x="4439" y="2715"/>
                </a:lnTo>
                <a:lnTo>
                  <a:pt x="5026" y="2789"/>
                </a:lnTo>
                <a:lnTo>
                  <a:pt x="5026" y="2825"/>
                </a:lnTo>
                <a:lnTo>
                  <a:pt x="5136" y="3485"/>
                </a:lnTo>
                <a:lnTo>
                  <a:pt x="3925" y="3559"/>
                </a:lnTo>
                <a:lnTo>
                  <a:pt x="2678" y="3632"/>
                </a:lnTo>
                <a:lnTo>
                  <a:pt x="1358" y="3669"/>
                </a:lnTo>
                <a:lnTo>
                  <a:pt x="917" y="3706"/>
                </a:lnTo>
                <a:lnTo>
                  <a:pt x="477" y="3742"/>
                </a:lnTo>
                <a:lnTo>
                  <a:pt x="441" y="3229"/>
                </a:lnTo>
                <a:lnTo>
                  <a:pt x="441" y="2972"/>
                </a:lnTo>
                <a:lnTo>
                  <a:pt x="404" y="2862"/>
                </a:lnTo>
                <a:lnTo>
                  <a:pt x="331" y="2752"/>
                </a:lnTo>
                <a:lnTo>
                  <a:pt x="587" y="2789"/>
                </a:lnTo>
                <a:lnTo>
                  <a:pt x="807" y="2789"/>
                </a:lnTo>
                <a:lnTo>
                  <a:pt x="1284" y="2752"/>
                </a:lnTo>
                <a:lnTo>
                  <a:pt x="1945" y="2678"/>
                </a:lnTo>
                <a:close/>
                <a:moveTo>
                  <a:pt x="4916" y="3999"/>
                </a:moveTo>
                <a:lnTo>
                  <a:pt x="4989" y="4072"/>
                </a:lnTo>
                <a:lnTo>
                  <a:pt x="5136" y="4109"/>
                </a:lnTo>
                <a:lnTo>
                  <a:pt x="5209" y="4072"/>
                </a:lnTo>
                <a:lnTo>
                  <a:pt x="5246" y="4623"/>
                </a:lnTo>
                <a:lnTo>
                  <a:pt x="5209" y="5173"/>
                </a:lnTo>
                <a:lnTo>
                  <a:pt x="5173" y="5430"/>
                </a:lnTo>
                <a:lnTo>
                  <a:pt x="5099" y="5723"/>
                </a:lnTo>
                <a:lnTo>
                  <a:pt x="4989" y="5980"/>
                </a:lnTo>
                <a:lnTo>
                  <a:pt x="4806" y="6200"/>
                </a:lnTo>
                <a:lnTo>
                  <a:pt x="4659" y="6310"/>
                </a:lnTo>
                <a:lnTo>
                  <a:pt x="4476" y="6420"/>
                </a:lnTo>
                <a:lnTo>
                  <a:pt x="4292" y="6457"/>
                </a:lnTo>
                <a:lnTo>
                  <a:pt x="4072" y="6493"/>
                </a:lnTo>
                <a:lnTo>
                  <a:pt x="3632" y="6530"/>
                </a:lnTo>
                <a:lnTo>
                  <a:pt x="3265" y="6567"/>
                </a:lnTo>
                <a:lnTo>
                  <a:pt x="2605" y="6567"/>
                </a:lnTo>
                <a:lnTo>
                  <a:pt x="2642" y="6493"/>
                </a:lnTo>
                <a:lnTo>
                  <a:pt x="2678" y="6383"/>
                </a:lnTo>
                <a:lnTo>
                  <a:pt x="2788" y="6310"/>
                </a:lnTo>
                <a:lnTo>
                  <a:pt x="2825" y="6273"/>
                </a:lnTo>
                <a:lnTo>
                  <a:pt x="2825" y="6237"/>
                </a:lnTo>
                <a:lnTo>
                  <a:pt x="2788" y="6200"/>
                </a:lnTo>
                <a:lnTo>
                  <a:pt x="2715" y="6200"/>
                </a:lnTo>
                <a:lnTo>
                  <a:pt x="2605" y="6237"/>
                </a:lnTo>
                <a:lnTo>
                  <a:pt x="2458" y="6310"/>
                </a:lnTo>
                <a:lnTo>
                  <a:pt x="2348" y="6420"/>
                </a:lnTo>
                <a:lnTo>
                  <a:pt x="2311" y="6567"/>
                </a:lnTo>
                <a:lnTo>
                  <a:pt x="1724" y="6493"/>
                </a:lnTo>
                <a:lnTo>
                  <a:pt x="1541" y="6457"/>
                </a:lnTo>
                <a:lnTo>
                  <a:pt x="1688" y="6420"/>
                </a:lnTo>
                <a:lnTo>
                  <a:pt x="2055" y="6383"/>
                </a:lnTo>
                <a:lnTo>
                  <a:pt x="2201" y="6310"/>
                </a:lnTo>
                <a:lnTo>
                  <a:pt x="2275" y="6237"/>
                </a:lnTo>
                <a:lnTo>
                  <a:pt x="2311" y="6163"/>
                </a:lnTo>
                <a:lnTo>
                  <a:pt x="2311" y="6090"/>
                </a:lnTo>
                <a:lnTo>
                  <a:pt x="2275" y="6016"/>
                </a:lnTo>
                <a:lnTo>
                  <a:pt x="2238" y="5980"/>
                </a:lnTo>
                <a:lnTo>
                  <a:pt x="2201" y="5943"/>
                </a:lnTo>
                <a:lnTo>
                  <a:pt x="2055" y="5943"/>
                </a:lnTo>
                <a:lnTo>
                  <a:pt x="1981" y="6016"/>
                </a:lnTo>
                <a:lnTo>
                  <a:pt x="1798" y="6053"/>
                </a:lnTo>
                <a:lnTo>
                  <a:pt x="1394" y="6127"/>
                </a:lnTo>
                <a:lnTo>
                  <a:pt x="1138" y="6200"/>
                </a:lnTo>
                <a:lnTo>
                  <a:pt x="917" y="6273"/>
                </a:lnTo>
                <a:lnTo>
                  <a:pt x="807" y="6200"/>
                </a:lnTo>
                <a:lnTo>
                  <a:pt x="697" y="6127"/>
                </a:lnTo>
                <a:lnTo>
                  <a:pt x="661" y="5980"/>
                </a:lnTo>
                <a:lnTo>
                  <a:pt x="624" y="5870"/>
                </a:lnTo>
                <a:lnTo>
                  <a:pt x="624" y="5870"/>
                </a:lnTo>
                <a:lnTo>
                  <a:pt x="844" y="5906"/>
                </a:lnTo>
                <a:lnTo>
                  <a:pt x="1504" y="5906"/>
                </a:lnTo>
                <a:lnTo>
                  <a:pt x="1724" y="5870"/>
                </a:lnTo>
                <a:lnTo>
                  <a:pt x="1945" y="5833"/>
                </a:lnTo>
                <a:lnTo>
                  <a:pt x="1981" y="5796"/>
                </a:lnTo>
                <a:lnTo>
                  <a:pt x="2018" y="5760"/>
                </a:lnTo>
                <a:lnTo>
                  <a:pt x="2055" y="5650"/>
                </a:lnTo>
                <a:lnTo>
                  <a:pt x="1981" y="5540"/>
                </a:lnTo>
                <a:lnTo>
                  <a:pt x="1945" y="5503"/>
                </a:lnTo>
                <a:lnTo>
                  <a:pt x="1504" y="5503"/>
                </a:lnTo>
                <a:lnTo>
                  <a:pt x="1101" y="5540"/>
                </a:lnTo>
                <a:lnTo>
                  <a:pt x="844" y="5576"/>
                </a:lnTo>
                <a:lnTo>
                  <a:pt x="587" y="5576"/>
                </a:lnTo>
                <a:lnTo>
                  <a:pt x="587" y="5356"/>
                </a:lnTo>
                <a:lnTo>
                  <a:pt x="734" y="5430"/>
                </a:lnTo>
                <a:lnTo>
                  <a:pt x="881" y="5466"/>
                </a:lnTo>
                <a:lnTo>
                  <a:pt x="1211" y="5466"/>
                </a:lnTo>
                <a:lnTo>
                  <a:pt x="1541" y="5393"/>
                </a:lnTo>
                <a:lnTo>
                  <a:pt x="1835" y="5246"/>
                </a:lnTo>
                <a:lnTo>
                  <a:pt x="1871" y="5173"/>
                </a:lnTo>
                <a:lnTo>
                  <a:pt x="1908" y="5099"/>
                </a:lnTo>
                <a:lnTo>
                  <a:pt x="1908" y="5026"/>
                </a:lnTo>
                <a:lnTo>
                  <a:pt x="1871" y="4953"/>
                </a:lnTo>
                <a:lnTo>
                  <a:pt x="1835" y="4916"/>
                </a:lnTo>
                <a:lnTo>
                  <a:pt x="1761" y="4879"/>
                </a:lnTo>
                <a:lnTo>
                  <a:pt x="1724" y="4879"/>
                </a:lnTo>
                <a:lnTo>
                  <a:pt x="1614" y="4916"/>
                </a:lnTo>
                <a:lnTo>
                  <a:pt x="1358" y="5026"/>
                </a:lnTo>
                <a:lnTo>
                  <a:pt x="1101" y="5099"/>
                </a:lnTo>
                <a:lnTo>
                  <a:pt x="844" y="5099"/>
                </a:lnTo>
                <a:lnTo>
                  <a:pt x="551" y="5063"/>
                </a:lnTo>
                <a:lnTo>
                  <a:pt x="551" y="4916"/>
                </a:lnTo>
                <a:lnTo>
                  <a:pt x="844" y="4879"/>
                </a:lnTo>
                <a:lnTo>
                  <a:pt x="1138" y="4879"/>
                </a:lnTo>
                <a:lnTo>
                  <a:pt x="1724" y="4769"/>
                </a:lnTo>
                <a:lnTo>
                  <a:pt x="1908" y="4696"/>
                </a:lnTo>
                <a:lnTo>
                  <a:pt x="2091" y="4586"/>
                </a:lnTo>
                <a:lnTo>
                  <a:pt x="2128" y="4513"/>
                </a:lnTo>
                <a:lnTo>
                  <a:pt x="2165" y="4439"/>
                </a:lnTo>
                <a:lnTo>
                  <a:pt x="2128" y="4329"/>
                </a:lnTo>
                <a:lnTo>
                  <a:pt x="2055" y="4256"/>
                </a:lnTo>
                <a:lnTo>
                  <a:pt x="1945" y="4182"/>
                </a:lnTo>
                <a:lnTo>
                  <a:pt x="1871" y="4182"/>
                </a:lnTo>
                <a:lnTo>
                  <a:pt x="1835" y="4219"/>
                </a:lnTo>
                <a:lnTo>
                  <a:pt x="1761" y="4256"/>
                </a:lnTo>
                <a:lnTo>
                  <a:pt x="1724" y="4329"/>
                </a:lnTo>
                <a:lnTo>
                  <a:pt x="1468" y="4403"/>
                </a:lnTo>
                <a:lnTo>
                  <a:pt x="991" y="4476"/>
                </a:lnTo>
                <a:lnTo>
                  <a:pt x="551" y="4586"/>
                </a:lnTo>
                <a:lnTo>
                  <a:pt x="514" y="4146"/>
                </a:lnTo>
                <a:lnTo>
                  <a:pt x="1358" y="4146"/>
                </a:lnTo>
                <a:lnTo>
                  <a:pt x="2678" y="4109"/>
                </a:lnTo>
                <a:lnTo>
                  <a:pt x="3815" y="4072"/>
                </a:lnTo>
                <a:lnTo>
                  <a:pt x="4916" y="3999"/>
                </a:lnTo>
                <a:close/>
                <a:moveTo>
                  <a:pt x="1211" y="1"/>
                </a:moveTo>
                <a:lnTo>
                  <a:pt x="1101" y="37"/>
                </a:lnTo>
                <a:lnTo>
                  <a:pt x="1028" y="147"/>
                </a:lnTo>
                <a:lnTo>
                  <a:pt x="881" y="771"/>
                </a:lnTo>
                <a:lnTo>
                  <a:pt x="807" y="1395"/>
                </a:lnTo>
                <a:lnTo>
                  <a:pt x="807" y="1835"/>
                </a:lnTo>
                <a:lnTo>
                  <a:pt x="807" y="2092"/>
                </a:lnTo>
                <a:lnTo>
                  <a:pt x="881" y="2312"/>
                </a:lnTo>
                <a:lnTo>
                  <a:pt x="551" y="2385"/>
                </a:lnTo>
                <a:lnTo>
                  <a:pt x="367" y="2458"/>
                </a:lnTo>
                <a:lnTo>
                  <a:pt x="221" y="2568"/>
                </a:lnTo>
                <a:lnTo>
                  <a:pt x="184" y="2605"/>
                </a:lnTo>
                <a:lnTo>
                  <a:pt x="147" y="2678"/>
                </a:lnTo>
                <a:lnTo>
                  <a:pt x="37" y="2825"/>
                </a:lnTo>
                <a:lnTo>
                  <a:pt x="37" y="3009"/>
                </a:lnTo>
                <a:lnTo>
                  <a:pt x="37" y="3375"/>
                </a:lnTo>
                <a:lnTo>
                  <a:pt x="37" y="3852"/>
                </a:lnTo>
                <a:lnTo>
                  <a:pt x="37" y="3889"/>
                </a:lnTo>
                <a:lnTo>
                  <a:pt x="0" y="3962"/>
                </a:lnTo>
                <a:lnTo>
                  <a:pt x="37" y="4072"/>
                </a:lnTo>
                <a:lnTo>
                  <a:pt x="74" y="4439"/>
                </a:lnTo>
                <a:lnTo>
                  <a:pt x="110" y="5540"/>
                </a:lnTo>
                <a:lnTo>
                  <a:pt x="110" y="5943"/>
                </a:lnTo>
                <a:lnTo>
                  <a:pt x="184" y="6127"/>
                </a:lnTo>
                <a:lnTo>
                  <a:pt x="257" y="6310"/>
                </a:lnTo>
                <a:lnTo>
                  <a:pt x="367" y="6457"/>
                </a:lnTo>
                <a:lnTo>
                  <a:pt x="477" y="6567"/>
                </a:lnTo>
                <a:lnTo>
                  <a:pt x="624" y="6677"/>
                </a:lnTo>
                <a:lnTo>
                  <a:pt x="771" y="6750"/>
                </a:lnTo>
                <a:lnTo>
                  <a:pt x="1101" y="6860"/>
                </a:lnTo>
                <a:lnTo>
                  <a:pt x="1468" y="6934"/>
                </a:lnTo>
                <a:lnTo>
                  <a:pt x="2091" y="7007"/>
                </a:lnTo>
                <a:lnTo>
                  <a:pt x="2678" y="7044"/>
                </a:lnTo>
                <a:lnTo>
                  <a:pt x="2605" y="7264"/>
                </a:lnTo>
                <a:lnTo>
                  <a:pt x="2605" y="7484"/>
                </a:lnTo>
                <a:lnTo>
                  <a:pt x="2605" y="7887"/>
                </a:lnTo>
                <a:lnTo>
                  <a:pt x="2605" y="8548"/>
                </a:lnTo>
                <a:lnTo>
                  <a:pt x="2678" y="9208"/>
                </a:lnTo>
                <a:lnTo>
                  <a:pt x="2825" y="10455"/>
                </a:lnTo>
                <a:lnTo>
                  <a:pt x="3045" y="11665"/>
                </a:lnTo>
                <a:lnTo>
                  <a:pt x="3118" y="11922"/>
                </a:lnTo>
                <a:lnTo>
                  <a:pt x="3228" y="12106"/>
                </a:lnTo>
                <a:lnTo>
                  <a:pt x="3375" y="12252"/>
                </a:lnTo>
                <a:lnTo>
                  <a:pt x="3595" y="12399"/>
                </a:lnTo>
                <a:lnTo>
                  <a:pt x="3779" y="12472"/>
                </a:lnTo>
                <a:lnTo>
                  <a:pt x="3999" y="12546"/>
                </a:lnTo>
                <a:lnTo>
                  <a:pt x="4476" y="12619"/>
                </a:lnTo>
                <a:lnTo>
                  <a:pt x="4732" y="12582"/>
                </a:lnTo>
                <a:lnTo>
                  <a:pt x="4952" y="12509"/>
                </a:lnTo>
                <a:lnTo>
                  <a:pt x="5136" y="12399"/>
                </a:lnTo>
                <a:lnTo>
                  <a:pt x="5283" y="12216"/>
                </a:lnTo>
                <a:lnTo>
                  <a:pt x="5429" y="12032"/>
                </a:lnTo>
                <a:lnTo>
                  <a:pt x="5503" y="11812"/>
                </a:lnTo>
                <a:lnTo>
                  <a:pt x="5576" y="11592"/>
                </a:lnTo>
                <a:lnTo>
                  <a:pt x="5613" y="11372"/>
                </a:lnTo>
                <a:lnTo>
                  <a:pt x="5613" y="11079"/>
                </a:lnTo>
                <a:lnTo>
                  <a:pt x="5613" y="10785"/>
                </a:lnTo>
                <a:lnTo>
                  <a:pt x="5539" y="10162"/>
                </a:lnTo>
                <a:lnTo>
                  <a:pt x="5539" y="9538"/>
                </a:lnTo>
                <a:lnTo>
                  <a:pt x="5649" y="8951"/>
                </a:lnTo>
                <a:lnTo>
                  <a:pt x="5723" y="8658"/>
                </a:lnTo>
                <a:lnTo>
                  <a:pt x="5833" y="8364"/>
                </a:lnTo>
                <a:lnTo>
                  <a:pt x="5980" y="8071"/>
                </a:lnTo>
                <a:lnTo>
                  <a:pt x="6090" y="7961"/>
                </a:lnTo>
                <a:lnTo>
                  <a:pt x="6200" y="7851"/>
                </a:lnTo>
                <a:lnTo>
                  <a:pt x="6273" y="7814"/>
                </a:lnTo>
                <a:lnTo>
                  <a:pt x="6310" y="7814"/>
                </a:lnTo>
                <a:lnTo>
                  <a:pt x="6456" y="7887"/>
                </a:lnTo>
                <a:lnTo>
                  <a:pt x="6530" y="7997"/>
                </a:lnTo>
                <a:lnTo>
                  <a:pt x="6603" y="8144"/>
                </a:lnTo>
                <a:lnTo>
                  <a:pt x="6640" y="8291"/>
                </a:lnTo>
                <a:lnTo>
                  <a:pt x="6603" y="8474"/>
                </a:lnTo>
                <a:lnTo>
                  <a:pt x="6566" y="8804"/>
                </a:lnTo>
                <a:lnTo>
                  <a:pt x="6530" y="9208"/>
                </a:lnTo>
                <a:lnTo>
                  <a:pt x="6566" y="9428"/>
                </a:lnTo>
                <a:lnTo>
                  <a:pt x="6603" y="9648"/>
                </a:lnTo>
                <a:lnTo>
                  <a:pt x="6676" y="9868"/>
                </a:lnTo>
                <a:lnTo>
                  <a:pt x="6787" y="10051"/>
                </a:lnTo>
                <a:lnTo>
                  <a:pt x="6970" y="10162"/>
                </a:lnTo>
                <a:lnTo>
                  <a:pt x="7153" y="10272"/>
                </a:lnTo>
                <a:lnTo>
                  <a:pt x="7447" y="10345"/>
                </a:lnTo>
                <a:lnTo>
                  <a:pt x="7777" y="10382"/>
                </a:lnTo>
                <a:lnTo>
                  <a:pt x="8437" y="10382"/>
                </a:lnTo>
                <a:lnTo>
                  <a:pt x="9061" y="10308"/>
                </a:lnTo>
                <a:lnTo>
                  <a:pt x="9684" y="10162"/>
                </a:lnTo>
                <a:lnTo>
                  <a:pt x="9758" y="10125"/>
                </a:lnTo>
                <a:lnTo>
                  <a:pt x="9831" y="10051"/>
                </a:lnTo>
                <a:lnTo>
                  <a:pt x="9868" y="9941"/>
                </a:lnTo>
                <a:lnTo>
                  <a:pt x="9831" y="9868"/>
                </a:lnTo>
                <a:lnTo>
                  <a:pt x="9794" y="9758"/>
                </a:lnTo>
                <a:lnTo>
                  <a:pt x="9721" y="9685"/>
                </a:lnTo>
                <a:lnTo>
                  <a:pt x="9648" y="9648"/>
                </a:lnTo>
                <a:lnTo>
                  <a:pt x="9538" y="9648"/>
                </a:lnTo>
                <a:lnTo>
                  <a:pt x="8951" y="9758"/>
                </a:lnTo>
                <a:lnTo>
                  <a:pt x="8327" y="9831"/>
                </a:lnTo>
                <a:lnTo>
                  <a:pt x="7740" y="9831"/>
                </a:lnTo>
                <a:lnTo>
                  <a:pt x="7447" y="9795"/>
                </a:lnTo>
                <a:lnTo>
                  <a:pt x="7300" y="9721"/>
                </a:lnTo>
                <a:lnTo>
                  <a:pt x="7190" y="9648"/>
                </a:lnTo>
                <a:lnTo>
                  <a:pt x="7117" y="9575"/>
                </a:lnTo>
                <a:lnTo>
                  <a:pt x="7080" y="9465"/>
                </a:lnTo>
                <a:lnTo>
                  <a:pt x="7080" y="9208"/>
                </a:lnTo>
                <a:lnTo>
                  <a:pt x="7080" y="8914"/>
                </a:lnTo>
                <a:lnTo>
                  <a:pt x="7117" y="8694"/>
                </a:lnTo>
                <a:lnTo>
                  <a:pt x="7153" y="8474"/>
                </a:lnTo>
                <a:lnTo>
                  <a:pt x="7153" y="8254"/>
                </a:lnTo>
                <a:lnTo>
                  <a:pt x="7117" y="8034"/>
                </a:lnTo>
                <a:lnTo>
                  <a:pt x="7043" y="7851"/>
                </a:lnTo>
                <a:lnTo>
                  <a:pt x="6970" y="7667"/>
                </a:lnTo>
                <a:lnTo>
                  <a:pt x="6823" y="7520"/>
                </a:lnTo>
                <a:lnTo>
                  <a:pt x="6676" y="7410"/>
                </a:lnTo>
                <a:lnTo>
                  <a:pt x="6530" y="7337"/>
                </a:lnTo>
                <a:lnTo>
                  <a:pt x="6383" y="7300"/>
                </a:lnTo>
                <a:lnTo>
                  <a:pt x="6200" y="7300"/>
                </a:lnTo>
                <a:lnTo>
                  <a:pt x="6016" y="7337"/>
                </a:lnTo>
                <a:lnTo>
                  <a:pt x="5833" y="7447"/>
                </a:lnTo>
                <a:lnTo>
                  <a:pt x="5649" y="7594"/>
                </a:lnTo>
                <a:lnTo>
                  <a:pt x="5503" y="7814"/>
                </a:lnTo>
                <a:lnTo>
                  <a:pt x="5393" y="8034"/>
                </a:lnTo>
                <a:lnTo>
                  <a:pt x="5283" y="8291"/>
                </a:lnTo>
                <a:lnTo>
                  <a:pt x="5136" y="8768"/>
                </a:lnTo>
                <a:lnTo>
                  <a:pt x="5026" y="9281"/>
                </a:lnTo>
                <a:lnTo>
                  <a:pt x="4989" y="9795"/>
                </a:lnTo>
                <a:lnTo>
                  <a:pt x="5026" y="10308"/>
                </a:lnTo>
                <a:lnTo>
                  <a:pt x="5062" y="10858"/>
                </a:lnTo>
                <a:lnTo>
                  <a:pt x="5062" y="11372"/>
                </a:lnTo>
                <a:lnTo>
                  <a:pt x="5062" y="11519"/>
                </a:lnTo>
                <a:lnTo>
                  <a:pt x="5026" y="11665"/>
                </a:lnTo>
                <a:lnTo>
                  <a:pt x="4952" y="11775"/>
                </a:lnTo>
                <a:lnTo>
                  <a:pt x="4879" y="11886"/>
                </a:lnTo>
                <a:lnTo>
                  <a:pt x="4769" y="11959"/>
                </a:lnTo>
                <a:lnTo>
                  <a:pt x="4659" y="12032"/>
                </a:lnTo>
                <a:lnTo>
                  <a:pt x="4512" y="12069"/>
                </a:lnTo>
                <a:lnTo>
                  <a:pt x="4366" y="12069"/>
                </a:lnTo>
                <a:lnTo>
                  <a:pt x="4109" y="11996"/>
                </a:lnTo>
                <a:lnTo>
                  <a:pt x="3815" y="11922"/>
                </a:lnTo>
                <a:lnTo>
                  <a:pt x="3705" y="11849"/>
                </a:lnTo>
                <a:lnTo>
                  <a:pt x="3595" y="11739"/>
                </a:lnTo>
                <a:lnTo>
                  <a:pt x="3559" y="11592"/>
                </a:lnTo>
                <a:lnTo>
                  <a:pt x="3522" y="11445"/>
                </a:lnTo>
                <a:lnTo>
                  <a:pt x="3302" y="10272"/>
                </a:lnTo>
                <a:lnTo>
                  <a:pt x="3155" y="9061"/>
                </a:lnTo>
                <a:lnTo>
                  <a:pt x="3045" y="7887"/>
                </a:lnTo>
                <a:lnTo>
                  <a:pt x="3045" y="7484"/>
                </a:lnTo>
                <a:lnTo>
                  <a:pt x="3008" y="7264"/>
                </a:lnTo>
                <a:lnTo>
                  <a:pt x="2935" y="7044"/>
                </a:lnTo>
                <a:lnTo>
                  <a:pt x="3375" y="7044"/>
                </a:lnTo>
                <a:lnTo>
                  <a:pt x="3779" y="7007"/>
                </a:lnTo>
                <a:lnTo>
                  <a:pt x="4219" y="6970"/>
                </a:lnTo>
                <a:lnTo>
                  <a:pt x="4622" y="6860"/>
                </a:lnTo>
                <a:lnTo>
                  <a:pt x="4806" y="6787"/>
                </a:lnTo>
                <a:lnTo>
                  <a:pt x="4952" y="6677"/>
                </a:lnTo>
                <a:lnTo>
                  <a:pt x="5099" y="6603"/>
                </a:lnTo>
                <a:lnTo>
                  <a:pt x="5209" y="6493"/>
                </a:lnTo>
                <a:lnTo>
                  <a:pt x="5429" y="6200"/>
                </a:lnTo>
                <a:lnTo>
                  <a:pt x="5539" y="5906"/>
                </a:lnTo>
                <a:lnTo>
                  <a:pt x="5649" y="5576"/>
                </a:lnTo>
                <a:lnTo>
                  <a:pt x="5723" y="5210"/>
                </a:lnTo>
                <a:lnTo>
                  <a:pt x="5723" y="4806"/>
                </a:lnTo>
                <a:lnTo>
                  <a:pt x="5686" y="4036"/>
                </a:lnTo>
                <a:lnTo>
                  <a:pt x="5649" y="3559"/>
                </a:lnTo>
                <a:lnTo>
                  <a:pt x="5576" y="3082"/>
                </a:lnTo>
                <a:lnTo>
                  <a:pt x="5539" y="2789"/>
                </a:lnTo>
                <a:lnTo>
                  <a:pt x="5503" y="2678"/>
                </a:lnTo>
                <a:lnTo>
                  <a:pt x="5466" y="2568"/>
                </a:lnTo>
                <a:lnTo>
                  <a:pt x="5429" y="2422"/>
                </a:lnTo>
                <a:lnTo>
                  <a:pt x="5356" y="2348"/>
                </a:lnTo>
                <a:lnTo>
                  <a:pt x="5173" y="2238"/>
                </a:lnTo>
                <a:lnTo>
                  <a:pt x="5026" y="2202"/>
                </a:lnTo>
                <a:lnTo>
                  <a:pt x="4916" y="2202"/>
                </a:lnTo>
                <a:lnTo>
                  <a:pt x="4879" y="2238"/>
                </a:lnTo>
                <a:lnTo>
                  <a:pt x="4586" y="2238"/>
                </a:lnTo>
                <a:lnTo>
                  <a:pt x="4622" y="808"/>
                </a:lnTo>
                <a:lnTo>
                  <a:pt x="4586" y="551"/>
                </a:lnTo>
                <a:lnTo>
                  <a:pt x="4549" y="441"/>
                </a:lnTo>
                <a:lnTo>
                  <a:pt x="4512" y="331"/>
                </a:lnTo>
                <a:lnTo>
                  <a:pt x="4439" y="258"/>
                </a:lnTo>
                <a:lnTo>
                  <a:pt x="4329" y="221"/>
                </a:lnTo>
                <a:lnTo>
                  <a:pt x="4219" y="184"/>
                </a:lnTo>
                <a:lnTo>
                  <a:pt x="4072" y="221"/>
                </a:lnTo>
                <a:lnTo>
                  <a:pt x="3815" y="331"/>
                </a:lnTo>
                <a:lnTo>
                  <a:pt x="3705" y="404"/>
                </a:lnTo>
                <a:lnTo>
                  <a:pt x="3632" y="514"/>
                </a:lnTo>
                <a:lnTo>
                  <a:pt x="3522" y="734"/>
                </a:lnTo>
                <a:lnTo>
                  <a:pt x="3449" y="991"/>
                </a:lnTo>
                <a:lnTo>
                  <a:pt x="3485" y="1321"/>
                </a:lnTo>
                <a:lnTo>
                  <a:pt x="3522" y="1651"/>
                </a:lnTo>
                <a:lnTo>
                  <a:pt x="3559" y="1908"/>
                </a:lnTo>
                <a:lnTo>
                  <a:pt x="3669" y="2165"/>
                </a:lnTo>
                <a:lnTo>
                  <a:pt x="2091" y="2165"/>
                </a:lnTo>
                <a:lnTo>
                  <a:pt x="2055" y="1358"/>
                </a:lnTo>
                <a:lnTo>
                  <a:pt x="2018" y="514"/>
                </a:lnTo>
                <a:lnTo>
                  <a:pt x="2018" y="368"/>
                </a:lnTo>
                <a:lnTo>
                  <a:pt x="1945" y="221"/>
                </a:lnTo>
                <a:lnTo>
                  <a:pt x="1871" y="147"/>
                </a:lnTo>
                <a:lnTo>
                  <a:pt x="1761" y="74"/>
                </a:lnTo>
                <a:lnTo>
                  <a:pt x="1651" y="37"/>
                </a:lnTo>
                <a:lnTo>
                  <a:pt x="1504" y="1"/>
                </a:lnTo>
                <a:close/>
              </a:path>
            </a:pathLst>
          </a:custGeom>
          <a:solidFill>
            <a:srgbClr val="3C78D8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8" name="Shape 188"/>
          <p:cNvSpPr/>
          <p:nvPr/>
        </p:nvSpPr>
        <p:spPr>
          <a:xfrm>
            <a:off x="6453205" y="3705908"/>
            <a:ext cx="666366" cy="752689"/>
          </a:xfrm>
          <a:custGeom>
            <a:avLst/>
            <a:gdLst/>
            <a:ahLst/>
            <a:cxnLst/>
            <a:rect l="0" t="0" r="0" b="0"/>
            <a:pathLst>
              <a:path w="13316" h="15041" extrusionOk="0">
                <a:moveTo>
                  <a:pt x="5466" y="1"/>
                </a:moveTo>
                <a:lnTo>
                  <a:pt x="5466" y="38"/>
                </a:lnTo>
                <a:lnTo>
                  <a:pt x="5576" y="1248"/>
                </a:lnTo>
                <a:lnTo>
                  <a:pt x="5612" y="1321"/>
                </a:lnTo>
                <a:lnTo>
                  <a:pt x="5649" y="1395"/>
                </a:lnTo>
                <a:lnTo>
                  <a:pt x="5759" y="1431"/>
                </a:lnTo>
                <a:lnTo>
                  <a:pt x="5833" y="1395"/>
                </a:lnTo>
                <a:lnTo>
                  <a:pt x="6713" y="881"/>
                </a:lnTo>
                <a:lnTo>
                  <a:pt x="6713" y="881"/>
                </a:lnTo>
                <a:lnTo>
                  <a:pt x="6640" y="1285"/>
                </a:lnTo>
                <a:lnTo>
                  <a:pt x="6603" y="1652"/>
                </a:lnTo>
                <a:lnTo>
                  <a:pt x="6603" y="2055"/>
                </a:lnTo>
                <a:lnTo>
                  <a:pt x="6640" y="2459"/>
                </a:lnTo>
                <a:lnTo>
                  <a:pt x="6676" y="2569"/>
                </a:lnTo>
                <a:lnTo>
                  <a:pt x="6750" y="2605"/>
                </a:lnTo>
                <a:lnTo>
                  <a:pt x="6823" y="2642"/>
                </a:lnTo>
                <a:lnTo>
                  <a:pt x="6896" y="2679"/>
                </a:lnTo>
                <a:lnTo>
                  <a:pt x="6970" y="2642"/>
                </a:lnTo>
                <a:lnTo>
                  <a:pt x="7043" y="2605"/>
                </a:lnTo>
                <a:lnTo>
                  <a:pt x="7080" y="2532"/>
                </a:lnTo>
                <a:lnTo>
                  <a:pt x="7080" y="2459"/>
                </a:lnTo>
                <a:lnTo>
                  <a:pt x="7043" y="2275"/>
                </a:lnTo>
                <a:lnTo>
                  <a:pt x="7006" y="1835"/>
                </a:lnTo>
                <a:lnTo>
                  <a:pt x="7043" y="1395"/>
                </a:lnTo>
                <a:lnTo>
                  <a:pt x="7116" y="955"/>
                </a:lnTo>
                <a:lnTo>
                  <a:pt x="7226" y="514"/>
                </a:lnTo>
                <a:lnTo>
                  <a:pt x="7190" y="404"/>
                </a:lnTo>
                <a:lnTo>
                  <a:pt x="7153" y="294"/>
                </a:lnTo>
                <a:lnTo>
                  <a:pt x="7043" y="258"/>
                </a:lnTo>
                <a:lnTo>
                  <a:pt x="6933" y="294"/>
                </a:lnTo>
                <a:lnTo>
                  <a:pt x="5906" y="918"/>
                </a:lnTo>
                <a:lnTo>
                  <a:pt x="5869" y="698"/>
                </a:lnTo>
                <a:lnTo>
                  <a:pt x="5796" y="478"/>
                </a:lnTo>
                <a:lnTo>
                  <a:pt x="5686" y="221"/>
                </a:lnTo>
                <a:lnTo>
                  <a:pt x="5576" y="1"/>
                </a:lnTo>
                <a:close/>
                <a:moveTo>
                  <a:pt x="8840" y="3816"/>
                </a:moveTo>
                <a:lnTo>
                  <a:pt x="8730" y="3852"/>
                </a:lnTo>
                <a:lnTo>
                  <a:pt x="8657" y="3926"/>
                </a:lnTo>
                <a:lnTo>
                  <a:pt x="8510" y="4146"/>
                </a:lnTo>
                <a:lnTo>
                  <a:pt x="8364" y="4293"/>
                </a:lnTo>
                <a:lnTo>
                  <a:pt x="8143" y="4476"/>
                </a:lnTo>
                <a:lnTo>
                  <a:pt x="7997" y="4659"/>
                </a:lnTo>
                <a:lnTo>
                  <a:pt x="7997" y="4733"/>
                </a:lnTo>
                <a:lnTo>
                  <a:pt x="7997" y="4769"/>
                </a:lnTo>
                <a:lnTo>
                  <a:pt x="8033" y="4806"/>
                </a:lnTo>
                <a:lnTo>
                  <a:pt x="8070" y="4843"/>
                </a:lnTo>
                <a:lnTo>
                  <a:pt x="8253" y="4843"/>
                </a:lnTo>
                <a:lnTo>
                  <a:pt x="8400" y="4806"/>
                </a:lnTo>
                <a:lnTo>
                  <a:pt x="8547" y="4733"/>
                </a:lnTo>
                <a:lnTo>
                  <a:pt x="8694" y="4659"/>
                </a:lnTo>
                <a:lnTo>
                  <a:pt x="8914" y="4403"/>
                </a:lnTo>
                <a:lnTo>
                  <a:pt x="9097" y="4146"/>
                </a:lnTo>
                <a:lnTo>
                  <a:pt x="9134" y="4073"/>
                </a:lnTo>
                <a:lnTo>
                  <a:pt x="9134" y="3963"/>
                </a:lnTo>
                <a:lnTo>
                  <a:pt x="9097" y="3889"/>
                </a:lnTo>
                <a:lnTo>
                  <a:pt x="9024" y="3852"/>
                </a:lnTo>
                <a:lnTo>
                  <a:pt x="8914" y="3816"/>
                </a:lnTo>
                <a:close/>
                <a:moveTo>
                  <a:pt x="147" y="2972"/>
                </a:moveTo>
                <a:lnTo>
                  <a:pt x="73" y="3009"/>
                </a:lnTo>
                <a:lnTo>
                  <a:pt x="37" y="3082"/>
                </a:lnTo>
                <a:lnTo>
                  <a:pt x="0" y="3229"/>
                </a:lnTo>
                <a:lnTo>
                  <a:pt x="37" y="3559"/>
                </a:lnTo>
                <a:lnTo>
                  <a:pt x="110" y="4073"/>
                </a:lnTo>
                <a:lnTo>
                  <a:pt x="220" y="4549"/>
                </a:lnTo>
                <a:lnTo>
                  <a:pt x="257" y="4623"/>
                </a:lnTo>
                <a:lnTo>
                  <a:pt x="330" y="4696"/>
                </a:lnTo>
                <a:lnTo>
                  <a:pt x="514" y="4696"/>
                </a:lnTo>
                <a:lnTo>
                  <a:pt x="1174" y="4219"/>
                </a:lnTo>
                <a:lnTo>
                  <a:pt x="1247" y="4843"/>
                </a:lnTo>
                <a:lnTo>
                  <a:pt x="1284" y="4990"/>
                </a:lnTo>
                <a:lnTo>
                  <a:pt x="1321" y="5173"/>
                </a:lnTo>
                <a:lnTo>
                  <a:pt x="1394" y="5320"/>
                </a:lnTo>
                <a:lnTo>
                  <a:pt x="1431" y="5356"/>
                </a:lnTo>
                <a:lnTo>
                  <a:pt x="1541" y="5393"/>
                </a:lnTo>
                <a:lnTo>
                  <a:pt x="1614" y="5393"/>
                </a:lnTo>
                <a:lnTo>
                  <a:pt x="1687" y="5356"/>
                </a:lnTo>
                <a:lnTo>
                  <a:pt x="1724" y="5320"/>
                </a:lnTo>
                <a:lnTo>
                  <a:pt x="1761" y="5246"/>
                </a:lnTo>
                <a:lnTo>
                  <a:pt x="1761" y="5173"/>
                </a:lnTo>
                <a:lnTo>
                  <a:pt x="1724" y="5063"/>
                </a:lnTo>
                <a:lnTo>
                  <a:pt x="1724" y="5026"/>
                </a:lnTo>
                <a:lnTo>
                  <a:pt x="1687" y="4953"/>
                </a:lnTo>
                <a:lnTo>
                  <a:pt x="1651" y="4549"/>
                </a:lnTo>
                <a:lnTo>
                  <a:pt x="1614" y="4183"/>
                </a:lnTo>
                <a:lnTo>
                  <a:pt x="1577" y="3816"/>
                </a:lnTo>
                <a:lnTo>
                  <a:pt x="1577" y="3706"/>
                </a:lnTo>
                <a:lnTo>
                  <a:pt x="1467" y="3632"/>
                </a:lnTo>
                <a:lnTo>
                  <a:pt x="1357" y="3632"/>
                </a:lnTo>
                <a:lnTo>
                  <a:pt x="1247" y="3669"/>
                </a:lnTo>
                <a:lnTo>
                  <a:pt x="880" y="3889"/>
                </a:lnTo>
                <a:lnTo>
                  <a:pt x="550" y="4146"/>
                </a:lnTo>
                <a:lnTo>
                  <a:pt x="330" y="3302"/>
                </a:lnTo>
                <a:lnTo>
                  <a:pt x="294" y="3082"/>
                </a:lnTo>
                <a:lnTo>
                  <a:pt x="220" y="2972"/>
                </a:lnTo>
                <a:close/>
                <a:moveTo>
                  <a:pt x="8400" y="2679"/>
                </a:moveTo>
                <a:lnTo>
                  <a:pt x="10124" y="5173"/>
                </a:lnTo>
                <a:lnTo>
                  <a:pt x="10161" y="5210"/>
                </a:lnTo>
                <a:lnTo>
                  <a:pt x="10124" y="5246"/>
                </a:lnTo>
                <a:lnTo>
                  <a:pt x="9684" y="5613"/>
                </a:lnTo>
                <a:lnTo>
                  <a:pt x="9207" y="6017"/>
                </a:lnTo>
                <a:lnTo>
                  <a:pt x="8804" y="6310"/>
                </a:lnTo>
                <a:lnTo>
                  <a:pt x="8584" y="6017"/>
                </a:lnTo>
                <a:lnTo>
                  <a:pt x="6970" y="3852"/>
                </a:lnTo>
                <a:lnTo>
                  <a:pt x="7703" y="3339"/>
                </a:lnTo>
                <a:lnTo>
                  <a:pt x="8033" y="3045"/>
                </a:lnTo>
                <a:lnTo>
                  <a:pt x="8364" y="2752"/>
                </a:lnTo>
                <a:lnTo>
                  <a:pt x="8400" y="2679"/>
                </a:lnTo>
                <a:close/>
                <a:moveTo>
                  <a:pt x="2494" y="7227"/>
                </a:moveTo>
                <a:lnTo>
                  <a:pt x="2421" y="7301"/>
                </a:lnTo>
                <a:lnTo>
                  <a:pt x="2421" y="7411"/>
                </a:lnTo>
                <a:lnTo>
                  <a:pt x="2678" y="7887"/>
                </a:lnTo>
                <a:lnTo>
                  <a:pt x="2494" y="8034"/>
                </a:lnTo>
                <a:lnTo>
                  <a:pt x="2458" y="8108"/>
                </a:lnTo>
                <a:lnTo>
                  <a:pt x="2421" y="8218"/>
                </a:lnTo>
                <a:lnTo>
                  <a:pt x="2421" y="8291"/>
                </a:lnTo>
                <a:lnTo>
                  <a:pt x="2494" y="8328"/>
                </a:lnTo>
                <a:lnTo>
                  <a:pt x="2605" y="8364"/>
                </a:lnTo>
                <a:lnTo>
                  <a:pt x="2678" y="8328"/>
                </a:lnTo>
                <a:lnTo>
                  <a:pt x="2861" y="8254"/>
                </a:lnTo>
                <a:lnTo>
                  <a:pt x="2935" y="8364"/>
                </a:lnTo>
                <a:lnTo>
                  <a:pt x="3155" y="8694"/>
                </a:lnTo>
                <a:lnTo>
                  <a:pt x="3301" y="8841"/>
                </a:lnTo>
                <a:lnTo>
                  <a:pt x="3375" y="8878"/>
                </a:lnTo>
                <a:lnTo>
                  <a:pt x="3485" y="8915"/>
                </a:lnTo>
                <a:lnTo>
                  <a:pt x="3558" y="8878"/>
                </a:lnTo>
                <a:lnTo>
                  <a:pt x="3595" y="8804"/>
                </a:lnTo>
                <a:lnTo>
                  <a:pt x="3632" y="8731"/>
                </a:lnTo>
                <a:lnTo>
                  <a:pt x="3595" y="8621"/>
                </a:lnTo>
                <a:lnTo>
                  <a:pt x="3558" y="8438"/>
                </a:lnTo>
                <a:lnTo>
                  <a:pt x="3301" y="8108"/>
                </a:lnTo>
                <a:lnTo>
                  <a:pt x="3228" y="7997"/>
                </a:lnTo>
                <a:lnTo>
                  <a:pt x="3558" y="7704"/>
                </a:lnTo>
                <a:lnTo>
                  <a:pt x="3595" y="7594"/>
                </a:lnTo>
                <a:lnTo>
                  <a:pt x="3595" y="7484"/>
                </a:lnTo>
                <a:lnTo>
                  <a:pt x="3558" y="7411"/>
                </a:lnTo>
                <a:lnTo>
                  <a:pt x="3485" y="7374"/>
                </a:lnTo>
                <a:lnTo>
                  <a:pt x="3412" y="7337"/>
                </a:lnTo>
                <a:lnTo>
                  <a:pt x="3338" y="7337"/>
                </a:lnTo>
                <a:lnTo>
                  <a:pt x="3228" y="7411"/>
                </a:lnTo>
                <a:lnTo>
                  <a:pt x="2971" y="7631"/>
                </a:lnTo>
                <a:lnTo>
                  <a:pt x="2641" y="7264"/>
                </a:lnTo>
                <a:lnTo>
                  <a:pt x="2568" y="7227"/>
                </a:lnTo>
                <a:close/>
                <a:moveTo>
                  <a:pt x="3191" y="6090"/>
                </a:moveTo>
                <a:lnTo>
                  <a:pt x="3595" y="6860"/>
                </a:lnTo>
                <a:lnTo>
                  <a:pt x="3998" y="7594"/>
                </a:lnTo>
                <a:lnTo>
                  <a:pt x="4439" y="8328"/>
                </a:lnTo>
                <a:lnTo>
                  <a:pt x="4915" y="9025"/>
                </a:lnTo>
                <a:lnTo>
                  <a:pt x="4769" y="9098"/>
                </a:lnTo>
                <a:lnTo>
                  <a:pt x="4622" y="9171"/>
                </a:lnTo>
                <a:lnTo>
                  <a:pt x="4365" y="9355"/>
                </a:lnTo>
                <a:lnTo>
                  <a:pt x="3778" y="9721"/>
                </a:lnTo>
                <a:lnTo>
                  <a:pt x="3522" y="9905"/>
                </a:lnTo>
                <a:lnTo>
                  <a:pt x="3412" y="10015"/>
                </a:lnTo>
                <a:lnTo>
                  <a:pt x="3265" y="10052"/>
                </a:lnTo>
                <a:lnTo>
                  <a:pt x="3228" y="10052"/>
                </a:lnTo>
                <a:lnTo>
                  <a:pt x="3191" y="10088"/>
                </a:lnTo>
                <a:lnTo>
                  <a:pt x="3191" y="10162"/>
                </a:lnTo>
                <a:lnTo>
                  <a:pt x="2421" y="9025"/>
                </a:lnTo>
                <a:lnTo>
                  <a:pt x="1761" y="7997"/>
                </a:lnTo>
                <a:lnTo>
                  <a:pt x="1064" y="7007"/>
                </a:lnTo>
                <a:lnTo>
                  <a:pt x="1394" y="6897"/>
                </a:lnTo>
                <a:lnTo>
                  <a:pt x="1724" y="6714"/>
                </a:lnTo>
                <a:lnTo>
                  <a:pt x="2348" y="6383"/>
                </a:lnTo>
                <a:lnTo>
                  <a:pt x="2494" y="6310"/>
                </a:lnTo>
                <a:lnTo>
                  <a:pt x="2641" y="6273"/>
                </a:lnTo>
                <a:lnTo>
                  <a:pt x="2935" y="6237"/>
                </a:lnTo>
                <a:lnTo>
                  <a:pt x="3081" y="6200"/>
                </a:lnTo>
                <a:lnTo>
                  <a:pt x="3191" y="6090"/>
                </a:lnTo>
                <a:close/>
                <a:moveTo>
                  <a:pt x="12729" y="11005"/>
                </a:moveTo>
                <a:lnTo>
                  <a:pt x="12655" y="11225"/>
                </a:lnTo>
                <a:lnTo>
                  <a:pt x="12582" y="11115"/>
                </a:lnTo>
                <a:lnTo>
                  <a:pt x="12729" y="11005"/>
                </a:lnTo>
                <a:close/>
                <a:moveTo>
                  <a:pt x="9647" y="12949"/>
                </a:moveTo>
                <a:lnTo>
                  <a:pt x="9721" y="13096"/>
                </a:lnTo>
                <a:lnTo>
                  <a:pt x="9831" y="13280"/>
                </a:lnTo>
                <a:lnTo>
                  <a:pt x="9941" y="13463"/>
                </a:lnTo>
                <a:lnTo>
                  <a:pt x="10088" y="13573"/>
                </a:lnTo>
                <a:lnTo>
                  <a:pt x="10051" y="13573"/>
                </a:lnTo>
                <a:lnTo>
                  <a:pt x="9647" y="13756"/>
                </a:lnTo>
                <a:lnTo>
                  <a:pt x="9647" y="13646"/>
                </a:lnTo>
                <a:lnTo>
                  <a:pt x="9574" y="13536"/>
                </a:lnTo>
                <a:lnTo>
                  <a:pt x="9427" y="13426"/>
                </a:lnTo>
                <a:lnTo>
                  <a:pt x="9354" y="13280"/>
                </a:lnTo>
                <a:lnTo>
                  <a:pt x="9281" y="13133"/>
                </a:lnTo>
                <a:lnTo>
                  <a:pt x="9244" y="12986"/>
                </a:lnTo>
                <a:lnTo>
                  <a:pt x="9647" y="12949"/>
                </a:lnTo>
                <a:close/>
                <a:moveTo>
                  <a:pt x="6640" y="12839"/>
                </a:moveTo>
                <a:lnTo>
                  <a:pt x="6493" y="13426"/>
                </a:lnTo>
                <a:lnTo>
                  <a:pt x="6419" y="14013"/>
                </a:lnTo>
                <a:lnTo>
                  <a:pt x="6419" y="14160"/>
                </a:lnTo>
                <a:lnTo>
                  <a:pt x="6163" y="13940"/>
                </a:lnTo>
                <a:lnTo>
                  <a:pt x="6126" y="13940"/>
                </a:lnTo>
                <a:lnTo>
                  <a:pt x="6126" y="13903"/>
                </a:lnTo>
                <a:lnTo>
                  <a:pt x="6126" y="13646"/>
                </a:lnTo>
                <a:lnTo>
                  <a:pt x="6163" y="13353"/>
                </a:lnTo>
                <a:lnTo>
                  <a:pt x="6236" y="13096"/>
                </a:lnTo>
                <a:lnTo>
                  <a:pt x="6346" y="12876"/>
                </a:lnTo>
                <a:lnTo>
                  <a:pt x="6640" y="12839"/>
                </a:lnTo>
                <a:close/>
                <a:moveTo>
                  <a:pt x="7336" y="13170"/>
                </a:moveTo>
                <a:lnTo>
                  <a:pt x="7263" y="13206"/>
                </a:lnTo>
                <a:lnTo>
                  <a:pt x="7226" y="13243"/>
                </a:lnTo>
                <a:lnTo>
                  <a:pt x="7080" y="13720"/>
                </a:lnTo>
                <a:lnTo>
                  <a:pt x="7006" y="13977"/>
                </a:lnTo>
                <a:lnTo>
                  <a:pt x="7006" y="14233"/>
                </a:lnTo>
                <a:lnTo>
                  <a:pt x="7006" y="14307"/>
                </a:lnTo>
                <a:lnTo>
                  <a:pt x="7043" y="14380"/>
                </a:lnTo>
                <a:lnTo>
                  <a:pt x="7116" y="14453"/>
                </a:lnTo>
                <a:lnTo>
                  <a:pt x="7190" y="14490"/>
                </a:lnTo>
                <a:lnTo>
                  <a:pt x="7263" y="14527"/>
                </a:lnTo>
                <a:lnTo>
                  <a:pt x="7336" y="14527"/>
                </a:lnTo>
                <a:lnTo>
                  <a:pt x="7410" y="14453"/>
                </a:lnTo>
                <a:lnTo>
                  <a:pt x="7483" y="14380"/>
                </a:lnTo>
                <a:lnTo>
                  <a:pt x="7483" y="14270"/>
                </a:lnTo>
                <a:lnTo>
                  <a:pt x="7446" y="14160"/>
                </a:lnTo>
                <a:lnTo>
                  <a:pt x="7373" y="14123"/>
                </a:lnTo>
                <a:lnTo>
                  <a:pt x="7373" y="13830"/>
                </a:lnTo>
                <a:lnTo>
                  <a:pt x="7410" y="13280"/>
                </a:lnTo>
                <a:lnTo>
                  <a:pt x="7373" y="13206"/>
                </a:lnTo>
                <a:lnTo>
                  <a:pt x="7336" y="13170"/>
                </a:lnTo>
                <a:close/>
                <a:moveTo>
                  <a:pt x="10418" y="5613"/>
                </a:moveTo>
                <a:lnTo>
                  <a:pt x="11188" y="6714"/>
                </a:lnTo>
                <a:lnTo>
                  <a:pt x="11555" y="7264"/>
                </a:lnTo>
                <a:lnTo>
                  <a:pt x="11922" y="7814"/>
                </a:lnTo>
                <a:lnTo>
                  <a:pt x="12252" y="8474"/>
                </a:lnTo>
                <a:lnTo>
                  <a:pt x="12399" y="8841"/>
                </a:lnTo>
                <a:lnTo>
                  <a:pt x="12545" y="9208"/>
                </a:lnTo>
                <a:lnTo>
                  <a:pt x="12619" y="9575"/>
                </a:lnTo>
                <a:lnTo>
                  <a:pt x="12692" y="9942"/>
                </a:lnTo>
                <a:lnTo>
                  <a:pt x="12729" y="10308"/>
                </a:lnTo>
                <a:lnTo>
                  <a:pt x="12729" y="10675"/>
                </a:lnTo>
                <a:lnTo>
                  <a:pt x="12325" y="10932"/>
                </a:lnTo>
                <a:lnTo>
                  <a:pt x="12288" y="10969"/>
                </a:lnTo>
                <a:lnTo>
                  <a:pt x="12252" y="11042"/>
                </a:lnTo>
                <a:lnTo>
                  <a:pt x="12288" y="11079"/>
                </a:lnTo>
                <a:lnTo>
                  <a:pt x="12325" y="11152"/>
                </a:lnTo>
                <a:lnTo>
                  <a:pt x="12435" y="11372"/>
                </a:lnTo>
                <a:lnTo>
                  <a:pt x="12509" y="11446"/>
                </a:lnTo>
                <a:lnTo>
                  <a:pt x="12582" y="11519"/>
                </a:lnTo>
                <a:lnTo>
                  <a:pt x="12472" y="11776"/>
                </a:lnTo>
                <a:lnTo>
                  <a:pt x="12325" y="12032"/>
                </a:lnTo>
                <a:lnTo>
                  <a:pt x="11848" y="11666"/>
                </a:lnTo>
                <a:lnTo>
                  <a:pt x="11775" y="11629"/>
                </a:lnTo>
                <a:lnTo>
                  <a:pt x="11702" y="11666"/>
                </a:lnTo>
                <a:lnTo>
                  <a:pt x="11665" y="11739"/>
                </a:lnTo>
                <a:lnTo>
                  <a:pt x="11702" y="11812"/>
                </a:lnTo>
                <a:lnTo>
                  <a:pt x="12142" y="12326"/>
                </a:lnTo>
                <a:lnTo>
                  <a:pt x="11848" y="12619"/>
                </a:lnTo>
                <a:lnTo>
                  <a:pt x="11812" y="12546"/>
                </a:lnTo>
                <a:lnTo>
                  <a:pt x="11665" y="12399"/>
                </a:lnTo>
                <a:lnTo>
                  <a:pt x="11518" y="12253"/>
                </a:lnTo>
                <a:lnTo>
                  <a:pt x="11371" y="12069"/>
                </a:lnTo>
                <a:lnTo>
                  <a:pt x="11298" y="11886"/>
                </a:lnTo>
                <a:lnTo>
                  <a:pt x="11225" y="11849"/>
                </a:lnTo>
                <a:lnTo>
                  <a:pt x="11188" y="11812"/>
                </a:lnTo>
                <a:lnTo>
                  <a:pt x="11115" y="11849"/>
                </a:lnTo>
                <a:lnTo>
                  <a:pt x="11078" y="11922"/>
                </a:lnTo>
                <a:lnTo>
                  <a:pt x="11078" y="12106"/>
                </a:lnTo>
                <a:lnTo>
                  <a:pt x="11115" y="12253"/>
                </a:lnTo>
                <a:lnTo>
                  <a:pt x="11188" y="12436"/>
                </a:lnTo>
                <a:lnTo>
                  <a:pt x="11261" y="12583"/>
                </a:lnTo>
                <a:lnTo>
                  <a:pt x="11371" y="12729"/>
                </a:lnTo>
                <a:lnTo>
                  <a:pt x="11518" y="12876"/>
                </a:lnTo>
                <a:lnTo>
                  <a:pt x="11115" y="13096"/>
                </a:lnTo>
                <a:lnTo>
                  <a:pt x="11151" y="12986"/>
                </a:lnTo>
                <a:lnTo>
                  <a:pt x="11151" y="12839"/>
                </a:lnTo>
                <a:lnTo>
                  <a:pt x="11078" y="12766"/>
                </a:lnTo>
                <a:lnTo>
                  <a:pt x="10968" y="12656"/>
                </a:lnTo>
                <a:lnTo>
                  <a:pt x="10931" y="12656"/>
                </a:lnTo>
                <a:lnTo>
                  <a:pt x="10858" y="12693"/>
                </a:lnTo>
                <a:lnTo>
                  <a:pt x="10858" y="12766"/>
                </a:lnTo>
                <a:lnTo>
                  <a:pt x="10821" y="12729"/>
                </a:lnTo>
                <a:lnTo>
                  <a:pt x="10491" y="12436"/>
                </a:lnTo>
                <a:lnTo>
                  <a:pt x="10418" y="12363"/>
                </a:lnTo>
                <a:lnTo>
                  <a:pt x="10344" y="12399"/>
                </a:lnTo>
                <a:lnTo>
                  <a:pt x="10308" y="12473"/>
                </a:lnTo>
                <a:lnTo>
                  <a:pt x="10308" y="12546"/>
                </a:lnTo>
                <a:lnTo>
                  <a:pt x="10491" y="12839"/>
                </a:lnTo>
                <a:lnTo>
                  <a:pt x="10711" y="13206"/>
                </a:lnTo>
                <a:lnTo>
                  <a:pt x="10785" y="13280"/>
                </a:lnTo>
                <a:lnTo>
                  <a:pt x="10381" y="13426"/>
                </a:lnTo>
                <a:lnTo>
                  <a:pt x="10381" y="13353"/>
                </a:lnTo>
                <a:lnTo>
                  <a:pt x="10344" y="13280"/>
                </a:lnTo>
                <a:lnTo>
                  <a:pt x="10234" y="13133"/>
                </a:lnTo>
                <a:lnTo>
                  <a:pt x="10051" y="12913"/>
                </a:lnTo>
                <a:lnTo>
                  <a:pt x="9904" y="12693"/>
                </a:lnTo>
                <a:lnTo>
                  <a:pt x="9831" y="12619"/>
                </a:lnTo>
                <a:lnTo>
                  <a:pt x="9721" y="12619"/>
                </a:lnTo>
                <a:lnTo>
                  <a:pt x="9391" y="12693"/>
                </a:lnTo>
                <a:lnTo>
                  <a:pt x="9097" y="12729"/>
                </a:lnTo>
                <a:lnTo>
                  <a:pt x="9024" y="12766"/>
                </a:lnTo>
                <a:lnTo>
                  <a:pt x="8987" y="12839"/>
                </a:lnTo>
                <a:lnTo>
                  <a:pt x="8987" y="12913"/>
                </a:lnTo>
                <a:lnTo>
                  <a:pt x="9024" y="12986"/>
                </a:lnTo>
                <a:lnTo>
                  <a:pt x="9024" y="13243"/>
                </a:lnTo>
                <a:lnTo>
                  <a:pt x="9097" y="13500"/>
                </a:lnTo>
                <a:lnTo>
                  <a:pt x="9134" y="13646"/>
                </a:lnTo>
                <a:lnTo>
                  <a:pt x="9207" y="13756"/>
                </a:lnTo>
                <a:lnTo>
                  <a:pt x="9317" y="13830"/>
                </a:lnTo>
                <a:lnTo>
                  <a:pt x="9427" y="13867"/>
                </a:lnTo>
                <a:lnTo>
                  <a:pt x="8987" y="14050"/>
                </a:lnTo>
                <a:lnTo>
                  <a:pt x="8950" y="13977"/>
                </a:lnTo>
                <a:lnTo>
                  <a:pt x="8804" y="13903"/>
                </a:lnTo>
                <a:lnTo>
                  <a:pt x="8767" y="13903"/>
                </a:lnTo>
                <a:lnTo>
                  <a:pt x="8620" y="13536"/>
                </a:lnTo>
                <a:lnTo>
                  <a:pt x="8510" y="13390"/>
                </a:lnTo>
                <a:lnTo>
                  <a:pt x="8364" y="13206"/>
                </a:lnTo>
                <a:lnTo>
                  <a:pt x="8327" y="13206"/>
                </a:lnTo>
                <a:lnTo>
                  <a:pt x="8327" y="13243"/>
                </a:lnTo>
                <a:lnTo>
                  <a:pt x="8327" y="13500"/>
                </a:lnTo>
                <a:lnTo>
                  <a:pt x="8364" y="13756"/>
                </a:lnTo>
                <a:lnTo>
                  <a:pt x="8510" y="14270"/>
                </a:lnTo>
                <a:lnTo>
                  <a:pt x="8070" y="14453"/>
                </a:lnTo>
                <a:lnTo>
                  <a:pt x="8033" y="14160"/>
                </a:lnTo>
                <a:lnTo>
                  <a:pt x="7960" y="13903"/>
                </a:lnTo>
                <a:lnTo>
                  <a:pt x="7923" y="13536"/>
                </a:lnTo>
                <a:lnTo>
                  <a:pt x="7923" y="13206"/>
                </a:lnTo>
                <a:lnTo>
                  <a:pt x="7887" y="13133"/>
                </a:lnTo>
                <a:lnTo>
                  <a:pt x="7813" y="13096"/>
                </a:lnTo>
                <a:lnTo>
                  <a:pt x="7777" y="13096"/>
                </a:lnTo>
                <a:lnTo>
                  <a:pt x="7703" y="13170"/>
                </a:lnTo>
                <a:lnTo>
                  <a:pt x="7667" y="13536"/>
                </a:lnTo>
                <a:lnTo>
                  <a:pt x="7630" y="13903"/>
                </a:lnTo>
                <a:lnTo>
                  <a:pt x="7667" y="14233"/>
                </a:lnTo>
                <a:lnTo>
                  <a:pt x="7667" y="14380"/>
                </a:lnTo>
                <a:lnTo>
                  <a:pt x="7740" y="14527"/>
                </a:lnTo>
                <a:lnTo>
                  <a:pt x="7483" y="14563"/>
                </a:lnTo>
                <a:lnTo>
                  <a:pt x="7190" y="14527"/>
                </a:lnTo>
                <a:lnTo>
                  <a:pt x="7006" y="14453"/>
                </a:lnTo>
                <a:lnTo>
                  <a:pt x="6786" y="14380"/>
                </a:lnTo>
                <a:lnTo>
                  <a:pt x="6823" y="14160"/>
                </a:lnTo>
                <a:lnTo>
                  <a:pt x="6860" y="13646"/>
                </a:lnTo>
                <a:lnTo>
                  <a:pt x="6860" y="13206"/>
                </a:lnTo>
                <a:lnTo>
                  <a:pt x="6860" y="12766"/>
                </a:lnTo>
                <a:lnTo>
                  <a:pt x="6823" y="12693"/>
                </a:lnTo>
                <a:lnTo>
                  <a:pt x="6713" y="12656"/>
                </a:lnTo>
                <a:lnTo>
                  <a:pt x="6346" y="12693"/>
                </a:lnTo>
                <a:lnTo>
                  <a:pt x="6309" y="12656"/>
                </a:lnTo>
                <a:lnTo>
                  <a:pt x="6236" y="12693"/>
                </a:lnTo>
                <a:lnTo>
                  <a:pt x="6089" y="12913"/>
                </a:lnTo>
                <a:lnTo>
                  <a:pt x="5943" y="13133"/>
                </a:lnTo>
                <a:lnTo>
                  <a:pt x="5869" y="13390"/>
                </a:lnTo>
                <a:lnTo>
                  <a:pt x="5796" y="13610"/>
                </a:lnTo>
                <a:lnTo>
                  <a:pt x="5392" y="13206"/>
                </a:lnTo>
                <a:lnTo>
                  <a:pt x="5686" y="12839"/>
                </a:lnTo>
                <a:lnTo>
                  <a:pt x="5943" y="12473"/>
                </a:lnTo>
                <a:lnTo>
                  <a:pt x="5943" y="12363"/>
                </a:lnTo>
                <a:lnTo>
                  <a:pt x="5943" y="12289"/>
                </a:lnTo>
                <a:lnTo>
                  <a:pt x="5869" y="12216"/>
                </a:lnTo>
                <a:lnTo>
                  <a:pt x="5686" y="12216"/>
                </a:lnTo>
                <a:lnTo>
                  <a:pt x="5612" y="12289"/>
                </a:lnTo>
                <a:lnTo>
                  <a:pt x="5209" y="12949"/>
                </a:lnTo>
                <a:lnTo>
                  <a:pt x="4952" y="12619"/>
                </a:lnTo>
                <a:lnTo>
                  <a:pt x="5136" y="12473"/>
                </a:lnTo>
                <a:lnTo>
                  <a:pt x="5319" y="12289"/>
                </a:lnTo>
                <a:lnTo>
                  <a:pt x="5466" y="12069"/>
                </a:lnTo>
                <a:lnTo>
                  <a:pt x="5576" y="11849"/>
                </a:lnTo>
                <a:lnTo>
                  <a:pt x="5576" y="11776"/>
                </a:lnTo>
                <a:lnTo>
                  <a:pt x="5576" y="11739"/>
                </a:lnTo>
                <a:lnTo>
                  <a:pt x="5539" y="11666"/>
                </a:lnTo>
                <a:lnTo>
                  <a:pt x="5502" y="11629"/>
                </a:lnTo>
                <a:lnTo>
                  <a:pt x="5319" y="11629"/>
                </a:lnTo>
                <a:lnTo>
                  <a:pt x="5282" y="11702"/>
                </a:lnTo>
                <a:lnTo>
                  <a:pt x="4805" y="12399"/>
                </a:lnTo>
                <a:lnTo>
                  <a:pt x="4439" y="11922"/>
                </a:lnTo>
                <a:lnTo>
                  <a:pt x="4549" y="11812"/>
                </a:lnTo>
                <a:lnTo>
                  <a:pt x="4879" y="11409"/>
                </a:lnTo>
                <a:lnTo>
                  <a:pt x="5209" y="10969"/>
                </a:lnTo>
                <a:lnTo>
                  <a:pt x="5209" y="10895"/>
                </a:lnTo>
                <a:lnTo>
                  <a:pt x="5246" y="10859"/>
                </a:lnTo>
                <a:lnTo>
                  <a:pt x="5282" y="10785"/>
                </a:lnTo>
                <a:lnTo>
                  <a:pt x="5282" y="10712"/>
                </a:lnTo>
                <a:lnTo>
                  <a:pt x="5209" y="10639"/>
                </a:lnTo>
                <a:lnTo>
                  <a:pt x="5099" y="10602"/>
                </a:lnTo>
                <a:lnTo>
                  <a:pt x="5026" y="10602"/>
                </a:lnTo>
                <a:lnTo>
                  <a:pt x="4952" y="10639"/>
                </a:lnTo>
                <a:lnTo>
                  <a:pt x="4549" y="11225"/>
                </a:lnTo>
                <a:lnTo>
                  <a:pt x="4329" y="11556"/>
                </a:lnTo>
                <a:lnTo>
                  <a:pt x="4292" y="11482"/>
                </a:lnTo>
                <a:lnTo>
                  <a:pt x="4145" y="11482"/>
                </a:lnTo>
                <a:lnTo>
                  <a:pt x="3888" y="11152"/>
                </a:lnTo>
                <a:lnTo>
                  <a:pt x="4329" y="10822"/>
                </a:lnTo>
                <a:lnTo>
                  <a:pt x="4549" y="10675"/>
                </a:lnTo>
                <a:lnTo>
                  <a:pt x="4732" y="10455"/>
                </a:lnTo>
                <a:lnTo>
                  <a:pt x="4769" y="10418"/>
                </a:lnTo>
                <a:lnTo>
                  <a:pt x="4805" y="10345"/>
                </a:lnTo>
                <a:lnTo>
                  <a:pt x="4732" y="10235"/>
                </a:lnTo>
                <a:lnTo>
                  <a:pt x="4659" y="10162"/>
                </a:lnTo>
                <a:lnTo>
                  <a:pt x="4585" y="10162"/>
                </a:lnTo>
                <a:lnTo>
                  <a:pt x="4512" y="10198"/>
                </a:lnTo>
                <a:lnTo>
                  <a:pt x="4292" y="10345"/>
                </a:lnTo>
                <a:lnTo>
                  <a:pt x="4072" y="10528"/>
                </a:lnTo>
                <a:lnTo>
                  <a:pt x="3705" y="10895"/>
                </a:lnTo>
                <a:lnTo>
                  <a:pt x="3256" y="10239"/>
                </a:lnTo>
                <a:lnTo>
                  <a:pt x="3256" y="10239"/>
                </a:lnTo>
                <a:lnTo>
                  <a:pt x="3485" y="10272"/>
                </a:lnTo>
                <a:lnTo>
                  <a:pt x="3742" y="10235"/>
                </a:lnTo>
                <a:lnTo>
                  <a:pt x="3888" y="10162"/>
                </a:lnTo>
                <a:lnTo>
                  <a:pt x="4072" y="10052"/>
                </a:lnTo>
                <a:lnTo>
                  <a:pt x="4365" y="9868"/>
                </a:lnTo>
                <a:lnTo>
                  <a:pt x="4769" y="9648"/>
                </a:lnTo>
                <a:lnTo>
                  <a:pt x="4989" y="9538"/>
                </a:lnTo>
                <a:lnTo>
                  <a:pt x="5172" y="9391"/>
                </a:lnTo>
                <a:lnTo>
                  <a:pt x="6053" y="10675"/>
                </a:lnTo>
                <a:lnTo>
                  <a:pt x="6383" y="11115"/>
                </a:lnTo>
                <a:lnTo>
                  <a:pt x="6713" y="11556"/>
                </a:lnTo>
                <a:lnTo>
                  <a:pt x="6896" y="11739"/>
                </a:lnTo>
                <a:lnTo>
                  <a:pt x="7116" y="11922"/>
                </a:lnTo>
                <a:lnTo>
                  <a:pt x="7336" y="12069"/>
                </a:lnTo>
                <a:lnTo>
                  <a:pt x="7593" y="12179"/>
                </a:lnTo>
                <a:lnTo>
                  <a:pt x="7813" y="12253"/>
                </a:lnTo>
                <a:lnTo>
                  <a:pt x="8070" y="12289"/>
                </a:lnTo>
                <a:lnTo>
                  <a:pt x="8547" y="12289"/>
                </a:lnTo>
                <a:lnTo>
                  <a:pt x="8767" y="12253"/>
                </a:lnTo>
                <a:lnTo>
                  <a:pt x="8987" y="12179"/>
                </a:lnTo>
                <a:lnTo>
                  <a:pt x="9207" y="12106"/>
                </a:lnTo>
                <a:lnTo>
                  <a:pt x="9427" y="11996"/>
                </a:lnTo>
                <a:lnTo>
                  <a:pt x="9684" y="11849"/>
                </a:lnTo>
                <a:lnTo>
                  <a:pt x="9867" y="11666"/>
                </a:lnTo>
                <a:lnTo>
                  <a:pt x="10051" y="11482"/>
                </a:lnTo>
                <a:lnTo>
                  <a:pt x="10198" y="11262"/>
                </a:lnTo>
                <a:lnTo>
                  <a:pt x="10308" y="11042"/>
                </a:lnTo>
                <a:lnTo>
                  <a:pt x="10418" y="10822"/>
                </a:lnTo>
                <a:lnTo>
                  <a:pt x="10491" y="10565"/>
                </a:lnTo>
                <a:lnTo>
                  <a:pt x="10528" y="10345"/>
                </a:lnTo>
                <a:lnTo>
                  <a:pt x="10564" y="9832"/>
                </a:lnTo>
                <a:lnTo>
                  <a:pt x="10528" y="9318"/>
                </a:lnTo>
                <a:lnTo>
                  <a:pt x="10418" y="8804"/>
                </a:lnTo>
                <a:lnTo>
                  <a:pt x="10234" y="8328"/>
                </a:lnTo>
                <a:lnTo>
                  <a:pt x="9978" y="7887"/>
                </a:lnTo>
                <a:lnTo>
                  <a:pt x="9684" y="7484"/>
                </a:lnTo>
                <a:lnTo>
                  <a:pt x="9097" y="6640"/>
                </a:lnTo>
                <a:lnTo>
                  <a:pt x="9354" y="6494"/>
                </a:lnTo>
                <a:lnTo>
                  <a:pt x="9574" y="6347"/>
                </a:lnTo>
                <a:lnTo>
                  <a:pt x="10014" y="5980"/>
                </a:lnTo>
                <a:lnTo>
                  <a:pt x="10418" y="5613"/>
                </a:lnTo>
                <a:close/>
                <a:moveTo>
                  <a:pt x="8400" y="2055"/>
                </a:moveTo>
                <a:lnTo>
                  <a:pt x="8290" y="2092"/>
                </a:lnTo>
                <a:lnTo>
                  <a:pt x="8217" y="2165"/>
                </a:lnTo>
                <a:lnTo>
                  <a:pt x="8180" y="2202"/>
                </a:lnTo>
                <a:lnTo>
                  <a:pt x="8180" y="2312"/>
                </a:lnTo>
                <a:lnTo>
                  <a:pt x="8180" y="2385"/>
                </a:lnTo>
                <a:lnTo>
                  <a:pt x="8107" y="2422"/>
                </a:lnTo>
                <a:lnTo>
                  <a:pt x="8033" y="2459"/>
                </a:lnTo>
                <a:lnTo>
                  <a:pt x="7300" y="3045"/>
                </a:lnTo>
                <a:lnTo>
                  <a:pt x="6896" y="3339"/>
                </a:lnTo>
                <a:lnTo>
                  <a:pt x="6529" y="3596"/>
                </a:lnTo>
                <a:lnTo>
                  <a:pt x="6456" y="3669"/>
                </a:lnTo>
                <a:lnTo>
                  <a:pt x="6419" y="3742"/>
                </a:lnTo>
                <a:lnTo>
                  <a:pt x="6419" y="3852"/>
                </a:lnTo>
                <a:lnTo>
                  <a:pt x="6419" y="3926"/>
                </a:lnTo>
                <a:lnTo>
                  <a:pt x="8547" y="6677"/>
                </a:lnTo>
                <a:lnTo>
                  <a:pt x="8547" y="6750"/>
                </a:lnTo>
                <a:lnTo>
                  <a:pt x="8620" y="6787"/>
                </a:lnTo>
                <a:lnTo>
                  <a:pt x="9391" y="7851"/>
                </a:lnTo>
                <a:lnTo>
                  <a:pt x="9684" y="8291"/>
                </a:lnTo>
                <a:lnTo>
                  <a:pt x="9904" y="8768"/>
                </a:lnTo>
                <a:lnTo>
                  <a:pt x="10014" y="9025"/>
                </a:lnTo>
                <a:lnTo>
                  <a:pt x="10088" y="9281"/>
                </a:lnTo>
                <a:lnTo>
                  <a:pt x="10124" y="9538"/>
                </a:lnTo>
                <a:lnTo>
                  <a:pt x="10124" y="9832"/>
                </a:lnTo>
                <a:lnTo>
                  <a:pt x="10124" y="10088"/>
                </a:lnTo>
                <a:lnTo>
                  <a:pt x="10088" y="10308"/>
                </a:lnTo>
                <a:lnTo>
                  <a:pt x="10014" y="10565"/>
                </a:lnTo>
                <a:lnTo>
                  <a:pt x="9904" y="10785"/>
                </a:lnTo>
                <a:lnTo>
                  <a:pt x="9794" y="11005"/>
                </a:lnTo>
                <a:lnTo>
                  <a:pt x="9647" y="11189"/>
                </a:lnTo>
                <a:lnTo>
                  <a:pt x="9464" y="11372"/>
                </a:lnTo>
                <a:lnTo>
                  <a:pt x="9281" y="11556"/>
                </a:lnTo>
                <a:lnTo>
                  <a:pt x="9097" y="11666"/>
                </a:lnTo>
                <a:lnTo>
                  <a:pt x="8877" y="11739"/>
                </a:lnTo>
                <a:lnTo>
                  <a:pt x="8657" y="11776"/>
                </a:lnTo>
                <a:lnTo>
                  <a:pt x="8437" y="11812"/>
                </a:lnTo>
                <a:lnTo>
                  <a:pt x="7997" y="11812"/>
                </a:lnTo>
                <a:lnTo>
                  <a:pt x="7813" y="11739"/>
                </a:lnTo>
                <a:lnTo>
                  <a:pt x="7593" y="11666"/>
                </a:lnTo>
                <a:lnTo>
                  <a:pt x="7373" y="11519"/>
                </a:lnTo>
                <a:lnTo>
                  <a:pt x="7153" y="11372"/>
                </a:lnTo>
                <a:lnTo>
                  <a:pt x="6970" y="11152"/>
                </a:lnTo>
                <a:lnTo>
                  <a:pt x="6823" y="10932"/>
                </a:lnTo>
                <a:lnTo>
                  <a:pt x="6053" y="9905"/>
                </a:lnTo>
                <a:lnTo>
                  <a:pt x="5356" y="8878"/>
                </a:lnTo>
                <a:lnTo>
                  <a:pt x="4659" y="7814"/>
                </a:lnTo>
                <a:lnTo>
                  <a:pt x="4035" y="6714"/>
                </a:lnTo>
                <a:lnTo>
                  <a:pt x="3742" y="6163"/>
                </a:lnTo>
                <a:lnTo>
                  <a:pt x="3485" y="5613"/>
                </a:lnTo>
                <a:lnTo>
                  <a:pt x="3412" y="5540"/>
                </a:lnTo>
                <a:lnTo>
                  <a:pt x="3301" y="5503"/>
                </a:lnTo>
                <a:lnTo>
                  <a:pt x="3191" y="5503"/>
                </a:lnTo>
                <a:lnTo>
                  <a:pt x="3118" y="5576"/>
                </a:lnTo>
                <a:lnTo>
                  <a:pt x="3008" y="5687"/>
                </a:lnTo>
                <a:lnTo>
                  <a:pt x="2861" y="5760"/>
                </a:lnTo>
                <a:lnTo>
                  <a:pt x="2715" y="5833"/>
                </a:lnTo>
                <a:lnTo>
                  <a:pt x="2568" y="5833"/>
                </a:lnTo>
                <a:lnTo>
                  <a:pt x="2421" y="5870"/>
                </a:lnTo>
                <a:lnTo>
                  <a:pt x="2274" y="5907"/>
                </a:lnTo>
                <a:lnTo>
                  <a:pt x="2018" y="6053"/>
                </a:lnTo>
                <a:lnTo>
                  <a:pt x="1431" y="6420"/>
                </a:lnTo>
                <a:lnTo>
                  <a:pt x="1137" y="6604"/>
                </a:lnTo>
                <a:lnTo>
                  <a:pt x="880" y="6824"/>
                </a:lnTo>
                <a:lnTo>
                  <a:pt x="770" y="6824"/>
                </a:lnTo>
                <a:lnTo>
                  <a:pt x="697" y="6897"/>
                </a:lnTo>
                <a:lnTo>
                  <a:pt x="660" y="6970"/>
                </a:lnTo>
                <a:lnTo>
                  <a:pt x="697" y="7080"/>
                </a:lnTo>
                <a:lnTo>
                  <a:pt x="1101" y="7814"/>
                </a:lnTo>
                <a:lnTo>
                  <a:pt x="1541" y="8548"/>
                </a:lnTo>
                <a:lnTo>
                  <a:pt x="2458" y="9942"/>
                </a:lnTo>
                <a:lnTo>
                  <a:pt x="3412" y="11335"/>
                </a:lnTo>
                <a:lnTo>
                  <a:pt x="4402" y="12693"/>
                </a:lnTo>
                <a:lnTo>
                  <a:pt x="4989" y="13426"/>
                </a:lnTo>
                <a:lnTo>
                  <a:pt x="4952" y="13426"/>
                </a:lnTo>
                <a:lnTo>
                  <a:pt x="4952" y="13500"/>
                </a:lnTo>
                <a:lnTo>
                  <a:pt x="4989" y="13536"/>
                </a:lnTo>
                <a:lnTo>
                  <a:pt x="5026" y="13573"/>
                </a:lnTo>
                <a:lnTo>
                  <a:pt x="5099" y="13536"/>
                </a:lnTo>
                <a:lnTo>
                  <a:pt x="5429" y="13940"/>
                </a:lnTo>
                <a:lnTo>
                  <a:pt x="5796" y="14307"/>
                </a:lnTo>
                <a:lnTo>
                  <a:pt x="5833" y="14343"/>
                </a:lnTo>
                <a:lnTo>
                  <a:pt x="5906" y="14380"/>
                </a:lnTo>
                <a:lnTo>
                  <a:pt x="6126" y="14563"/>
                </a:lnTo>
                <a:lnTo>
                  <a:pt x="6383" y="14710"/>
                </a:lnTo>
                <a:lnTo>
                  <a:pt x="6640" y="14857"/>
                </a:lnTo>
                <a:lnTo>
                  <a:pt x="6933" y="14967"/>
                </a:lnTo>
                <a:lnTo>
                  <a:pt x="7226" y="15040"/>
                </a:lnTo>
                <a:lnTo>
                  <a:pt x="7850" y="15040"/>
                </a:lnTo>
                <a:lnTo>
                  <a:pt x="8180" y="14967"/>
                </a:lnTo>
                <a:lnTo>
                  <a:pt x="8510" y="14820"/>
                </a:lnTo>
                <a:lnTo>
                  <a:pt x="8877" y="14673"/>
                </a:lnTo>
                <a:lnTo>
                  <a:pt x="9574" y="14343"/>
                </a:lnTo>
                <a:lnTo>
                  <a:pt x="11115" y="13683"/>
                </a:lnTo>
                <a:lnTo>
                  <a:pt x="11592" y="13426"/>
                </a:lnTo>
                <a:lnTo>
                  <a:pt x="11995" y="13170"/>
                </a:lnTo>
                <a:lnTo>
                  <a:pt x="12399" y="12839"/>
                </a:lnTo>
                <a:lnTo>
                  <a:pt x="12729" y="12436"/>
                </a:lnTo>
                <a:lnTo>
                  <a:pt x="12912" y="12142"/>
                </a:lnTo>
                <a:lnTo>
                  <a:pt x="13059" y="11849"/>
                </a:lnTo>
                <a:lnTo>
                  <a:pt x="13169" y="11519"/>
                </a:lnTo>
                <a:lnTo>
                  <a:pt x="13242" y="11189"/>
                </a:lnTo>
                <a:lnTo>
                  <a:pt x="13279" y="10859"/>
                </a:lnTo>
                <a:lnTo>
                  <a:pt x="13316" y="10528"/>
                </a:lnTo>
                <a:lnTo>
                  <a:pt x="13279" y="10198"/>
                </a:lnTo>
                <a:lnTo>
                  <a:pt x="13242" y="9868"/>
                </a:lnTo>
                <a:lnTo>
                  <a:pt x="13169" y="9538"/>
                </a:lnTo>
                <a:lnTo>
                  <a:pt x="13095" y="9208"/>
                </a:lnTo>
                <a:lnTo>
                  <a:pt x="12875" y="8584"/>
                </a:lnTo>
                <a:lnTo>
                  <a:pt x="12582" y="7961"/>
                </a:lnTo>
                <a:lnTo>
                  <a:pt x="12252" y="7374"/>
                </a:lnTo>
                <a:lnTo>
                  <a:pt x="11885" y="6824"/>
                </a:lnTo>
                <a:lnTo>
                  <a:pt x="10271" y="4476"/>
                </a:lnTo>
                <a:lnTo>
                  <a:pt x="8657" y="2165"/>
                </a:lnTo>
                <a:lnTo>
                  <a:pt x="8584" y="2092"/>
                </a:lnTo>
                <a:lnTo>
                  <a:pt x="8474" y="2055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9" name="Shape 189"/>
          <p:cNvSpPr/>
          <p:nvPr/>
        </p:nvSpPr>
        <p:spPr>
          <a:xfrm>
            <a:off x="1866011" y="4742880"/>
            <a:ext cx="681078" cy="455287"/>
          </a:xfrm>
          <a:custGeom>
            <a:avLst/>
            <a:gdLst/>
            <a:ahLst/>
            <a:cxnLst/>
            <a:rect l="0" t="0" r="0" b="0"/>
            <a:pathLst>
              <a:path w="13610" h="9098" extrusionOk="0">
                <a:moveTo>
                  <a:pt x="4696" y="0"/>
                </a:moveTo>
                <a:lnTo>
                  <a:pt x="4586" y="74"/>
                </a:lnTo>
                <a:lnTo>
                  <a:pt x="4256" y="440"/>
                </a:lnTo>
                <a:lnTo>
                  <a:pt x="3999" y="844"/>
                </a:lnTo>
                <a:lnTo>
                  <a:pt x="3742" y="1247"/>
                </a:lnTo>
                <a:lnTo>
                  <a:pt x="3522" y="1688"/>
                </a:lnTo>
                <a:lnTo>
                  <a:pt x="3339" y="2128"/>
                </a:lnTo>
                <a:lnTo>
                  <a:pt x="3228" y="2605"/>
                </a:lnTo>
                <a:lnTo>
                  <a:pt x="3118" y="3081"/>
                </a:lnTo>
                <a:lnTo>
                  <a:pt x="3045" y="3595"/>
                </a:lnTo>
                <a:lnTo>
                  <a:pt x="3008" y="3852"/>
                </a:lnTo>
                <a:lnTo>
                  <a:pt x="2935" y="4072"/>
                </a:lnTo>
                <a:lnTo>
                  <a:pt x="2825" y="4329"/>
                </a:lnTo>
                <a:lnTo>
                  <a:pt x="2678" y="4512"/>
                </a:lnTo>
                <a:lnTo>
                  <a:pt x="2605" y="4622"/>
                </a:lnTo>
                <a:lnTo>
                  <a:pt x="2495" y="4659"/>
                </a:lnTo>
                <a:lnTo>
                  <a:pt x="2275" y="4732"/>
                </a:lnTo>
                <a:lnTo>
                  <a:pt x="1835" y="4732"/>
                </a:lnTo>
                <a:lnTo>
                  <a:pt x="1541" y="4659"/>
                </a:lnTo>
                <a:lnTo>
                  <a:pt x="991" y="4659"/>
                </a:lnTo>
                <a:lnTo>
                  <a:pt x="881" y="4732"/>
                </a:lnTo>
                <a:lnTo>
                  <a:pt x="771" y="4769"/>
                </a:lnTo>
                <a:lnTo>
                  <a:pt x="587" y="4732"/>
                </a:lnTo>
                <a:lnTo>
                  <a:pt x="404" y="4732"/>
                </a:lnTo>
                <a:lnTo>
                  <a:pt x="257" y="4805"/>
                </a:lnTo>
                <a:lnTo>
                  <a:pt x="74" y="4879"/>
                </a:lnTo>
                <a:lnTo>
                  <a:pt x="37" y="4952"/>
                </a:lnTo>
                <a:lnTo>
                  <a:pt x="0" y="5026"/>
                </a:lnTo>
                <a:lnTo>
                  <a:pt x="0" y="5172"/>
                </a:lnTo>
                <a:lnTo>
                  <a:pt x="37" y="5209"/>
                </a:lnTo>
                <a:lnTo>
                  <a:pt x="74" y="5246"/>
                </a:lnTo>
                <a:lnTo>
                  <a:pt x="147" y="5282"/>
                </a:lnTo>
                <a:lnTo>
                  <a:pt x="221" y="5246"/>
                </a:lnTo>
                <a:lnTo>
                  <a:pt x="514" y="5172"/>
                </a:lnTo>
                <a:lnTo>
                  <a:pt x="587" y="5282"/>
                </a:lnTo>
                <a:lnTo>
                  <a:pt x="697" y="5356"/>
                </a:lnTo>
                <a:lnTo>
                  <a:pt x="807" y="5356"/>
                </a:lnTo>
                <a:lnTo>
                  <a:pt x="881" y="5319"/>
                </a:lnTo>
                <a:lnTo>
                  <a:pt x="918" y="5282"/>
                </a:lnTo>
                <a:lnTo>
                  <a:pt x="991" y="5209"/>
                </a:lnTo>
                <a:lnTo>
                  <a:pt x="1064" y="5172"/>
                </a:lnTo>
                <a:lnTo>
                  <a:pt x="1248" y="5136"/>
                </a:lnTo>
                <a:lnTo>
                  <a:pt x="1431" y="5172"/>
                </a:lnTo>
                <a:lnTo>
                  <a:pt x="1614" y="5209"/>
                </a:lnTo>
                <a:lnTo>
                  <a:pt x="1981" y="5282"/>
                </a:lnTo>
                <a:lnTo>
                  <a:pt x="2201" y="5282"/>
                </a:lnTo>
                <a:lnTo>
                  <a:pt x="2385" y="5246"/>
                </a:lnTo>
                <a:lnTo>
                  <a:pt x="2605" y="5209"/>
                </a:lnTo>
                <a:lnTo>
                  <a:pt x="2752" y="5136"/>
                </a:lnTo>
                <a:lnTo>
                  <a:pt x="2935" y="5026"/>
                </a:lnTo>
                <a:lnTo>
                  <a:pt x="3082" y="4879"/>
                </a:lnTo>
                <a:lnTo>
                  <a:pt x="3192" y="4732"/>
                </a:lnTo>
                <a:lnTo>
                  <a:pt x="3302" y="4549"/>
                </a:lnTo>
                <a:lnTo>
                  <a:pt x="3449" y="4182"/>
                </a:lnTo>
                <a:lnTo>
                  <a:pt x="3522" y="3925"/>
                </a:lnTo>
                <a:lnTo>
                  <a:pt x="3559" y="3668"/>
                </a:lnTo>
                <a:lnTo>
                  <a:pt x="3632" y="3118"/>
                </a:lnTo>
                <a:lnTo>
                  <a:pt x="3742" y="2641"/>
                </a:lnTo>
                <a:lnTo>
                  <a:pt x="3889" y="2201"/>
                </a:lnTo>
                <a:lnTo>
                  <a:pt x="4035" y="1834"/>
                </a:lnTo>
                <a:lnTo>
                  <a:pt x="4219" y="1467"/>
                </a:lnTo>
                <a:lnTo>
                  <a:pt x="4402" y="1137"/>
                </a:lnTo>
                <a:lnTo>
                  <a:pt x="4659" y="844"/>
                </a:lnTo>
                <a:lnTo>
                  <a:pt x="5173" y="2861"/>
                </a:lnTo>
                <a:lnTo>
                  <a:pt x="5649" y="4842"/>
                </a:lnTo>
                <a:lnTo>
                  <a:pt x="6126" y="6860"/>
                </a:lnTo>
                <a:lnTo>
                  <a:pt x="6567" y="8914"/>
                </a:lnTo>
                <a:lnTo>
                  <a:pt x="6603" y="8987"/>
                </a:lnTo>
                <a:lnTo>
                  <a:pt x="6713" y="9061"/>
                </a:lnTo>
                <a:lnTo>
                  <a:pt x="6787" y="9097"/>
                </a:lnTo>
                <a:lnTo>
                  <a:pt x="6897" y="9097"/>
                </a:lnTo>
                <a:lnTo>
                  <a:pt x="7153" y="8987"/>
                </a:lnTo>
                <a:lnTo>
                  <a:pt x="7374" y="8804"/>
                </a:lnTo>
                <a:lnTo>
                  <a:pt x="7520" y="8620"/>
                </a:lnTo>
                <a:lnTo>
                  <a:pt x="7667" y="8364"/>
                </a:lnTo>
                <a:lnTo>
                  <a:pt x="7814" y="7997"/>
                </a:lnTo>
                <a:lnTo>
                  <a:pt x="7924" y="7593"/>
                </a:lnTo>
                <a:lnTo>
                  <a:pt x="8181" y="6823"/>
                </a:lnTo>
                <a:lnTo>
                  <a:pt x="9061" y="3962"/>
                </a:lnTo>
                <a:lnTo>
                  <a:pt x="9208" y="4439"/>
                </a:lnTo>
                <a:lnTo>
                  <a:pt x="9318" y="4952"/>
                </a:lnTo>
                <a:lnTo>
                  <a:pt x="9318" y="5062"/>
                </a:lnTo>
                <a:lnTo>
                  <a:pt x="9391" y="5136"/>
                </a:lnTo>
                <a:lnTo>
                  <a:pt x="9464" y="5209"/>
                </a:lnTo>
                <a:lnTo>
                  <a:pt x="9574" y="5209"/>
                </a:lnTo>
                <a:lnTo>
                  <a:pt x="12032" y="5062"/>
                </a:lnTo>
                <a:lnTo>
                  <a:pt x="12069" y="5136"/>
                </a:lnTo>
                <a:lnTo>
                  <a:pt x="12105" y="5209"/>
                </a:lnTo>
                <a:lnTo>
                  <a:pt x="12326" y="5356"/>
                </a:lnTo>
                <a:lnTo>
                  <a:pt x="12582" y="5429"/>
                </a:lnTo>
                <a:lnTo>
                  <a:pt x="12619" y="5466"/>
                </a:lnTo>
                <a:lnTo>
                  <a:pt x="12912" y="5466"/>
                </a:lnTo>
                <a:lnTo>
                  <a:pt x="13059" y="5429"/>
                </a:lnTo>
                <a:lnTo>
                  <a:pt x="13206" y="5319"/>
                </a:lnTo>
                <a:lnTo>
                  <a:pt x="13316" y="5209"/>
                </a:lnTo>
                <a:lnTo>
                  <a:pt x="13426" y="5062"/>
                </a:lnTo>
                <a:lnTo>
                  <a:pt x="13536" y="4915"/>
                </a:lnTo>
                <a:lnTo>
                  <a:pt x="13609" y="4732"/>
                </a:lnTo>
                <a:lnTo>
                  <a:pt x="13609" y="4659"/>
                </a:lnTo>
                <a:lnTo>
                  <a:pt x="13609" y="4549"/>
                </a:lnTo>
                <a:lnTo>
                  <a:pt x="13536" y="4439"/>
                </a:lnTo>
                <a:lnTo>
                  <a:pt x="13426" y="4292"/>
                </a:lnTo>
                <a:lnTo>
                  <a:pt x="13279" y="4219"/>
                </a:lnTo>
                <a:lnTo>
                  <a:pt x="13133" y="4145"/>
                </a:lnTo>
                <a:lnTo>
                  <a:pt x="12949" y="4072"/>
                </a:lnTo>
                <a:lnTo>
                  <a:pt x="12802" y="4072"/>
                </a:lnTo>
                <a:lnTo>
                  <a:pt x="12619" y="4108"/>
                </a:lnTo>
                <a:lnTo>
                  <a:pt x="12436" y="4182"/>
                </a:lnTo>
                <a:lnTo>
                  <a:pt x="12326" y="4255"/>
                </a:lnTo>
                <a:lnTo>
                  <a:pt x="12252" y="4329"/>
                </a:lnTo>
                <a:lnTo>
                  <a:pt x="12142" y="4512"/>
                </a:lnTo>
                <a:lnTo>
                  <a:pt x="9794" y="4659"/>
                </a:lnTo>
                <a:lnTo>
                  <a:pt x="9721" y="4255"/>
                </a:lnTo>
                <a:lnTo>
                  <a:pt x="9611" y="3852"/>
                </a:lnTo>
                <a:lnTo>
                  <a:pt x="9464" y="3448"/>
                </a:lnTo>
                <a:lnTo>
                  <a:pt x="9281" y="3045"/>
                </a:lnTo>
                <a:lnTo>
                  <a:pt x="9208" y="2971"/>
                </a:lnTo>
                <a:lnTo>
                  <a:pt x="9134" y="2935"/>
                </a:lnTo>
                <a:lnTo>
                  <a:pt x="8987" y="2935"/>
                </a:lnTo>
                <a:lnTo>
                  <a:pt x="8841" y="2971"/>
                </a:lnTo>
                <a:lnTo>
                  <a:pt x="8804" y="3045"/>
                </a:lnTo>
                <a:lnTo>
                  <a:pt x="8767" y="3118"/>
                </a:lnTo>
                <a:lnTo>
                  <a:pt x="7850" y="6016"/>
                </a:lnTo>
                <a:lnTo>
                  <a:pt x="7374" y="7557"/>
                </a:lnTo>
                <a:lnTo>
                  <a:pt x="7227" y="7997"/>
                </a:lnTo>
                <a:lnTo>
                  <a:pt x="7153" y="8217"/>
                </a:lnTo>
                <a:lnTo>
                  <a:pt x="7007" y="8400"/>
                </a:lnTo>
                <a:lnTo>
                  <a:pt x="6567" y="6346"/>
                </a:lnTo>
                <a:lnTo>
                  <a:pt x="6090" y="4292"/>
                </a:lnTo>
                <a:lnTo>
                  <a:pt x="5576" y="2238"/>
                </a:lnTo>
                <a:lnTo>
                  <a:pt x="5026" y="220"/>
                </a:lnTo>
                <a:lnTo>
                  <a:pt x="4953" y="74"/>
                </a:lnTo>
                <a:lnTo>
                  <a:pt x="4842" y="37"/>
                </a:lnTo>
                <a:lnTo>
                  <a:pt x="4696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0" name="Shape 190"/>
          <p:cNvSpPr/>
          <p:nvPr/>
        </p:nvSpPr>
        <p:spPr>
          <a:xfrm>
            <a:off x="6669805" y="4614396"/>
            <a:ext cx="308462" cy="330481"/>
          </a:xfrm>
          <a:custGeom>
            <a:avLst/>
            <a:gdLst/>
            <a:ahLst/>
            <a:cxnLst/>
            <a:rect l="0" t="0" r="0" b="0"/>
            <a:pathLst>
              <a:path w="6164" h="6604" extrusionOk="0">
                <a:moveTo>
                  <a:pt x="3962" y="0"/>
                </a:moveTo>
                <a:lnTo>
                  <a:pt x="3926" y="37"/>
                </a:lnTo>
                <a:lnTo>
                  <a:pt x="3889" y="74"/>
                </a:lnTo>
                <a:lnTo>
                  <a:pt x="3889" y="147"/>
                </a:lnTo>
                <a:lnTo>
                  <a:pt x="3522" y="477"/>
                </a:lnTo>
                <a:lnTo>
                  <a:pt x="3229" y="807"/>
                </a:lnTo>
                <a:lnTo>
                  <a:pt x="2788" y="1284"/>
                </a:lnTo>
                <a:lnTo>
                  <a:pt x="2458" y="1651"/>
                </a:lnTo>
                <a:lnTo>
                  <a:pt x="2201" y="1578"/>
                </a:lnTo>
                <a:lnTo>
                  <a:pt x="1321" y="1321"/>
                </a:lnTo>
                <a:lnTo>
                  <a:pt x="1138" y="1284"/>
                </a:lnTo>
                <a:lnTo>
                  <a:pt x="808" y="1211"/>
                </a:lnTo>
                <a:lnTo>
                  <a:pt x="661" y="1174"/>
                </a:lnTo>
                <a:lnTo>
                  <a:pt x="514" y="1211"/>
                </a:lnTo>
                <a:lnTo>
                  <a:pt x="441" y="1248"/>
                </a:lnTo>
                <a:lnTo>
                  <a:pt x="441" y="1284"/>
                </a:lnTo>
                <a:lnTo>
                  <a:pt x="441" y="1358"/>
                </a:lnTo>
                <a:lnTo>
                  <a:pt x="477" y="1468"/>
                </a:lnTo>
                <a:lnTo>
                  <a:pt x="551" y="1541"/>
                </a:lnTo>
                <a:lnTo>
                  <a:pt x="661" y="1614"/>
                </a:lnTo>
                <a:lnTo>
                  <a:pt x="771" y="1651"/>
                </a:lnTo>
                <a:lnTo>
                  <a:pt x="1064" y="1761"/>
                </a:lnTo>
                <a:lnTo>
                  <a:pt x="1284" y="1798"/>
                </a:lnTo>
                <a:lnTo>
                  <a:pt x="2055" y="2018"/>
                </a:lnTo>
                <a:lnTo>
                  <a:pt x="2055" y="2091"/>
                </a:lnTo>
                <a:lnTo>
                  <a:pt x="2091" y="2165"/>
                </a:lnTo>
                <a:lnTo>
                  <a:pt x="2165" y="2238"/>
                </a:lnTo>
                <a:lnTo>
                  <a:pt x="2201" y="2238"/>
                </a:lnTo>
                <a:lnTo>
                  <a:pt x="2275" y="2275"/>
                </a:lnTo>
                <a:lnTo>
                  <a:pt x="2385" y="2238"/>
                </a:lnTo>
                <a:lnTo>
                  <a:pt x="2532" y="2165"/>
                </a:lnTo>
                <a:lnTo>
                  <a:pt x="2678" y="2128"/>
                </a:lnTo>
                <a:lnTo>
                  <a:pt x="2752" y="2091"/>
                </a:lnTo>
                <a:lnTo>
                  <a:pt x="2788" y="2055"/>
                </a:lnTo>
                <a:lnTo>
                  <a:pt x="2788" y="1981"/>
                </a:lnTo>
                <a:lnTo>
                  <a:pt x="2788" y="1908"/>
                </a:lnTo>
                <a:lnTo>
                  <a:pt x="2935" y="1761"/>
                </a:lnTo>
                <a:lnTo>
                  <a:pt x="3375" y="1284"/>
                </a:lnTo>
                <a:lnTo>
                  <a:pt x="3815" y="771"/>
                </a:lnTo>
                <a:lnTo>
                  <a:pt x="3852" y="1394"/>
                </a:lnTo>
                <a:lnTo>
                  <a:pt x="3852" y="2091"/>
                </a:lnTo>
                <a:lnTo>
                  <a:pt x="3889" y="2421"/>
                </a:lnTo>
                <a:lnTo>
                  <a:pt x="3962" y="2605"/>
                </a:lnTo>
                <a:lnTo>
                  <a:pt x="4036" y="2751"/>
                </a:lnTo>
                <a:lnTo>
                  <a:pt x="4109" y="2825"/>
                </a:lnTo>
                <a:lnTo>
                  <a:pt x="4219" y="2825"/>
                </a:lnTo>
                <a:lnTo>
                  <a:pt x="4476" y="3008"/>
                </a:lnTo>
                <a:lnTo>
                  <a:pt x="4732" y="3155"/>
                </a:lnTo>
                <a:lnTo>
                  <a:pt x="5063" y="3265"/>
                </a:lnTo>
                <a:lnTo>
                  <a:pt x="5356" y="3338"/>
                </a:lnTo>
                <a:lnTo>
                  <a:pt x="5246" y="3412"/>
                </a:lnTo>
                <a:lnTo>
                  <a:pt x="4732" y="3669"/>
                </a:lnTo>
                <a:lnTo>
                  <a:pt x="4512" y="3779"/>
                </a:lnTo>
                <a:lnTo>
                  <a:pt x="4292" y="3925"/>
                </a:lnTo>
                <a:lnTo>
                  <a:pt x="4219" y="3925"/>
                </a:lnTo>
                <a:lnTo>
                  <a:pt x="4182" y="3962"/>
                </a:lnTo>
                <a:lnTo>
                  <a:pt x="4072" y="4072"/>
                </a:lnTo>
                <a:lnTo>
                  <a:pt x="3962" y="4292"/>
                </a:lnTo>
                <a:lnTo>
                  <a:pt x="3889" y="4549"/>
                </a:lnTo>
                <a:lnTo>
                  <a:pt x="3852" y="5283"/>
                </a:lnTo>
                <a:lnTo>
                  <a:pt x="3852" y="5649"/>
                </a:lnTo>
                <a:lnTo>
                  <a:pt x="3852" y="6053"/>
                </a:lnTo>
                <a:lnTo>
                  <a:pt x="3559" y="5723"/>
                </a:lnTo>
                <a:lnTo>
                  <a:pt x="3229" y="5393"/>
                </a:lnTo>
                <a:lnTo>
                  <a:pt x="2642" y="4769"/>
                </a:lnTo>
                <a:lnTo>
                  <a:pt x="2568" y="4659"/>
                </a:lnTo>
                <a:lnTo>
                  <a:pt x="2495" y="4586"/>
                </a:lnTo>
                <a:lnTo>
                  <a:pt x="2385" y="4586"/>
                </a:lnTo>
                <a:lnTo>
                  <a:pt x="2385" y="4622"/>
                </a:lnTo>
                <a:lnTo>
                  <a:pt x="2312" y="4622"/>
                </a:lnTo>
                <a:lnTo>
                  <a:pt x="1908" y="4769"/>
                </a:lnTo>
                <a:lnTo>
                  <a:pt x="1468" y="4842"/>
                </a:lnTo>
                <a:lnTo>
                  <a:pt x="1064" y="4916"/>
                </a:lnTo>
                <a:lnTo>
                  <a:pt x="624" y="4952"/>
                </a:lnTo>
                <a:lnTo>
                  <a:pt x="1138" y="4329"/>
                </a:lnTo>
                <a:lnTo>
                  <a:pt x="1358" y="3999"/>
                </a:lnTo>
                <a:lnTo>
                  <a:pt x="1541" y="3632"/>
                </a:lnTo>
                <a:lnTo>
                  <a:pt x="1688" y="3595"/>
                </a:lnTo>
                <a:lnTo>
                  <a:pt x="1725" y="3558"/>
                </a:lnTo>
                <a:lnTo>
                  <a:pt x="1761" y="3485"/>
                </a:lnTo>
                <a:lnTo>
                  <a:pt x="1798" y="3448"/>
                </a:lnTo>
                <a:lnTo>
                  <a:pt x="1798" y="3375"/>
                </a:lnTo>
                <a:lnTo>
                  <a:pt x="1761" y="3302"/>
                </a:lnTo>
                <a:lnTo>
                  <a:pt x="1725" y="3265"/>
                </a:lnTo>
                <a:lnTo>
                  <a:pt x="1651" y="3228"/>
                </a:lnTo>
                <a:lnTo>
                  <a:pt x="1541" y="3045"/>
                </a:lnTo>
                <a:lnTo>
                  <a:pt x="1211" y="2458"/>
                </a:lnTo>
                <a:lnTo>
                  <a:pt x="844" y="1908"/>
                </a:lnTo>
                <a:lnTo>
                  <a:pt x="624" y="1651"/>
                </a:lnTo>
                <a:lnTo>
                  <a:pt x="367" y="1431"/>
                </a:lnTo>
                <a:lnTo>
                  <a:pt x="257" y="1394"/>
                </a:lnTo>
                <a:lnTo>
                  <a:pt x="184" y="1431"/>
                </a:lnTo>
                <a:lnTo>
                  <a:pt x="111" y="1504"/>
                </a:lnTo>
                <a:lnTo>
                  <a:pt x="111" y="1578"/>
                </a:lnTo>
                <a:lnTo>
                  <a:pt x="111" y="1614"/>
                </a:lnTo>
                <a:lnTo>
                  <a:pt x="331" y="1945"/>
                </a:lnTo>
                <a:lnTo>
                  <a:pt x="551" y="2238"/>
                </a:lnTo>
                <a:lnTo>
                  <a:pt x="771" y="2531"/>
                </a:lnTo>
                <a:lnTo>
                  <a:pt x="954" y="2825"/>
                </a:lnTo>
                <a:lnTo>
                  <a:pt x="1101" y="3155"/>
                </a:lnTo>
                <a:lnTo>
                  <a:pt x="1174" y="3338"/>
                </a:lnTo>
                <a:lnTo>
                  <a:pt x="1284" y="3522"/>
                </a:lnTo>
                <a:lnTo>
                  <a:pt x="1101" y="3669"/>
                </a:lnTo>
                <a:lnTo>
                  <a:pt x="918" y="3815"/>
                </a:lnTo>
                <a:lnTo>
                  <a:pt x="587" y="4219"/>
                </a:lnTo>
                <a:lnTo>
                  <a:pt x="294" y="4622"/>
                </a:lnTo>
                <a:lnTo>
                  <a:pt x="37" y="5062"/>
                </a:lnTo>
                <a:lnTo>
                  <a:pt x="1" y="5172"/>
                </a:lnTo>
                <a:lnTo>
                  <a:pt x="1" y="5283"/>
                </a:lnTo>
                <a:lnTo>
                  <a:pt x="74" y="5356"/>
                </a:lnTo>
                <a:lnTo>
                  <a:pt x="184" y="5393"/>
                </a:lnTo>
                <a:lnTo>
                  <a:pt x="734" y="5393"/>
                </a:lnTo>
                <a:lnTo>
                  <a:pt x="1284" y="5356"/>
                </a:lnTo>
                <a:lnTo>
                  <a:pt x="1835" y="5246"/>
                </a:lnTo>
                <a:lnTo>
                  <a:pt x="2348" y="5062"/>
                </a:lnTo>
                <a:lnTo>
                  <a:pt x="2568" y="5356"/>
                </a:lnTo>
                <a:lnTo>
                  <a:pt x="2788" y="5576"/>
                </a:lnTo>
                <a:lnTo>
                  <a:pt x="3229" y="6163"/>
                </a:lnTo>
                <a:lnTo>
                  <a:pt x="3485" y="6383"/>
                </a:lnTo>
                <a:lnTo>
                  <a:pt x="3632" y="6493"/>
                </a:lnTo>
                <a:lnTo>
                  <a:pt x="3779" y="6566"/>
                </a:lnTo>
                <a:lnTo>
                  <a:pt x="3889" y="6566"/>
                </a:lnTo>
                <a:lnTo>
                  <a:pt x="4036" y="6530"/>
                </a:lnTo>
                <a:lnTo>
                  <a:pt x="4146" y="6603"/>
                </a:lnTo>
                <a:lnTo>
                  <a:pt x="4292" y="6603"/>
                </a:lnTo>
                <a:lnTo>
                  <a:pt x="4366" y="6530"/>
                </a:lnTo>
                <a:lnTo>
                  <a:pt x="4402" y="6456"/>
                </a:lnTo>
                <a:lnTo>
                  <a:pt x="4439" y="6383"/>
                </a:lnTo>
                <a:lnTo>
                  <a:pt x="4402" y="6310"/>
                </a:lnTo>
                <a:lnTo>
                  <a:pt x="4366" y="6273"/>
                </a:lnTo>
                <a:lnTo>
                  <a:pt x="4329" y="6236"/>
                </a:lnTo>
                <a:lnTo>
                  <a:pt x="4292" y="6053"/>
                </a:lnTo>
                <a:lnTo>
                  <a:pt x="4292" y="5833"/>
                </a:lnTo>
                <a:lnTo>
                  <a:pt x="4256" y="5172"/>
                </a:lnTo>
                <a:lnTo>
                  <a:pt x="4256" y="4769"/>
                </a:lnTo>
                <a:lnTo>
                  <a:pt x="4256" y="4402"/>
                </a:lnTo>
                <a:lnTo>
                  <a:pt x="4402" y="4402"/>
                </a:lnTo>
                <a:lnTo>
                  <a:pt x="4476" y="4365"/>
                </a:lnTo>
                <a:lnTo>
                  <a:pt x="4549" y="4292"/>
                </a:lnTo>
                <a:lnTo>
                  <a:pt x="4549" y="4255"/>
                </a:lnTo>
                <a:lnTo>
                  <a:pt x="4622" y="4219"/>
                </a:lnTo>
                <a:lnTo>
                  <a:pt x="5209" y="3889"/>
                </a:lnTo>
                <a:lnTo>
                  <a:pt x="5539" y="3705"/>
                </a:lnTo>
                <a:lnTo>
                  <a:pt x="5686" y="3595"/>
                </a:lnTo>
                <a:lnTo>
                  <a:pt x="5833" y="3485"/>
                </a:lnTo>
                <a:lnTo>
                  <a:pt x="5980" y="3485"/>
                </a:lnTo>
                <a:lnTo>
                  <a:pt x="6090" y="3448"/>
                </a:lnTo>
                <a:lnTo>
                  <a:pt x="6126" y="3375"/>
                </a:lnTo>
                <a:lnTo>
                  <a:pt x="6163" y="3302"/>
                </a:lnTo>
                <a:lnTo>
                  <a:pt x="6163" y="3228"/>
                </a:lnTo>
                <a:lnTo>
                  <a:pt x="6126" y="3118"/>
                </a:lnTo>
                <a:lnTo>
                  <a:pt x="6090" y="3045"/>
                </a:lnTo>
                <a:lnTo>
                  <a:pt x="5980" y="3008"/>
                </a:lnTo>
                <a:lnTo>
                  <a:pt x="5576" y="2935"/>
                </a:lnTo>
                <a:lnTo>
                  <a:pt x="5173" y="2788"/>
                </a:lnTo>
                <a:lnTo>
                  <a:pt x="4769" y="2678"/>
                </a:lnTo>
                <a:lnTo>
                  <a:pt x="4366" y="2568"/>
                </a:lnTo>
                <a:lnTo>
                  <a:pt x="4366" y="2275"/>
                </a:lnTo>
                <a:lnTo>
                  <a:pt x="4329" y="2018"/>
                </a:lnTo>
                <a:lnTo>
                  <a:pt x="4256" y="1468"/>
                </a:lnTo>
                <a:lnTo>
                  <a:pt x="4256" y="881"/>
                </a:lnTo>
                <a:lnTo>
                  <a:pt x="4219" y="551"/>
                </a:lnTo>
                <a:lnTo>
                  <a:pt x="4182" y="257"/>
                </a:lnTo>
                <a:lnTo>
                  <a:pt x="4219" y="184"/>
                </a:lnTo>
                <a:lnTo>
                  <a:pt x="4256" y="110"/>
                </a:lnTo>
                <a:lnTo>
                  <a:pt x="4219" y="37"/>
                </a:lnTo>
                <a:lnTo>
                  <a:pt x="4182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89888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 txBox="1">
            <a:spLocks noGrp="1"/>
          </p:cNvSpPr>
          <p:nvPr>
            <p:ph type="body" idx="1"/>
          </p:nvPr>
        </p:nvSpPr>
        <p:spPr>
          <a:xfrm>
            <a:off x="2159325" y="2161800"/>
            <a:ext cx="4825500" cy="81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342900" lvl="0" indent="-290513" algn="ctr" rtl="0">
              <a:spcBef>
                <a:spcPts val="450"/>
              </a:spcBef>
              <a:spcAft>
                <a:spcPts val="0"/>
              </a:spcAft>
              <a:buClr>
                <a:srgbClr val="1C4587"/>
              </a:buClr>
              <a:buSzPts val="2500"/>
              <a:buChar char="✘"/>
              <a:defRPr sz="1875" b="1">
                <a:solidFill>
                  <a:srgbClr val="1C4587"/>
                </a:solidFill>
              </a:defRPr>
            </a:lvl1pPr>
            <a:lvl2pPr marL="685800" lvl="1" indent="-290513" algn="ctr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Char char="✗"/>
              <a:defRPr sz="1875" b="1">
                <a:solidFill>
                  <a:srgbClr val="1C4587"/>
                </a:solidFill>
              </a:defRPr>
            </a:lvl2pPr>
            <a:lvl3pPr marL="1028700" lvl="2" indent="-290513" algn="ctr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Char char="■"/>
              <a:defRPr sz="1875" b="1">
                <a:solidFill>
                  <a:srgbClr val="1C4587"/>
                </a:solidFill>
              </a:defRPr>
            </a:lvl3pPr>
            <a:lvl4pPr marL="1371600" lvl="3" indent="-290513" algn="ctr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Char char="●"/>
              <a:defRPr sz="1875" b="1">
                <a:solidFill>
                  <a:srgbClr val="1C4587"/>
                </a:solidFill>
              </a:defRPr>
            </a:lvl4pPr>
            <a:lvl5pPr marL="1714500" lvl="4" indent="-290513" algn="ctr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Char char="○"/>
              <a:defRPr sz="1875" b="1">
                <a:solidFill>
                  <a:srgbClr val="1C4587"/>
                </a:solidFill>
              </a:defRPr>
            </a:lvl5pPr>
            <a:lvl6pPr marL="2057400" lvl="5" indent="-290513" algn="ctr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Char char="■"/>
              <a:defRPr sz="1875" b="1">
                <a:solidFill>
                  <a:srgbClr val="1C4587"/>
                </a:solidFill>
              </a:defRPr>
            </a:lvl6pPr>
            <a:lvl7pPr marL="2400300" lvl="6" indent="-290513" algn="ctr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Char char="●"/>
              <a:defRPr sz="1875" b="1">
                <a:solidFill>
                  <a:srgbClr val="1C4587"/>
                </a:solidFill>
              </a:defRPr>
            </a:lvl7pPr>
            <a:lvl8pPr marL="2743200" lvl="7" indent="-290513" algn="ctr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Char char="○"/>
              <a:defRPr sz="1875" b="1">
                <a:solidFill>
                  <a:srgbClr val="1C4587"/>
                </a:solidFill>
              </a:defRPr>
            </a:lvl8pPr>
            <a:lvl9pPr marL="3086100" lvl="8" indent="-290513" algn="ctr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Char char="■"/>
              <a:defRPr sz="1875" b="1">
                <a:solidFill>
                  <a:srgbClr val="1C4587"/>
                </a:solidFill>
              </a:defRPr>
            </a:lvl9pPr>
          </a:lstStyle>
          <a:p>
            <a:endParaRPr/>
          </a:p>
        </p:txBody>
      </p:sp>
      <p:sp>
        <p:nvSpPr>
          <p:cNvPr id="247" name="Shape 247"/>
          <p:cNvSpPr/>
          <p:nvPr/>
        </p:nvSpPr>
        <p:spPr>
          <a:xfrm>
            <a:off x="7302880" y="-294362"/>
            <a:ext cx="450550" cy="558734"/>
          </a:xfrm>
          <a:custGeom>
            <a:avLst/>
            <a:gdLst/>
            <a:ahLst/>
            <a:cxnLst/>
            <a:rect l="0" t="0" r="0" b="0"/>
            <a:pathLst>
              <a:path w="15884" h="19698" extrusionOk="0">
                <a:moveTo>
                  <a:pt x="9355" y="4108"/>
                </a:moveTo>
                <a:lnTo>
                  <a:pt x="9465" y="4145"/>
                </a:lnTo>
                <a:lnTo>
                  <a:pt x="9538" y="4182"/>
                </a:lnTo>
                <a:lnTo>
                  <a:pt x="9648" y="4328"/>
                </a:lnTo>
                <a:lnTo>
                  <a:pt x="9721" y="4549"/>
                </a:lnTo>
                <a:lnTo>
                  <a:pt x="9721" y="4769"/>
                </a:lnTo>
                <a:lnTo>
                  <a:pt x="9721" y="4842"/>
                </a:lnTo>
                <a:lnTo>
                  <a:pt x="9685" y="4879"/>
                </a:lnTo>
                <a:lnTo>
                  <a:pt x="9575" y="4952"/>
                </a:lnTo>
                <a:lnTo>
                  <a:pt x="9391" y="4952"/>
                </a:lnTo>
                <a:lnTo>
                  <a:pt x="9355" y="4915"/>
                </a:lnTo>
                <a:lnTo>
                  <a:pt x="9281" y="4842"/>
                </a:lnTo>
                <a:lnTo>
                  <a:pt x="9208" y="4695"/>
                </a:lnTo>
                <a:lnTo>
                  <a:pt x="9171" y="4549"/>
                </a:lnTo>
                <a:lnTo>
                  <a:pt x="9171" y="4438"/>
                </a:lnTo>
                <a:lnTo>
                  <a:pt x="9171" y="4328"/>
                </a:lnTo>
                <a:lnTo>
                  <a:pt x="9245" y="4108"/>
                </a:lnTo>
                <a:close/>
                <a:moveTo>
                  <a:pt x="9355" y="3705"/>
                </a:moveTo>
                <a:lnTo>
                  <a:pt x="9245" y="3742"/>
                </a:lnTo>
                <a:lnTo>
                  <a:pt x="9135" y="3778"/>
                </a:lnTo>
                <a:lnTo>
                  <a:pt x="9025" y="3852"/>
                </a:lnTo>
                <a:lnTo>
                  <a:pt x="8988" y="3925"/>
                </a:lnTo>
                <a:lnTo>
                  <a:pt x="8914" y="3998"/>
                </a:lnTo>
                <a:lnTo>
                  <a:pt x="8841" y="4218"/>
                </a:lnTo>
                <a:lnTo>
                  <a:pt x="8804" y="4475"/>
                </a:lnTo>
                <a:lnTo>
                  <a:pt x="8804" y="4659"/>
                </a:lnTo>
                <a:lnTo>
                  <a:pt x="8841" y="4805"/>
                </a:lnTo>
                <a:lnTo>
                  <a:pt x="8878" y="4952"/>
                </a:lnTo>
                <a:lnTo>
                  <a:pt x="8988" y="5099"/>
                </a:lnTo>
                <a:lnTo>
                  <a:pt x="9098" y="5209"/>
                </a:lnTo>
                <a:lnTo>
                  <a:pt x="9245" y="5282"/>
                </a:lnTo>
                <a:lnTo>
                  <a:pt x="9391" y="5355"/>
                </a:lnTo>
                <a:lnTo>
                  <a:pt x="9538" y="5355"/>
                </a:lnTo>
                <a:lnTo>
                  <a:pt x="9721" y="5319"/>
                </a:lnTo>
                <a:lnTo>
                  <a:pt x="9868" y="5245"/>
                </a:lnTo>
                <a:lnTo>
                  <a:pt x="10015" y="5135"/>
                </a:lnTo>
                <a:lnTo>
                  <a:pt x="10088" y="4989"/>
                </a:lnTo>
                <a:lnTo>
                  <a:pt x="10125" y="4805"/>
                </a:lnTo>
                <a:lnTo>
                  <a:pt x="10125" y="4659"/>
                </a:lnTo>
                <a:lnTo>
                  <a:pt x="10088" y="4475"/>
                </a:lnTo>
                <a:lnTo>
                  <a:pt x="10052" y="4292"/>
                </a:lnTo>
                <a:lnTo>
                  <a:pt x="9978" y="4145"/>
                </a:lnTo>
                <a:lnTo>
                  <a:pt x="9905" y="3998"/>
                </a:lnTo>
                <a:lnTo>
                  <a:pt x="9795" y="3888"/>
                </a:lnTo>
                <a:lnTo>
                  <a:pt x="9648" y="3778"/>
                </a:lnTo>
                <a:lnTo>
                  <a:pt x="9501" y="3742"/>
                </a:lnTo>
                <a:lnTo>
                  <a:pt x="9355" y="3705"/>
                </a:lnTo>
                <a:close/>
                <a:moveTo>
                  <a:pt x="11262" y="6676"/>
                </a:moveTo>
                <a:lnTo>
                  <a:pt x="11262" y="6786"/>
                </a:lnTo>
                <a:lnTo>
                  <a:pt x="11225" y="6859"/>
                </a:lnTo>
                <a:lnTo>
                  <a:pt x="11152" y="6933"/>
                </a:lnTo>
                <a:lnTo>
                  <a:pt x="11042" y="7006"/>
                </a:lnTo>
                <a:lnTo>
                  <a:pt x="10785" y="7116"/>
                </a:lnTo>
                <a:lnTo>
                  <a:pt x="10602" y="7190"/>
                </a:lnTo>
                <a:lnTo>
                  <a:pt x="9795" y="7556"/>
                </a:lnTo>
                <a:lnTo>
                  <a:pt x="9721" y="7263"/>
                </a:lnTo>
                <a:lnTo>
                  <a:pt x="10639" y="6823"/>
                </a:lnTo>
                <a:lnTo>
                  <a:pt x="11079" y="6676"/>
                </a:lnTo>
                <a:close/>
                <a:moveTo>
                  <a:pt x="11115" y="6273"/>
                </a:moveTo>
                <a:lnTo>
                  <a:pt x="10859" y="6346"/>
                </a:lnTo>
                <a:lnTo>
                  <a:pt x="10052" y="6639"/>
                </a:lnTo>
                <a:lnTo>
                  <a:pt x="9648" y="6823"/>
                </a:lnTo>
                <a:lnTo>
                  <a:pt x="9281" y="7006"/>
                </a:lnTo>
                <a:lnTo>
                  <a:pt x="9208" y="7080"/>
                </a:lnTo>
                <a:lnTo>
                  <a:pt x="9208" y="7116"/>
                </a:lnTo>
                <a:lnTo>
                  <a:pt x="9208" y="7190"/>
                </a:lnTo>
                <a:lnTo>
                  <a:pt x="9208" y="7263"/>
                </a:lnTo>
                <a:lnTo>
                  <a:pt x="9318" y="7336"/>
                </a:lnTo>
                <a:lnTo>
                  <a:pt x="9465" y="7336"/>
                </a:lnTo>
                <a:lnTo>
                  <a:pt x="9465" y="7593"/>
                </a:lnTo>
                <a:lnTo>
                  <a:pt x="9538" y="7813"/>
                </a:lnTo>
                <a:lnTo>
                  <a:pt x="9575" y="7887"/>
                </a:lnTo>
                <a:lnTo>
                  <a:pt x="9648" y="7923"/>
                </a:lnTo>
                <a:lnTo>
                  <a:pt x="9758" y="7923"/>
                </a:lnTo>
                <a:lnTo>
                  <a:pt x="10492" y="7630"/>
                </a:lnTo>
                <a:lnTo>
                  <a:pt x="10859" y="7483"/>
                </a:lnTo>
                <a:lnTo>
                  <a:pt x="11225" y="7336"/>
                </a:lnTo>
                <a:lnTo>
                  <a:pt x="11409" y="7190"/>
                </a:lnTo>
                <a:lnTo>
                  <a:pt x="11556" y="7006"/>
                </a:lnTo>
                <a:lnTo>
                  <a:pt x="11629" y="6896"/>
                </a:lnTo>
                <a:lnTo>
                  <a:pt x="11629" y="6786"/>
                </a:lnTo>
                <a:lnTo>
                  <a:pt x="11629" y="6676"/>
                </a:lnTo>
                <a:lnTo>
                  <a:pt x="11592" y="6566"/>
                </a:lnTo>
                <a:lnTo>
                  <a:pt x="11556" y="6419"/>
                </a:lnTo>
                <a:lnTo>
                  <a:pt x="11482" y="6346"/>
                </a:lnTo>
                <a:lnTo>
                  <a:pt x="11372" y="6273"/>
                </a:lnTo>
                <a:close/>
                <a:moveTo>
                  <a:pt x="10198" y="2861"/>
                </a:moveTo>
                <a:lnTo>
                  <a:pt x="10235" y="3228"/>
                </a:lnTo>
                <a:lnTo>
                  <a:pt x="10345" y="3595"/>
                </a:lnTo>
                <a:lnTo>
                  <a:pt x="10565" y="4292"/>
                </a:lnTo>
                <a:lnTo>
                  <a:pt x="10822" y="5062"/>
                </a:lnTo>
                <a:lnTo>
                  <a:pt x="10895" y="5282"/>
                </a:lnTo>
                <a:lnTo>
                  <a:pt x="9025" y="6052"/>
                </a:lnTo>
                <a:lnTo>
                  <a:pt x="7154" y="6786"/>
                </a:lnTo>
                <a:lnTo>
                  <a:pt x="5173" y="7593"/>
                </a:lnTo>
                <a:lnTo>
                  <a:pt x="4146" y="7997"/>
                </a:lnTo>
                <a:lnTo>
                  <a:pt x="3816" y="8143"/>
                </a:lnTo>
                <a:lnTo>
                  <a:pt x="3486" y="8290"/>
                </a:lnTo>
                <a:lnTo>
                  <a:pt x="3266" y="7887"/>
                </a:lnTo>
                <a:lnTo>
                  <a:pt x="3045" y="7446"/>
                </a:lnTo>
                <a:lnTo>
                  <a:pt x="2679" y="6566"/>
                </a:lnTo>
                <a:lnTo>
                  <a:pt x="2532" y="6162"/>
                </a:lnTo>
                <a:lnTo>
                  <a:pt x="2385" y="5869"/>
                </a:lnTo>
                <a:lnTo>
                  <a:pt x="2238" y="5612"/>
                </a:lnTo>
                <a:lnTo>
                  <a:pt x="2715" y="5539"/>
                </a:lnTo>
                <a:lnTo>
                  <a:pt x="3192" y="5429"/>
                </a:lnTo>
                <a:lnTo>
                  <a:pt x="3669" y="5282"/>
                </a:lnTo>
                <a:lnTo>
                  <a:pt x="4146" y="5099"/>
                </a:lnTo>
                <a:lnTo>
                  <a:pt x="5210" y="4659"/>
                </a:lnTo>
                <a:lnTo>
                  <a:pt x="6273" y="4218"/>
                </a:lnTo>
                <a:lnTo>
                  <a:pt x="6824" y="4035"/>
                </a:lnTo>
                <a:lnTo>
                  <a:pt x="7374" y="3852"/>
                </a:lnTo>
                <a:lnTo>
                  <a:pt x="8474" y="3558"/>
                </a:lnTo>
                <a:lnTo>
                  <a:pt x="9025" y="3411"/>
                </a:lnTo>
                <a:lnTo>
                  <a:pt x="9538" y="3191"/>
                </a:lnTo>
                <a:lnTo>
                  <a:pt x="9868" y="3081"/>
                </a:lnTo>
                <a:lnTo>
                  <a:pt x="10015" y="2971"/>
                </a:lnTo>
                <a:lnTo>
                  <a:pt x="10198" y="2861"/>
                </a:lnTo>
                <a:close/>
                <a:moveTo>
                  <a:pt x="8658" y="7740"/>
                </a:moveTo>
                <a:lnTo>
                  <a:pt x="8694" y="7923"/>
                </a:lnTo>
                <a:lnTo>
                  <a:pt x="8071" y="8253"/>
                </a:lnTo>
                <a:lnTo>
                  <a:pt x="7704" y="8437"/>
                </a:lnTo>
                <a:lnTo>
                  <a:pt x="7594" y="8437"/>
                </a:lnTo>
                <a:lnTo>
                  <a:pt x="7557" y="8363"/>
                </a:lnTo>
                <a:lnTo>
                  <a:pt x="7557" y="8180"/>
                </a:lnTo>
                <a:lnTo>
                  <a:pt x="8658" y="7740"/>
                </a:lnTo>
                <a:close/>
                <a:moveTo>
                  <a:pt x="10198" y="2384"/>
                </a:moveTo>
                <a:lnTo>
                  <a:pt x="9978" y="2458"/>
                </a:lnTo>
                <a:lnTo>
                  <a:pt x="9795" y="2568"/>
                </a:lnTo>
                <a:lnTo>
                  <a:pt x="9391" y="2788"/>
                </a:lnTo>
                <a:lnTo>
                  <a:pt x="8841" y="2971"/>
                </a:lnTo>
                <a:lnTo>
                  <a:pt x="8328" y="3155"/>
                </a:lnTo>
                <a:lnTo>
                  <a:pt x="7264" y="3411"/>
                </a:lnTo>
                <a:lnTo>
                  <a:pt x="6750" y="3558"/>
                </a:lnTo>
                <a:lnTo>
                  <a:pt x="6237" y="3742"/>
                </a:lnTo>
                <a:lnTo>
                  <a:pt x="5210" y="4145"/>
                </a:lnTo>
                <a:lnTo>
                  <a:pt x="4219" y="4585"/>
                </a:lnTo>
                <a:lnTo>
                  <a:pt x="3669" y="4805"/>
                </a:lnTo>
                <a:lnTo>
                  <a:pt x="3119" y="4989"/>
                </a:lnTo>
                <a:lnTo>
                  <a:pt x="2018" y="5319"/>
                </a:lnTo>
                <a:lnTo>
                  <a:pt x="1945" y="5355"/>
                </a:lnTo>
                <a:lnTo>
                  <a:pt x="1908" y="5392"/>
                </a:lnTo>
                <a:lnTo>
                  <a:pt x="1908" y="5466"/>
                </a:lnTo>
                <a:lnTo>
                  <a:pt x="1945" y="5539"/>
                </a:lnTo>
                <a:lnTo>
                  <a:pt x="1982" y="5576"/>
                </a:lnTo>
                <a:lnTo>
                  <a:pt x="1945" y="5686"/>
                </a:lnTo>
                <a:lnTo>
                  <a:pt x="1945" y="5759"/>
                </a:lnTo>
                <a:lnTo>
                  <a:pt x="2018" y="5979"/>
                </a:lnTo>
                <a:lnTo>
                  <a:pt x="2165" y="6456"/>
                </a:lnTo>
                <a:lnTo>
                  <a:pt x="2385" y="6933"/>
                </a:lnTo>
                <a:lnTo>
                  <a:pt x="2752" y="7850"/>
                </a:lnTo>
                <a:lnTo>
                  <a:pt x="2972" y="8290"/>
                </a:lnTo>
                <a:lnTo>
                  <a:pt x="3192" y="8694"/>
                </a:lnTo>
                <a:lnTo>
                  <a:pt x="3266" y="8767"/>
                </a:lnTo>
                <a:lnTo>
                  <a:pt x="3302" y="8804"/>
                </a:lnTo>
                <a:lnTo>
                  <a:pt x="3412" y="8804"/>
                </a:lnTo>
                <a:lnTo>
                  <a:pt x="3522" y="8730"/>
                </a:lnTo>
                <a:lnTo>
                  <a:pt x="3596" y="8620"/>
                </a:lnTo>
                <a:lnTo>
                  <a:pt x="3999" y="8510"/>
                </a:lnTo>
                <a:lnTo>
                  <a:pt x="4403" y="8363"/>
                </a:lnTo>
                <a:lnTo>
                  <a:pt x="5173" y="8033"/>
                </a:lnTo>
                <a:lnTo>
                  <a:pt x="7300" y="7190"/>
                </a:lnTo>
                <a:lnTo>
                  <a:pt x="9281" y="6419"/>
                </a:lnTo>
                <a:lnTo>
                  <a:pt x="10235" y="6052"/>
                </a:lnTo>
                <a:lnTo>
                  <a:pt x="10712" y="5832"/>
                </a:lnTo>
                <a:lnTo>
                  <a:pt x="11152" y="5612"/>
                </a:lnTo>
                <a:lnTo>
                  <a:pt x="11262" y="5612"/>
                </a:lnTo>
                <a:lnTo>
                  <a:pt x="11335" y="5539"/>
                </a:lnTo>
                <a:lnTo>
                  <a:pt x="11372" y="5392"/>
                </a:lnTo>
                <a:lnTo>
                  <a:pt x="11372" y="5282"/>
                </a:lnTo>
                <a:lnTo>
                  <a:pt x="11299" y="5025"/>
                </a:lnTo>
                <a:lnTo>
                  <a:pt x="11042" y="4255"/>
                </a:lnTo>
                <a:lnTo>
                  <a:pt x="10785" y="3485"/>
                </a:lnTo>
                <a:lnTo>
                  <a:pt x="10639" y="3118"/>
                </a:lnTo>
                <a:lnTo>
                  <a:pt x="10455" y="2751"/>
                </a:lnTo>
                <a:lnTo>
                  <a:pt x="10418" y="2714"/>
                </a:lnTo>
                <a:lnTo>
                  <a:pt x="10345" y="2678"/>
                </a:lnTo>
                <a:lnTo>
                  <a:pt x="10382" y="2568"/>
                </a:lnTo>
                <a:lnTo>
                  <a:pt x="10382" y="2494"/>
                </a:lnTo>
                <a:lnTo>
                  <a:pt x="10308" y="2421"/>
                </a:lnTo>
                <a:lnTo>
                  <a:pt x="10198" y="2384"/>
                </a:lnTo>
                <a:close/>
                <a:moveTo>
                  <a:pt x="8694" y="7263"/>
                </a:moveTo>
                <a:lnTo>
                  <a:pt x="7337" y="7813"/>
                </a:lnTo>
                <a:lnTo>
                  <a:pt x="7264" y="7850"/>
                </a:lnTo>
                <a:lnTo>
                  <a:pt x="7227" y="7923"/>
                </a:lnTo>
                <a:lnTo>
                  <a:pt x="7190" y="7997"/>
                </a:lnTo>
                <a:lnTo>
                  <a:pt x="7227" y="8070"/>
                </a:lnTo>
                <a:lnTo>
                  <a:pt x="7190" y="8143"/>
                </a:lnTo>
                <a:lnTo>
                  <a:pt x="7154" y="8363"/>
                </a:lnTo>
                <a:lnTo>
                  <a:pt x="7190" y="8620"/>
                </a:lnTo>
                <a:lnTo>
                  <a:pt x="7227" y="8730"/>
                </a:lnTo>
                <a:lnTo>
                  <a:pt x="7300" y="8840"/>
                </a:lnTo>
                <a:lnTo>
                  <a:pt x="7411" y="8877"/>
                </a:lnTo>
                <a:lnTo>
                  <a:pt x="7557" y="8877"/>
                </a:lnTo>
                <a:lnTo>
                  <a:pt x="7704" y="8840"/>
                </a:lnTo>
                <a:lnTo>
                  <a:pt x="7887" y="8804"/>
                </a:lnTo>
                <a:lnTo>
                  <a:pt x="8218" y="8620"/>
                </a:lnTo>
                <a:lnTo>
                  <a:pt x="9061" y="8217"/>
                </a:lnTo>
                <a:lnTo>
                  <a:pt x="9098" y="8180"/>
                </a:lnTo>
                <a:lnTo>
                  <a:pt x="9171" y="8107"/>
                </a:lnTo>
                <a:lnTo>
                  <a:pt x="9171" y="8033"/>
                </a:lnTo>
                <a:lnTo>
                  <a:pt x="9171" y="7960"/>
                </a:lnTo>
                <a:lnTo>
                  <a:pt x="8951" y="7410"/>
                </a:lnTo>
                <a:lnTo>
                  <a:pt x="8914" y="7336"/>
                </a:lnTo>
                <a:lnTo>
                  <a:pt x="8841" y="7300"/>
                </a:lnTo>
                <a:lnTo>
                  <a:pt x="8768" y="7263"/>
                </a:lnTo>
                <a:close/>
                <a:moveTo>
                  <a:pt x="11702" y="8327"/>
                </a:moveTo>
                <a:lnTo>
                  <a:pt x="11886" y="8694"/>
                </a:lnTo>
                <a:lnTo>
                  <a:pt x="12106" y="9060"/>
                </a:lnTo>
                <a:lnTo>
                  <a:pt x="11702" y="9244"/>
                </a:lnTo>
                <a:lnTo>
                  <a:pt x="11335" y="9390"/>
                </a:lnTo>
                <a:lnTo>
                  <a:pt x="10932" y="9500"/>
                </a:lnTo>
                <a:lnTo>
                  <a:pt x="10528" y="9611"/>
                </a:lnTo>
                <a:lnTo>
                  <a:pt x="10382" y="9244"/>
                </a:lnTo>
                <a:lnTo>
                  <a:pt x="10198" y="8877"/>
                </a:lnTo>
                <a:lnTo>
                  <a:pt x="10162" y="8840"/>
                </a:lnTo>
                <a:lnTo>
                  <a:pt x="10565" y="8730"/>
                </a:lnTo>
                <a:lnTo>
                  <a:pt x="10932" y="8620"/>
                </a:lnTo>
                <a:lnTo>
                  <a:pt x="11702" y="8327"/>
                </a:lnTo>
                <a:close/>
                <a:moveTo>
                  <a:pt x="11776" y="7887"/>
                </a:moveTo>
                <a:lnTo>
                  <a:pt x="11299" y="8070"/>
                </a:lnTo>
                <a:lnTo>
                  <a:pt x="10822" y="8217"/>
                </a:lnTo>
                <a:lnTo>
                  <a:pt x="9868" y="8510"/>
                </a:lnTo>
                <a:lnTo>
                  <a:pt x="9832" y="8510"/>
                </a:lnTo>
                <a:lnTo>
                  <a:pt x="9795" y="8583"/>
                </a:lnTo>
                <a:lnTo>
                  <a:pt x="9758" y="8694"/>
                </a:lnTo>
                <a:lnTo>
                  <a:pt x="9832" y="8804"/>
                </a:lnTo>
                <a:lnTo>
                  <a:pt x="9868" y="8840"/>
                </a:lnTo>
                <a:lnTo>
                  <a:pt x="9942" y="8877"/>
                </a:lnTo>
                <a:lnTo>
                  <a:pt x="9905" y="8950"/>
                </a:lnTo>
                <a:lnTo>
                  <a:pt x="9905" y="9024"/>
                </a:lnTo>
                <a:lnTo>
                  <a:pt x="10088" y="9427"/>
                </a:lnTo>
                <a:lnTo>
                  <a:pt x="10198" y="9867"/>
                </a:lnTo>
                <a:lnTo>
                  <a:pt x="10235" y="9941"/>
                </a:lnTo>
                <a:lnTo>
                  <a:pt x="10272" y="9977"/>
                </a:lnTo>
                <a:lnTo>
                  <a:pt x="10308" y="10014"/>
                </a:lnTo>
                <a:lnTo>
                  <a:pt x="10382" y="10051"/>
                </a:lnTo>
                <a:lnTo>
                  <a:pt x="10932" y="9904"/>
                </a:lnTo>
                <a:lnTo>
                  <a:pt x="11446" y="9757"/>
                </a:lnTo>
                <a:lnTo>
                  <a:pt x="11959" y="9574"/>
                </a:lnTo>
                <a:lnTo>
                  <a:pt x="12436" y="9317"/>
                </a:lnTo>
                <a:lnTo>
                  <a:pt x="12509" y="9280"/>
                </a:lnTo>
                <a:lnTo>
                  <a:pt x="12583" y="9207"/>
                </a:lnTo>
                <a:lnTo>
                  <a:pt x="12583" y="9097"/>
                </a:lnTo>
                <a:lnTo>
                  <a:pt x="12546" y="9024"/>
                </a:lnTo>
                <a:lnTo>
                  <a:pt x="12253" y="8547"/>
                </a:lnTo>
                <a:lnTo>
                  <a:pt x="11996" y="7997"/>
                </a:lnTo>
                <a:lnTo>
                  <a:pt x="11959" y="7923"/>
                </a:lnTo>
                <a:lnTo>
                  <a:pt x="11922" y="7887"/>
                </a:lnTo>
                <a:close/>
                <a:moveTo>
                  <a:pt x="8914" y="9354"/>
                </a:moveTo>
                <a:lnTo>
                  <a:pt x="9061" y="9757"/>
                </a:lnTo>
                <a:lnTo>
                  <a:pt x="9281" y="10161"/>
                </a:lnTo>
                <a:lnTo>
                  <a:pt x="8658" y="10491"/>
                </a:lnTo>
                <a:lnTo>
                  <a:pt x="7961" y="10784"/>
                </a:lnTo>
                <a:lnTo>
                  <a:pt x="7814" y="10858"/>
                </a:lnTo>
                <a:lnTo>
                  <a:pt x="7741" y="10858"/>
                </a:lnTo>
                <a:lnTo>
                  <a:pt x="7704" y="10821"/>
                </a:lnTo>
                <a:lnTo>
                  <a:pt x="7631" y="10674"/>
                </a:lnTo>
                <a:lnTo>
                  <a:pt x="7594" y="10491"/>
                </a:lnTo>
                <a:lnTo>
                  <a:pt x="7521" y="10161"/>
                </a:lnTo>
                <a:lnTo>
                  <a:pt x="7374" y="9867"/>
                </a:lnTo>
                <a:lnTo>
                  <a:pt x="8914" y="9354"/>
                </a:lnTo>
                <a:close/>
                <a:moveTo>
                  <a:pt x="8951" y="8950"/>
                </a:moveTo>
                <a:lnTo>
                  <a:pt x="7154" y="9537"/>
                </a:lnTo>
                <a:lnTo>
                  <a:pt x="7117" y="9574"/>
                </a:lnTo>
                <a:lnTo>
                  <a:pt x="7080" y="9611"/>
                </a:lnTo>
                <a:lnTo>
                  <a:pt x="7044" y="9721"/>
                </a:lnTo>
                <a:lnTo>
                  <a:pt x="7080" y="9831"/>
                </a:lnTo>
                <a:lnTo>
                  <a:pt x="7190" y="9904"/>
                </a:lnTo>
                <a:lnTo>
                  <a:pt x="7190" y="10124"/>
                </a:lnTo>
                <a:lnTo>
                  <a:pt x="7227" y="10381"/>
                </a:lnTo>
                <a:lnTo>
                  <a:pt x="7374" y="10858"/>
                </a:lnTo>
                <a:lnTo>
                  <a:pt x="7411" y="11004"/>
                </a:lnTo>
                <a:lnTo>
                  <a:pt x="7521" y="11114"/>
                </a:lnTo>
                <a:lnTo>
                  <a:pt x="7631" y="11188"/>
                </a:lnTo>
                <a:lnTo>
                  <a:pt x="7777" y="11225"/>
                </a:lnTo>
                <a:lnTo>
                  <a:pt x="8034" y="11151"/>
                </a:lnTo>
                <a:lnTo>
                  <a:pt x="8291" y="11078"/>
                </a:lnTo>
                <a:lnTo>
                  <a:pt x="8768" y="10858"/>
                </a:lnTo>
                <a:lnTo>
                  <a:pt x="9245" y="10601"/>
                </a:lnTo>
                <a:lnTo>
                  <a:pt x="9685" y="10344"/>
                </a:lnTo>
                <a:lnTo>
                  <a:pt x="9721" y="10271"/>
                </a:lnTo>
                <a:lnTo>
                  <a:pt x="9758" y="10197"/>
                </a:lnTo>
                <a:lnTo>
                  <a:pt x="9758" y="10161"/>
                </a:lnTo>
                <a:lnTo>
                  <a:pt x="9721" y="10087"/>
                </a:lnTo>
                <a:lnTo>
                  <a:pt x="9538" y="9867"/>
                </a:lnTo>
                <a:lnTo>
                  <a:pt x="9391" y="9611"/>
                </a:lnTo>
                <a:lnTo>
                  <a:pt x="9281" y="9354"/>
                </a:lnTo>
                <a:lnTo>
                  <a:pt x="9208" y="9060"/>
                </a:lnTo>
                <a:lnTo>
                  <a:pt x="9171" y="8987"/>
                </a:lnTo>
                <a:lnTo>
                  <a:pt x="9098" y="8950"/>
                </a:lnTo>
                <a:close/>
                <a:moveTo>
                  <a:pt x="12473" y="10344"/>
                </a:moveTo>
                <a:lnTo>
                  <a:pt x="12619" y="10711"/>
                </a:lnTo>
                <a:lnTo>
                  <a:pt x="11959" y="11078"/>
                </a:lnTo>
                <a:lnTo>
                  <a:pt x="11299" y="11445"/>
                </a:lnTo>
                <a:lnTo>
                  <a:pt x="11152" y="10894"/>
                </a:lnTo>
                <a:lnTo>
                  <a:pt x="11189" y="10858"/>
                </a:lnTo>
                <a:lnTo>
                  <a:pt x="11189" y="10784"/>
                </a:lnTo>
                <a:lnTo>
                  <a:pt x="11482" y="10674"/>
                </a:lnTo>
                <a:lnTo>
                  <a:pt x="11776" y="10601"/>
                </a:lnTo>
                <a:lnTo>
                  <a:pt x="12473" y="10344"/>
                </a:lnTo>
                <a:close/>
                <a:moveTo>
                  <a:pt x="6273" y="10418"/>
                </a:moveTo>
                <a:lnTo>
                  <a:pt x="6347" y="10454"/>
                </a:lnTo>
                <a:lnTo>
                  <a:pt x="6420" y="10564"/>
                </a:lnTo>
                <a:lnTo>
                  <a:pt x="6567" y="10894"/>
                </a:lnTo>
                <a:lnTo>
                  <a:pt x="5797" y="11261"/>
                </a:lnTo>
                <a:lnTo>
                  <a:pt x="5100" y="11738"/>
                </a:lnTo>
                <a:lnTo>
                  <a:pt x="4953" y="11298"/>
                </a:lnTo>
                <a:lnTo>
                  <a:pt x="4843" y="11078"/>
                </a:lnTo>
                <a:lnTo>
                  <a:pt x="4733" y="10894"/>
                </a:lnTo>
                <a:lnTo>
                  <a:pt x="5613" y="10601"/>
                </a:lnTo>
                <a:lnTo>
                  <a:pt x="5943" y="10491"/>
                </a:lnTo>
                <a:lnTo>
                  <a:pt x="6237" y="10418"/>
                </a:lnTo>
                <a:close/>
                <a:moveTo>
                  <a:pt x="12583" y="9867"/>
                </a:moveTo>
                <a:lnTo>
                  <a:pt x="12509" y="9904"/>
                </a:lnTo>
                <a:lnTo>
                  <a:pt x="11519" y="10271"/>
                </a:lnTo>
                <a:lnTo>
                  <a:pt x="11115" y="10381"/>
                </a:lnTo>
                <a:lnTo>
                  <a:pt x="10932" y="10491"/>
                </a:lnTo>
                <a:lnTo>
                  <a:pt x="10859" y="10564"/>
                </a:lnTo>
                <a:lnTo>
                  <a:pt x="10785" y="10638"/>
                </a:lnTo>
                <a:lnTo>
                  <a:pt x="10785" y="10748"/>
                </a:lnTo>
                <a:lnTo>
                  <a:pt x="10822" y="10821"/>
                </a:lnTo>
                <a:lnTo>
                  <a:pt x="10859" y="10858"/>
                </a:lnTo>
                <a:lnTo>
                  <a:pt x="10859" y="10894"/>
                </a:lnTo>
                <a:lnTo>
                  <a:pt x="10895" y="11335"/>
                </a:lnTo>
                <a:lnTo>
                  <a:pt x="11005" y="11738"/>
                </a:lnTo>
                <a:lnTo>
                  <a:pt x="11005" y="11848"/>
                </a:lnTo>
                <a:lnTo>
                  <a:pt x="11079" y="11885"/>
                </a:lnTo>
                <a:lnTo>
                  <a:pt x="11152" y="11921"/>
                </a:lnTo>
                <a:lnTo>
                  <a:pt x="11225" y="11921"/>
                </a:lnTo>
                <a:lnTo>
                  <a:pt x="12142" y="11445"/>
                </a:lnTo>
                <a:lnTo>
                  <a:pt x="12986" y="10931"/>
                </a:lnTo>
                <a:lnTo>
                  <a:pt x="13060" y="10858"/>
                </a:lnTo>
                <a:lnTo>
                  <a:pt x="13096" y="10784"/>
                </a:lnTo>
                <a:lnTo>
                  <a:pt x="13096" y="10711"/>
                </a:lnTo>
                <a:lnTo>
                  <a:pt x="13060" y="10638"/>
                </a:lnTo>
                <a:lnTo>
                  <a:pt x="12876" y="10344"/>
                </a:lnTo>
                <a:lnTo>
                  <a:pt x="12766" y="10014"/>
                </a:lnTo>
                <a:lnTo>
                  <a:pt x="12729" y="9941"/>
                </a:lnTo>
                <a:lnTo>
                  <a:pt x="12656" y="9904"/>
                </a:lnTo>
                <a:lnTo>
                  <a:pt x="12583" y="9867"/>
                </a:lnTo>
                <a:close/>
                <a:moveTo>
                  <a:pt x="6200" y="9977"/>
                </a:moveTo>
                <a:lnTo>
                  <a:pt x="5980" y="10014"/>
                </a:lnTo>
                <a:lnTo>
                  <a:pt x="5760" y="10087"/>
                </a:lnTo>
                <a:lnTo>
                  <a:pt x="5356" y="10234"/>
                </a:lnTo>
                <a:lnTo>
                  <a:pt x="4843" y="10381"/>
                </a:lnTo>
                <a:lnTo>
                  <a:pt x="4329" y="10564"/>
                </a:lnTo>
                <a:lnTo>
                  <a:pt x="4293" y="10601"/>
                </a:lnTo>
                <a:lnTo>
                  <a:pt x="4256" y="10638"/>
                </a:lnTo>
                <a:lnTo>
                  <a:pt x="4219" y="10784"/>
                </a:lnTo>
                <a:lnTo>
                  <a:pt x="4256" y="10894"/>
                </a:lnTo>
                <a:lnTo>
                  <a:pt x="4293" y="10931"/>
                </a:lnTo>
                <a:lnTo>
                  <a:pt x="4366" y="10968"/>
                </a:lnTo>
                <a:lnTo>
                  <a:pt x="4513" y="11298"/>
                </a:lnTo>
                <a:lnTo>
                  <a:pt x="4659" y="11701"/>
                </a:lnTo>
                <a:lnTo>
                  <a:pt x="4769" y="12142"/>
                </a:lnTo>
                <a:lnTo>
                  <a:pt x="4843" y="12215"/>
                </a:lnTo>
                <a:lnTo>
                  <a:pt x="4916" y="12252"/>
                </a:lnTo>
                <a:lnTo>
                  <a:pt x="4990" y="12252"/>
                </a:lnTo>
                <a:lnTo>
                  <a:pt x="5100" y="12215"/>
                </a:lnTo>
                <a:lnTo>
                  <a:pt x="5540" y="11921"/>
                </a:lnTo>
                <a:lnTo>
                  <a:pt x="5980" y="11665"/>
                </a:lnTo>
                <a:lnTo>
                  <a:pt x="6420" y="11445"/>
                </a:lnTo>
                <a:lnTo>
                  <a:pt x="6934" y="11225"/>
                </a:lnTo>
                <a:lnTo>
                  <a:pt x="6970" y="11188"/>
                </a:lnTo>
                <a:lnTo>
                  <a:pt x="7044" y="11114"/>
                </a:lnTo>
                <a:lnTo>
                  <a:pt x="7044" y="11041"/>
                </a:lnTo>
                <a:lnTo>
                  <a:pt x="7044" y="10931"/>
                </a:lnTo>
                <a:lnTo>
                  <a:pt x="6897" y="10601"/>
                </a:lnTo>
                <a:lnTo>
                  <a:pt x="6750" y="10307"/>
                </a:lnTo>
                <a:lnTo>
                  <a:pt x="6677" y="10161"/>
                </a:lnTo>
                <a:lnTo>
                  <a:pt x="6530" y="10051"/>
                </a:lnTo>
                <a:lnTo>
                  <a:pt x="6383" y="10014"/>
                </a:lnTo>
                <a:lnTo>
                  <a:pt x="6200" y="9977"/>
                </a:lnTo>
                <a:close/>
                <a:moveTo>
                  <a:pt x="9832" y="11371"/>
                </a:moveTo>
                <a:lnTo>
                  <a:pt x="10125" y="11921"/>
                </a:lnTo>
                <a:lnTo>
                  <a:pt x="9721" y="12142"/>
                </a:lnTo>
                <a:lnTo>
                  <a:pt x="9318" y="12288"/>
                </a:lnTo>
                <a:lnTo>
                  <a:pt x="8914" y="12435"/>
                </a:lnTo>
                <a:lnTo>
                  <a:pt x="8511" y="12545"/>
                </a:lnTo>
                <a:lnTo>
                  <a:pt x="8328" y="12032"/>
                </a:lnTo>
                <a:lnTo>
                  <a:pt x="8694" y="11921"/>
                </a:lnTo>
                <a:lnTo>
                  <a:pt x="9098" y="11738"/>
                </a:lnTo>
                <a:lnTo>
                  <a:pt x="9832" y="11371"/>
                </a:lnTo>
                <a:close/>
                <a:moveTo>
                  <a:pt x="9868" y="10894"/>
                </a:moveTo>
                <a:lnTo>
                  <a:pt x="8951" y="11298"/>
                </a:lnTo>
                <a:lnTo>
                  <a:pt x="8474" y="11481"/>
                </a:lnTo>
                <a:lnTo>
                  <a:pt x="8071" y="11738"/>
                </a:lnTo>
                <a:lnTo>
                  <a:pt x="7997" y="11738"/>
                </a:lnTo>
                <a:lnTo>
                  <a:pt x="7924" y="11775"/>
                </a:lnTo>
                <a:lnTo>
                  <a:pt x="7887" y="11885"/>
                </a:lnTo>
                <a:lnTo>
                  <a:pt x="7887" y="11958"/>
                </a:lnTo>
                <a:lnTo>
                  <a:pt x="8034" y="12398"/>
                </a:lnTo>
                <a:lnTo>
                  <a:pt x="8181" y="12839"/>
                </a:lnTo>
                <a:lnTo>
                  <a:pt x="8254" y="12949"/>
                </a:lnTo>
                <a:lnTo>
                  <a:pt x="8328" y="12985"/>
                </a:lnTo>
                <a:lnTo>
                  <a:pt x="8364" y="12985"/>
                </a:lnTo>
                <a:lnTo>
                  <a:pt x="8951" y="12839"/>
                </a:lnTo>
                <a:lnTo>
                  <a:pt x="9465" y="12655"/>
                </a:lnTo>
                <a:lnTo>
                  <a:pt x="10015" y="12472"/>
                </a:lnTo>
                <a:lnTo>
                  <a:pt x="10528" y="12215"/>
                </a:lnTo>
                <a:lnTo>
                  <a:pt x="10565" y="12142"/>
                </a:lnTo>
                <a:lnTo>
                  <a:pt x="10602" y="12105"/>
                </a:lnTo>
                <a:lnTo>
                  <a:pt x="10602" y="12032"/>
                </a:lnTo>
                <a:lnTo>
                  <a:pt x="10602" y="11958"/>
                </a:lnTo>
                <a:lnTo>
                  <a:pt x="10125" y="11041"/>
                </a:lnTo>
                <a:lnTo>
                  <a:pt x="10088" y="10968"/>
                </a:lnTo>
                <a:lnTo>
                  <a:pt x="10015" y="10894"/>
                </a:lnTo>
                <a:close/>
                <a:moveTo>
                  <a:pt x="13133" y="12288"/>
                </a:moveTo>
                <a:lnTo>
                  <a:pt x="13243" y="12325"/>
                </a:lnTo>
                <a:lnTo>
                  <a:pt x="13353" y="12472"/>
                </a:lnTo>
                <a:lnTo>
                  <a:pt x="13610" y="12985"/>
                </a:lnTo>
                <a:lnTo>
                  <a:pt x="12839" y="13242"/>
                </a:lnTo>
                <a:lnTo>
                  <a:pt x="12106" y="13572"/>
                </a:lnTo>
                <a:lnTo>
                  <a:pt x="11996" y="13352"/>
                </a:lnTo>
                <a:lnTo>
                  <a:pt x="11886" y="13132"/>
                </a:lnTo>
                <a:lnTo>
                  <a:pt x="11739" y="12692"/>
                </a:lnTo>
                <a:lnTo>
                  <a:pt x="12032" y="12618"/>
                </a:lnTo>
                <a:lnTo>
                  <a:pt x="12289" y="12545"/>
                </a:lnTo>
                <a:lnTo>
                  <a:pt x="12839" y="12362"/>
                </a:lnTo>
                <a:lnTo>
                  <a:pt x="13023" y="12288"/>
                </a:lnTo>
                <a:close/>
                <a:moveTo>
                  <a:pt x="7044" y="12325"/>
                </a:moveTo>
                <a:lnTo>
                  <a:pt x="7337" y="13022"/>
                </a:lnTo>
                <a:lnTo>
                  <a:pt x="5833" y="13792"/>
                </a:lnTo>
                <a:lnTo>
                  <a:pt x="5613" y="13132"/>
                </a:lnTo>
                <a:lnTo>
                  <a:pt x="5943" y="12875"/>
                </a:lnTo>
                <a:lnTo>
                  <a:pt x="6273" y="12655"/>
                </a:lnTo>
                <a:lnTo>
                  <a:pt x="6677" y="12472"/>
                </a:lnTo>
                <a:lnTo>
                  <a:pt x="7044" y="12325"/>
                </a:lnTo>
                <a:close/>
                <a:moveTo>
                  <a:pt x="13060" y="11885"/>
                </a:moveTo>
                <a:lnTo>
                  <a:pt x="12839" y="11921"/>
                </a:lnTo>
                <a:lnTo>
                  <a:pt x="12473" y="12068"/>
                </a:lnTo>
                <a:lnTo>
                  <a:pt x="11922" y="12215"/>
                </a:lnTo>
                <a:lnTo>
                  <a:pt x="11666" y="12288"/>
                </a:lnTo>
                <a:lnTo>
                  <a:pt x="11446" y="12398"/>
                </a:lnTo>
                <a:lnTo>
                  <a:pt x="11372" y="12435"/>
                </a:lnTo>
                <a:lnTo>
                  <a:pt x="11372" y="12472"/>
                </a:lnTo>
                <a:lnTo>
                  <a:pt x="11372" y="12582"/>
                </a:lnTo>
                <a:lnTo>
                  <a:pt x="11446" y="12655"/>
                </a:lnTo>
                <a:lnTo>
                  <a:pt x="11519" y="12692"/>
                </a:lnTo>
                <a:lnTo>
                  <a:pt x="11482" y="12839"/>
                </a:lnTo>
                <a:lnTo>
                  <a:pt x="11482" y="13022"/>
                </a:lnTo>
                <a:lnTo>
                  <a:pt x="11519" y="13169"/>
                </a:lnTo>
                <a:lnTo>
                  <a:pt x="11556" y="13315"/>
                </a:lnTo>
                <a:lnTo>
                  <a:pt x="11702" y="13646"/>
                </a:lnTo>
                <a:lnTo>
                  <a:pt x="11886" y="13902"/>
                </a:lnTo>
                <a:lnTo>
                  <a:pt x="11996" y="13976"/>
                </a:lnTo>
                <a:lnTo>
                  <a:pt x="12106" y="13976"/>
                </a:lnTo>
                <a:lnTo>
                  <a:pt x="13023" y="13609"/>
                </a:lnTo>
                <a:lnTo>
                  <a:pt x="13940" y="13279"/>
                </a:lnTo>
                <a:lnTo>
                  <a:pt x="14013" y="13205"/>
                </a:lnTo>
                <a:lnTo>
                  <a:pt x="14050" y="13169"/>
                </a:lnTo>
                <a:lnTo>
                  <a:pt x="14087" y="13095"/>
                </a:lnTo>
                <a:lnTo>
                  <a:pt x="14050" y="13022"/>
                </a:lnTo>
                <a:lnTo>
                  <a:pt x="13646" y="12142"/>
                </a:lnTo>
                <a:lnTo>
                  <a:pt x="13573" y="12032"/>
                </a:lnTo>
                <a:lnTo>
                  <a:pt x="13463" y="11958"/>
                </a:lnTo>
                <a:lnTo>
                  <a:pt x="13353" y="11885"/>
                </a:lnTo>
                <a:close/>
                <a:moveTo>
                  <a:pt x="7190" y="11848"/>
                </a:moveTo>
                <a:lnTo>
                  <a:pt x="7117" y="11885"/>
                </a:lnTo>
                <a:lnTo>
                  <a:pt x="6640" y="12032"/>
                </a:lnTo>
                <a:lnTo>
                  <a:pt x="6163" y="12215"/>
                </a:lnTo>
                <a:lnTo>
                  <a:pt x="5723" y="12508"/>
                </a:lnTo>
                <a:lnTo>
                  <a:pt x="5320" y="12802"/>
                </a:lnTo>
                <a:lnTo>
                  <a:pt x="5246" y="12839"/>
                </a:lnTo>
                <a:lnTo>
                  <a:pt x="5210" y="12875"/>
                </a:lnTo>
                <a:lnTo>
                  <a:pt x="5173" y="12912"/>
                </a:lnTo>
                <a:lnTo>
                  <a:pt x="5173" y="12985"/>
                </a:lnTo>
                <a:lnTo>
                  <a:pt x="5246" y="13279"/>
                </a:lnTo>
                <a:lnTo>
                  <a:pt x="5320" y="13572"/>
                </a:lnTo>
                <a:lnTo>
                  <a:pt x="5540" y="14159"/>
                </a:lnTo>
                <a:lnTo>
                  <a:pt x="5576" y="14196"/>
                </a:lnTo>
                <a:lnTo>
                  <a:pt x="5650" y="14269"/>
                </a:lnTo>
                <a:lnTo>
                  <a:pt x="5797" y="14269"/>
                </a:lnTo>
                <a:lnTo>
                  <a:pt x="7667" y="13315"/>
                </a:lnTo>
                <a:lnTo>
                  <a:pt x="7741" y="13279"/>
                </a:lnTo>
                <a:lnTo>
                  <a:pt x="7777" y="13205"/>
                </a:lnTo>
                <a:lnTo>
                  <a:pt x="7814" y="13132"/>
                </a:lnTo>
                <a:lnTo>
                  <a:pt x="7777" y="13059"/>
                </a:lnTo>
                <a:lnTo>
                  <a:pt x="7374" y="11995"/>
                </a:lnTo>
                <a:lnTo>
                  <a:pt x="7337" y="11921"/>
                </a:lnTo>
                <a:lnTo>
                  <a:pt x="7264" y="11885"/>
                </a:lnTo>
                <a:lnTo>
                  <a:pt x="7190" y="11848"/>
                </a:lnTo>
                <a:close/>
                <a:moveTo>
                  <a:pt x="10528" y="13279"/>
                </a:moveTo>
                <a:lnTo>
                  <a:pt x="10895" y="13976"/>
                </a:lnTo>
                <a:lnTo>
                  <a:pt x="9318" y="14599"/>
                </a:lnTo>
                <a:lnTo>
                  <a:pt x="9025" y="13902"/>
                </a:lnTo>
                <a:lnTo>
                  <a:pt x="9098" y="13829"/>
                </a:lnTo>
                <a:lnTo>
                  <a:pt x="9098" y="13792"/>
                </a:lnTo>
                <a:lnTo>
                  <a:pt x="9135" y="13756"/>
                </a:lnTo>
                <a:lnTo>
                  <a:pt x="9465" y="13609"/>
                </a:lnTo>
                <a:lnTo>
                  <a:pt x="9758" y="13535"/>
                </a:lnTo>
                <a:lnTo>
                  <a:pt x="10528" y="13279"/>
                </a:lnTo>
                <a:close/>
                <a:moveTo>
                  <a:pt x="10639" y="12839"/>
                </a:moveTo>
                <a:lnTo>
                  <a:pt x="10565" y="12875"/>
                </a:lnTo>
                <a:lnTo>
                  <a:pt x="9501" y="13242"/>
                </a:lnTo>
                <a:lnTo>
                  <a:pt x="9061" y="13352"/>
                </a:lnTo>
                <a:lnTo>
                  <a:pt x="8878" y="13462"/>
                </a:lnTo>
                <a:lnTo>
                  <a:pt x="8768" y="13499"/>
                </a:lnTo>
                <a:lnTo>
                  <a:pt x="8731" y="13572"/>
                </a:lnTo>
                <a:lnTo>
                  <a:pt x="8658" y="13682"/>
                </a:lnTo>
                <a:lnTo>
                  <a:pt x="8694" y="13829"/>
                </a:lnTo>
                <a:lnTo>
                  <a:pt x="8731" y="13866"/>
                </a:lnTo>
                <a:lnTo>
                  <a:pt x="8731" y="13902"/>
                </a:lnTo>
                <a:lnTo>
                  <a:pt x="8768" y="14159"/>
                </a:lnTo>
                <a:lnTo>
                  <a:pt x="8841" y="14416"/>
                </a:lnTo>
                <a:lnTo>
                  <a:pt x="9025" y="14893"/>
                </a:lnTo>
                <a:lnTo>
                  <a:pt x="9098" y="14929"/>
                </a:lnTo>
                <a:lnTo>
                  <a:pt x="9135" y="14966"/>
                </a:lnTo>
                <a:lnTo>
                  <a:pt x="9208" y="15003"/>
                </a:lnTo>
                <a:lnTo>
                  <a:pt x="9281" y="15003"/>
                </a:lnTo>
                <a:lnTo>
                  <a:pt x="11225" y="14269"/>
                </a:lnTo>
                <a:lnTo>
                  <a:pt x="11262" y="14232"/>
                </a:lnTo>
                <a:lnTo>
                  <a:pt x="11299" y="14159"/>
                </a:lnTo>
                <a:lnTo>
                  <a:pt x="11335" y="14086"/>
                </a:lnTo>
                <a:lnTo>
                  <a:pt x="11335" y="14012"/>
                </a:lnTo>
                <a:lnTo>
                  <a:pt x="10822" y="12985"/>
                </a:lnTo>
                <a:lnTo>
                  <a:pt x="10785" y="12912"/>
                </a:lnTo>
                <a:lnTo>
                  <a:pt x="10712" y="12875"/>
                </a:lnTo>
                <a:lnTo>
                  <a:pt x="10639" y="12839"/>
                </a:lnTo>
                <a:close/>
                <a:moveTo>
                  <a:pt x="7997" y="14342"/>
                </a:moveTo>
                <a:lnTo>
                  <a:pt x="8107" y="14489"/>
                </a:lnTo>
                <a:lnTo>
                  <a:pt x="8144" y="14599"/>
                </a:lnTo>
                <a:lnTo>
                  <a:pt x="8107" y="14746"/>
                </a:lnTo>
                <a:lnTo>
                  <a:pt x="8034" y="14893"/>
                </a:lnTo>
                <a:lnTo>
                  <a:pt x="7924" y="15003"/>
                </a:lnTo>
                <a:lnTo>
                  <a:pt x="7814" y="15149"/>
                </a:lnTo>
                <a:lnTo>
                  <a:pt x="7557" y="15296"/>
                </a:lnTo>
                <a:lnTo>
                  <a:pt x="7044" y="15516"/>
                </a:lnTo>
                <a:lnTo>
                  <a:pt x="6787" y="15590"/>
                </a:lnTo>
                <a:lnTo>
                  <a:pt x="6567" y="15736"/>
                </a:lnTo>
                <a:lnTo>
                  <a:pt x="6310" y="15113"/>
                </a:lnTo>
                <a:lnTo>
                  <a:pt x="6383" y="15076"/>
                </a:lnTo>
                <a:lnTo>
                  <a:pt x="6457" y="14966"/>
                </a:lnTo>
                <a:lnTo>
                  <a:pt x="6457" y="14929"/>
                </a:lnTo>
                <a:lnTo>
                  <a:pt x="6530" y="15003"/>
                </a:lnTo>
                <a:lnTo>
                  <a:pt x="6604" y="14966"/>
                </a:lnTo>
                <a:lnTo>
                  <a:pt x="6787" y="14929"/>
                </a:lnTo>
                <a:lnTo>
                  <a:pt x="7227" y="14783"/>
                </a:lnTo>
                <a:lnTo>
                  <a:pt x="7631" y="14599"/>
                </a:lnTo>
                <a:lnTo>
                  <a:pt x="7997" y="14342"/>
                </a:lnTo>
                <a:close/>
                <a:moveTo>
                  <a:pt x="15150" y="15370"/>
                </a:moveTo>
                <a:lnTo>
                  <a:pt x="15150" y="15443"/>
                </a:lnTo>
                <a:lnTo>
                  <a:pt x="15224" y="15480"/>
                </a:lnTo>
                <a:lnTo>
                  <a:pt x="15260" y="15516"/>
                </a:lnTo>
                <a:lnTo>
                  <a:pt x="15150" y="15736"/>
                </a:lnTo>
                <a:lnTo>
                  <a:pt x="15004" y="15993"/>
                </a:lnTo>
                <a:lnTo>
                  <a:pt x="14857" y="15626"/>
                </a:lnTo>
                <a:lnTo>
                  <a:pt x="15150" y="15370"/>
                </a:lnTo>
                <a:close/>
                <a:moveTo>
                  <a:pt x="7997" y="13902"/>
                </a:moveTo>
                <a:lnTo>
                  <a:pt x="7887" y="13939"/>
                </a:lnTo>
                <a:lnTo>
                  <a:pt x="7631" y="14122"/>
                </a:lnTo>
                <a:lnTo>
                  <a:pt x="7337" y="14269"/>
                </a:lnTo>
                <a:lnTo>
                  <a:pt x="7044" y="14416"/>
                </a:lnTo>
                <a:lnTo>
                  <a:pt x="6750" y="14526"/>
                </a:lnTo>
                <a:lnTo>
                  <a:pt x="6347" y="14599"/>
                </a:lnTo>
                <a:lnTo>
                  <a:pt x="6163" y="14673"/>
                </a:lnTo>
                <a:lnTo>
                  <a:pt x="6090" y="14746"/>
                </a:lnTo>
                <a:lnTo>
                  <a:pt x="6017" y="14819"/>
                </a:lnTo>
                <a:lnTo>
                  <a:pt x="6017" y="14929"/>
                </a:lnTo>
                <a:lnTo>
                  <a:pt x="5943" y="15003"/>
                </a:lnTo>
                <a:lnTo>
                  <a:pt x="5943" y="15113"/>
                </a:lnTo>
                <a:lnTo>
                  <a:pt x="6127" y="15590"/>
                </a:lnTo>
                <a:lnTo>
                  <a:pt x="6273" y="16103"/>
                </a:lnTo>
                <a:lnTo>
                  <a:pt x="6347" y="16177"/>
                </a:lnTo>
                <a:lnTo>
                  <a:pt x="6420" y="16213"/>
                </a:lnTo>
                <a:lnTo>
                  <a:pt x="6493" y="16213"/>
                </a:lnTo>
                <a:lnTo>
                  <a:pt x="6567" y="16177"/>
                </a:lnTo>
                <a:lnTo>
                  <a:pt x="6787" y="16030"/>
                </a:lnTo>
                <a:lnTo>
                  <a:pt x="7007" y="15920"/>
                </a:lnTo>
                <a:lnTo>
                  <a:pt x="7484" y="15736"/>
                </a:lnTo>
                <a:lnTo>
                  <a:pt x="7704" y="15663"/>
                </a:lnTo>
                <a:lnTo>
                  <a:pt x="7924" y="15553"/>
                </a:lnTo>
                <a:lnTo>
                  <a:pt x="8144" y="15406"/>
                </a:lnTo>
                <a:lnTo>
                  <a:pt x="8328" y="15223"/>
                </a:lnTo>
                <a:lnTo>
                  <a:pt x="8438" y="15076"/>
                </a:lnTo>
                <a:lnTo>
                  <a:pt x="8511" y="14893"/>
                </a:lnTo>
                <a:lnTo>
                  <a:pt x="8511" y="14709"/>
                </a:lnTo>
                <a:lnTo>
                  <a:pt x="8511" y="14526"/>
                </a:lnTo>
                <a:lnTo>
                  <a:pt x="8474" y="14342"/>
                </a:lnTo>
                <a:lnTo>
                  <a:pt x="8364" y="14159"/>
                </a:lnTo>
                <a:lnTo>
                  <a:pt x="8254" y="14049"/>
                </a:lnTo>
                <a:lnTo>
                  <a:pt x="8071" y="13939"/>
                </a:lnTo>
                <a:lnTo>
                  <a:pt x="7997" y="13902"/>
                </a:lnTo>
                <a:close/>
                <a:moveTo>
                  <a:pt x="14710" y="15736"/>
                </a:moveTo>
                <a:lnTo>
                  <a:pt x="14747" y="15993"/>
                </a:lnTo>
                <a:lnTo>
                  <a:pt x="14820" y="16250"/>
                </a:lnTo>
                <a:lnTo>
                  <a:pt x="14490" y="16507"/>
                </a:lnTo>
                <a:lnTo>
                  <a:pt x="14417" y="16397"/>
                </a:lnTo>
                <a:lnTo>
                  <a:pt x="14307" y="15993"/>
                </a:lnTo>
                <a:lnTo>
                  <a:pt x="14380" y="15956"/>
                </a:lnTo>
                <a:lnTo>
                  <a:pt x="14710" y="15736"/>
                </a:lnTo>
                <a:close/>
                <a:moveTo>
                  <a:pt x="14123" y="16103"/>
                </a:moveTo>
                <a:lnTo>
                  <a:pt x="14160" y="16397"/>
                </a:lnTo>
                <a:lnTo>
                  <a:pt x="14233" y="16690"/>
                </a:lnTo>
                <a:lnTo>
                  <a:pt x="13830" y="16873"/>
                </a:lnTo>
                <a:lnTo>
                  <a:pt x="13720" y="16727"/>
                </a:lnTo>
                <a:lnTo>
                  <a:pt x="13500" y="16433"/>
                </a:lnTo>
                <a:lnTo>
                  <a:pt x="14123" y="16103"/>
                </a:lnTo>
                <a:close/>
                <a:moveTo>
                  <a:pt x="13426" y="16470"/>
                </a:moveTo>
                <a:lnTo>
                  <a:pt x="13500" y="16727"/>
                </a:lnTo>
                <a:lnTo>
                  <a:pt x="13536" y="16873"/>
                </a:lnTo>
                <a:lnTo>
                  <a:pt x="13573" y="16984"/>
                </a:lnTo>
                <a:lnTo>
                  <a:pt x="13096" y="17167"/>
                </a:lnTo>
                <a:lnTo>
                  <a:pt x="12986" y="17057"/>
                </a:lnTo>
                <a:lnTo>
                  <a:pt x="12876" y="16873"/>
                </a:lnTo>
                <a:lnTo>
                  <a:pt x="12839" y="16727"/>
                </a:lnTo>
                <a:lnTo>
                  <a:pt x="13426" y="16470"/>
                </a:lnTo>
                <a:close/>
                <a:moveTo>
                  <a:pt x="12583" y="16837"/>
                </a:moveTo>
                <a:lnTo>
                  <a:pt x="12656" y="17094"/>
                </a:lnTo>
                <a:lnTo>
                  <a:pt x="12803" y="17277"/>
                </a:lnTo>
                <a:lnTo>
                  <a:pt x="12399" y="17460"/>
                </a:lnTo>
                <a:lnTo>
                  <a:pt x="12326" y="17387"/>
                </a:lnTo>
                <a:lnTo>
                  <a:pt x="12253" y="17277"/>
                </a:lnTo>
                <a:lnTo>
                  <a:pt x="12216" y="17167"/>
                </a:lnTo>
                <a:lnTo>
                  <a:pt x="12216" y="17020"/>
                </a:lnTo>
                <a:lnTo>
                  <a:pt x="12583" y="16837"/>
                </a:lnTo>
                <a:close/>
                <a:moveTo>
                  <a:pt x="12032" y="17094"/>
                </a:moveTo>
                <a:lnTo>
                  <a:pt x="11996" y="17240"/>
                </a:lnTo>
                <a:lnTo>
                  <a:pt x="12032" y="17387"/>
                </a:lnTo>
                <a:lnTo>
                  <a:pt x="12106" y="17570"/>
                </a:lnTo>
                <a:lnTo>
                  <a:pt x="11812" y="17644"/>
                </a:lnTo>
                <a:lnTo>
                  <a:pt x="11776" y="17644"/>
                </a:lnTo>
                <a:lnTo>
                  <a:pt x="11739" y="17497"/>
                </a:lnTo>
                <a:lnTo>
                  <a:pt x="11666" y="17240"/>
                </a:lnTo>
                <a:lnTo>
                  <a:pt x="12032" y="17094"/>
                </a:lnTo>
                <a:close/>
                <a:moveTo>
                  <a:pt x="11446" y="17350"/>
                </a:moveTo>
                <a:lnTo>
                  <a:pt x="11482" y="17607"/>
                </a:lnTo>
                <a:lnTo>
                  <a:pt x="11519" y="17791"/>
                </a:lnTo>
                <a:lnTo>
                  <a:pt x="11189" y="17901"/>
                </a:lnTo>
                <a:lnTo>
                  <a:pt x="11115" y="17937"/>
                </a:lnTo>
                <a:lnTo>
                  <a:pt x="11115" y="17864"/>
                </a:lnTo>
                <a:lnTo>
                  <a:pt x="11115" y="17827"/>
                </a:lnTo>
                <a:lnTo>
                  <a:pt x="11115" y="17717"/>
                </a:lnTo>
                <a:lnTo>
                  <a:pt x="11005" y="17607"/>
                </a:lnTo>
                <a:lnTo>
                  <a:pt x="10969" y="17534"/>
                </a:lnTo>
                <a:lnTo>
                  <a:pt x="11446" y="17350"/>
                </a:lnTo>
                <a:close/>
                <a:moveTo>
                  <a:pt x="10639" y="17644"/>
                </a:moveTo>
                <a:lnTo>
                  <a:pt x="10749" y="17791"/>
                </a:lnTo>
                <a:lnTo>
                  <a:pt x="10859" y="17901"/>
                </a:lnTo>
                <a:lnTo>
                  <a:pt x="10932" y="17974"/>
                </a:lnTo>
                <a:lnTo>
                  <a:pt x="10969" y="17974"/>
                </a:lnTo>
                <a:lnTo>
                  <a:pt x="10455" y="18194"/>
                </a:lnTo>
                <a:lnTo>
                  <a:pt x="10418" y="18121"/>
                </a:lnTo>
                <a:lnTo>
                  <a:pt x="10345" y="18121"/>
                </a:lnTo>
                <a:lnTo>
                  <a:pt x="10235" y="18157"/>
                </a:lnTo>
                <a:lnTo>
                  <a:pt x="10162" y="17901"/>
                </a:lnTo>
                <a:lnTo>
                  <a:pt x="10125" y="17827"/>
                </a:lnTo>
                <a:lnTo>
                  <a:pt x="10639" y="17644"/>
                </a:lnTo>
                <a:close/>
                <a:moveTo>
                  <a:pt x="10272" y="440"/>
                </a:moveTo>
                <a:lnTo>
                  <a:pt x="10455" y="477"/>
                </a:lnTo>
                <a:lnTo>
                  <a:pt x="10565" y="550"/>
                </a:lnTo>
                <a:lnTo>
                  <a:pt x="10675" y="624"/>
                </a:lnTo>
                <a:lnTo>
                  <a:pt x="10785" y="734"/>
                </a:lnTo>
                <a:lnTo>
                  <a:pt x="10969" y="990"/>
                </a:lnTo>
                <a:lnTo>
                  <a:pt x="11005" y="1210"/>
                </a:lnTo>
                <a:lnTo>
                  <a:pt x="11042" y="1431"/>
                </a:lnTo>
                <a:lnTo>
                  <a:pt x="11335" y="2348"/>
                </a:lnTo>
                <a:lnTo>
                  <a:pt x="11886" y="3998"/>
                </a:lnTo>
                <a:lnTo>
                  <a:pt x="13060" y="7300"/>
                </a:lnTo>
                <a:lnTo>
                  <a:pt x="14233" y="10564"/>
                </a:lnTo>
                <a:lnTo>
                  <a:pt x="14857" y="12215"/>
                </a:lnTo>
                <a:lnTo>
                  <a:pt x="15187" y="13095"/>
                </a:lnTo>
                <a:lnTo>
                  <a:pt x="15407" y="13646"/>
                </a:lnTo>
                <a:lnTo>
                  <a:pt x="15334" y="13682"/>
                </a:lnTo>
                <a:lnTo>
                  <a:pt x="15297" y="13829"/>
                </a:lnTo>
                <a:lnTo>
                  <a:pt x="15297" y="13939"/>
                </a:lnTo>
                <a:lnTo>
                  <a:pt x="15260" y="14196"/>
                </a:lnTo>
                <a:lnTo>
                  <a:pt x="15224" y="14379"/>
                </a:lnTo>
                <a:lnTo>
                  <a:pt x="15187" y="14526"/>
                </a:lnTo>
                <a:lnTo>
                  <a:pt x="15004" y="14856"/>
                </a:lnTo>
                <a:lnTo>
                  <a:pt x="14747" y="15149"/>
                </a:lnTo>
                <a:lnTo>
                  <a:pt x="14453" y="15370"/>
                </a:lnTo>
                <a:lnTo>
                  <a:pt x="14123" y="15590"/>
                </a:lnTo>
                <a:lnTo>
                  <a:pt x="13793" y="15773"/>
                </a:lnTo>
                <a:lnTo>
                  <a:pt x="13060" y="16140"/>
                </a:lnTo>
                <a:lnTo>
                  <a:pt x="12326" y="16470"/>
                </a:lnTo>
                <a:lnTo>
                  <a:pt x="10859" y="17094"/>
                </a:lnTo>
                <a:lnTo>
                  <a:pt x="10015" y="17424"/>
                </a:lnTo>
                <a:lnTo>
                  <a:pt x="9978" y="17387"/>
                </a:lnTo>
                <a:lnTo>
                  <a:pt x="9942" y="17387"/>
                </a:lnTo>
                <a:lnTo>
                  <a:pt x="9905" y="17424"/>
                </a:lnTo>
                <a:lnTo>
                  <a:pt x="9905" y="17460"/>
                </a:lnTo>
                <a:lnTo>
                  <a:pt x="8841" y="17791"/>
                </a:lnTo>
                <a:lnTo>
                  <a:pt x="7777" y="18121"/>
                </a:lnTo>
                <a:lnTo>
                  <a:pt x="6970" y="18304"/>
                </a:lnTo>
                <a:lnTo>
                  <a:pt x="6163" y="18487"/>
                </a:lnTo>
                <a:lnTo>
                  <a:pt x="5797" y="18524"/>
                </a:lnTo>
                <a:lnTo>
                  <a:pt x="5613" y="18524"/>
                </a:lnTo>
                <a:lnTo>
                  <a:pt x="5430" y="18451"/>
                </a:lnTo>
                <a:lnTo>
                  <a:pt x="5283" y="18377"/>
                </a:lnTo>
                <a:lnTo>
                  <a:pt x="5173" y="18231"/>
                </a:lnTo>
                <a:lnTo>
                  <a:pt x="5063" y="18121"/>
                </a:lnTo>
                <a:lnTo>
                  <a:pt x="4953" y="17974"/>
                </a:lnTo>
                <a:lnTo>
                  <a:pt x="4879" y="17680"/>
                </a:lnTo>
                <a:lnTo>
                  <a:pt x="4769" y="17387"/>
                </a:lnTo>
                <a:lnTo>
                  <a:pt x="4476" y="16507"/>
                </a:lnTo>
                <a:lnTo>
                  <a:pt x="3926" y="14819"/>
                </a:lnTo>
                <a:lnTo>
                  <a:pt x="3376" y="13169"/>
                </a:lnTo>
                <a:lnTo>
                  <a:pt x="2752" y="11518"/>
                </a:lnTo>
                <a:lnTo>
                  <a:pt x="2165" y="9867"/>
                </a:lnTo>
                <a:lnTo>
                  <a:pt x="1505" y="8253"/>
                </a:lnTo>
                <a:lnTo>
                  <a:pt x="845" y="6603"/>
                </a:lnTo>
                <a:lnTo>
                  <a:pt x="588" y="6052"/>
                </a:lnTo>
                <a:lnTo>
                  <a:pt x="478" y="5796"/>
                </a:lnTo>
                <a:lnTo>
                  <a:pt x="331" y="5539"/>
                </a:lnTo>
                <a:lnTo>
                  <a:pt x="368" y="5502"/>
                </a:lnTo>
                <a:lnTo>
                  <a:pt x="404" y="5429"/>
                </a:lnTo>
                <a:lnTo>
                  <a:pt x="368" y="5209"/>
                </a:lnTo>
                <a:lnTo>
                  <a:pt x="404" y="5025"/>
                </a:lnTo>
                <a:lnTo>
                  <a:pt x="404" y="4879"/>
                </a:lnTo>
                <a:lnTo>
                  <a:pt x="478" y="4695"/>
                </a:lnTo>
                <a:lnTo>
                  <a:pt x="624" y="4402"/>
                </a:lnTo>
                <a:lnTo>
                  <a:pt x="845" y="4145"/>
                </a:lnTo>
                <a:lnTo>
                  <a:pt x="1101" y="3888"/>
                </a:lnTo>
                <a:lnTo>
                  <a:pt x="1395" y="3668"/>
                </a:lnTo>
                <a:lnTo>
                  <a:pt x="1725" y="3485"/>
                </a:lnTo>
                <a:lnTo>
                  <a:pt x="2018" y="3301"/>
                </a:lnTo>
                <a:lnTo>
                  <a:pt x="2789" y="2935"/>
                </a:lnTo>
                <a:lnTo>
                  <a:pt x="3596" y="2641"/>
                </a:lnTo>
                <a:lnTo>
                  <a:pt x="5210" y="2017"/>
                </a:lnTo>
                <a:lnTo>
                  <a:pt x="6787" y="1394"/>
                </a:lnTo>
                <a:lnTo>
                  <a:pt x="7557" y="1100"/>
                </a:lnTo>
                <a:lnTo>
                  <a:pt x="8364" y="807"/>
                </a:lnTo>
                <a:lnTo>
                  <a:pt x="9135" y="587"/>
                </a:lnTo>
                <a:lnTo>
                  <a:pt x="9538" y="514"/>
                </a:lnTo>
                <a:lnTo>
                  <a:pt x="9942" y="440"/>
                </a:lnTo>
                <a:close/>
                <a:moveTo>
                  <a:pt x="9868" y="17937"/>
                </a:moveTo>
                <a:lnTo>
                  <a:pt x="9868" y="17974"/>
                </a:lnTo>
                <a:lnTo>
                  <a:pt x="9905" y="18157"/>
                </a:lnTo>
                <a:lnTo>
                  <a:pt x="10015" y="18341"/>
                </a:lnTo>
                <a:lnTo>
                  <a:pt x="9575" y="18524"/>
                </a:lnTo>
                <a:lnTo>
                  <a:pt x="9575" y="18487"/>
                </a:lnTo>
                <a:lnTo>
                  <a:pt x="9538" y="18341"/>
                </a:lnTo>
                <a:lnTo>
                  <a:pt x="9465" y="18231"/>
                </a:lnTo>
                <a:lnTo>
                  <a:pt x="9391" y="18084"/>
                </a:lnTo>
                <a:lnTo>
                  <a:pt x="9868" y="17937"/>
                </a:lnTo>
                <a:close/>
                <a:moveTo>
                  <a:pt x="9098" y="18194"/>
                </a:moveTo>
                <a:lnTo>
                  <a:pt x="9171" y="18414"/>
                </a:lnTo>
                <a:lnTo>
                  <a:pt x="9245" y="18524"/>
                </a:lnTo>
                <a:lnTo>
                  <a:pt x="9318" y="18598"/>
                </a:lnTo>
                <a:lnTo>
                  <a:pt x="8841" y="18781"/>
                </a:lnTo>
                <a:lnTo>
                  <a:pt x="8768" y="18708"/>
                </a:lnTo>
                <a:lnTo>
                  <a:pt x="8694" y="18598"/>
                </a:lnTo>
                <a:lnTo>
                  <a:pt x="8621" y="18487"/>
                </a:lnTo>
                <a:lnTo>
                  <a:pt x="8584" y="18341"/>
                </a:lnTo>
                <a:lnTo>
                  <a:pt x="9098" y="18194"/>
                </a:lnTo>
                <a:close/>
                <a:moveTo>
                  <a:pt x="8254" y="18414"/>
                </a:moveTo>
                <a:lnTo>
                  <a:pt x="8291" y="18561"/>
                </a:lnTo>
                <a:lnTo>
                  <a:pt x="8364" y="18744"/>
                </a:lnTo>
                <a:lnTo>
                  <a:pt x="8511" y="18928"/>
                </a:lnTo>
                <a:lnTo>
                  <a:pt x="8181" y="19038"/>
                </a:lnTo>
                <a:lnTo>
                  <a:pt x="8144" y="18964"/>
                </a:lnTo>
                <a:lnTo>
                  <a:pt x="8107" y="18928"/>
                </a:lnTo>
                <a:lnTo>
                  <a:pt x="7997" y="18854"/>
                </a:lnTo>
                <a:lnTo>
                  <a:pt x="7961" y="18818"/>
                </a:lnTo>
                <a:lnTo>
                  <a:pt x="7851" y="18634"/>
                </a:lnTo>
                <a:lnTo>
                  <a:pt x="7851" y="18561"/>
                </a:lnTo>
                <a:lnTo>
                  <a:pt x="8254" y="18414"/>
                </a:lnTo>
                <a:close/>
                <a:moveTo>
                  <a:pt x="5246" y="18818"/>
                </a:moveTo>
                <a:lnTo>
                  <a:pt x="5430" y="18891"/>
                </a:lnTo>
                <a:lnTo>
                  <a:pt x="5650" y="18928"/>
                </a:lnTo>
                <a:lnTo>
                  <a:pt x="5870" y="18964"/>
                </a:lnTo>
                <a:lnTo>
                  <a:pt x="5943" y="19221"/>
                </a:lnTo>
                <a:lnTo>
                  <a:pt x="5760" y="19148"/>
                </a:lnTo>
                <a:lnTo>
                  <a:pt x="5576" y="19038"/>
                </a:lnTo>
                <a:lnTo>
                  <a:pt x="5393" y="18928"/>
                </a:lnTo>
                <a:lnTo>
                  <a:pt x="5246" y="18818"/>
                </a:lnTo>
                <a:close/>
                <a:moveTo>
                  <a:pt x="7557" y="18634"/>
                </a:moveTo>
                <a:lnTo>
                  <a:pt x="7557" y="18781"/>
                </a:lnTo>
                <a:lnTo>
                  <a:pt x="7631" y="18928"/>
                </a:lnTo>
                <a:lnTo>
                  <a:pt x="7704" y="19038"/>
                </a:lnTo>
                <a:lnTo>
                  <a:pt x="7777" y="19148"/>
                </a:lnTo>
                <a:lnTo>
                  <a:pt x="7704" y="19184"/>
                </a:lnTo>
                <a:lnTo>
                  <a:pt x="7227" y="19294"/>
                </a:lnTo>
                <a:lnTo>
                  <a:pt x="7154" y="19184"/>
                </a:lnTo>
                <a:lnTo>
                  <a:pt x="7080" y="19074"/>
                </a:lnTo>
                <a:lnTo>
                  <a:pt x="6970" y="18928"/>
                </a:lnTo>
                <a:lnTo>
                  <a:pt x="6897" y="18781"/>
                </a:lnTo>
                <a:lnTo>
                  <a:pt x="7117" y="18708"/>
                </a:lnTo>
                <a:lnTo>
                  <a:pt x="7557" y="18634"/>
                </a:lnTo>
                <a:close/>
                <a:moveTo>
                  <a:pt x="6604" y="18854"/>
                </a:moveTo>
                <a:lnTo>
                  <a:pt x="6677" y="19111"/>
                </a:lnTo>
                <a:lnTo>
                  <a:pt x="6750" y="19221"/>
                </a:lnTo>
                <a:lnTo>
                  <a:pt x="6824" y="19331"/>
                </a:lnTo>
                <a:lnTo>
                  <a:pt x="6493" y="19331"/>
                </a:lnTo>
                <a:lnTo>
                  <a:pt x="6493" y="19258"/>
                </a:lnTo>
                <a:lnTo>
                  <a:pt x="6493" y="19221"/>
                </a:lnTo>
                <a:lnTo>
                  <a:pt x="6420" y="19184"/>
                </a:lnTo>
                <a:lnTo>
                  <a:pt x="6383" y="19184"/>
                </a:lnTo>
                <a:lnTo>
                  <a:pt x="6310" y="19221"/>
                </a:lnTo>
                <a:lnTo>
                  <a:pt x="6273" y="19221"/>
                </a:lnTo>
                <a:lnTo>
                  <a:pt x="6200" y="19184"/>
                </a:lnTo>
                <a:lnTo>
                  <a:pt x="6163" y="19074"/>
                </a:lnTo>
                <a:lnTo>
                  <a:pt x="6127" y="18928"/>
                </a:lnTo>
                <a:lnTo>
                  <a:pt x="6604" y="18854"/>
                </a:lnTo>
                <a:close/>
                <a:moveTo>
                  <a:pt x="10125" y="0"/>
                </a:moveTo>
                <a:lnTo>
                  <a:pt x="9721" y="37"/>
                </a:lnTo>
                <a:lnTo>
                  <a:pt x="9318" y="110"/>
                </a:lnTo>
                <a:lnTo>
                  <a:pt x="8804" y="220"/>
                </a:lnTo>
                <a:lnTo>
                  <a:pt x="8291" y="403"/>
                </a:lnTo>
                <a:lnTo>
                  <a:pt x="7300" y="734"/>
                </a:lnTo>
                <a:lnTo>
                  <a:pt x="5320" y="1504"/>
                </a:lnTo>
                <a:lnTo>
                  <a:pt x="3376" y="2274"/>
                </a:lnTo>
                <a:lnTo>
                  <a:pt x="2422" y="2678"/>
                </a:lnTo>
                <a:lnTo>
                  <a:pt x="1945" y="2898"/>
                </a:lnTo>
                <a:lnTo>
                  <a:pt x="1505" y="3118"/>
                </a:lnTo>
                <a:lnTo>
                  <a:pt x="1248" y="3301"/>
                </a:lnTo>
                <a:lnTo>
                  <a:pt x="955" y="3485"/>
                </a:lnTo>
                <a:lnTo>
                  <a:pt x="698" y="3742"/>
                </a:lnTo>
                <a:lnTo>
                  <a:pt x="441" y="3998"/>
                </a:lnTo>
                <a:lnTo>
                  <a:pt x="221" y="4292"/>
                </a:lnTo>
                <a:lnTo>
                  <a:pt x="74" y="4622"/>
                </a:lnTo>
                <a:lnTo>
                  <a:pt x="38" y="4769"/>
                </a:lnTo>
                <a:lnTo>
                  <a:pt x="38" y="4915"/>
                </a:lnTo>
                <a:lnTo>
                  <a:pt x="38" y="5099"/>
                </a:lnTo>
                <a:lnTo>
                  <a:pt x="74" y="5245"/>
                </a:lnTo>
                <a:lnTo>
                  <a:pt x="1" y="5282"/>
                </a:lnTo>
                <a:lnTo>
                  <a:pt x="1" y="5319"/>
                </a:lnTo>
                <a:lnTo>
                  <a:pt x="38" y="5722"/>
                </a:lnTo>
                <a:lnTo>
                  <a:pt x="148" y="6052"/>
                </a:lnTo>
                <a:lnTo>
                  <a:pt x="441" y="6786"/>
                </a:lnTo>
                <a:lnTo>
                  <a:pt x="1065" y="8400"/>
                </a:lnTo>
                <a:lnTo>
                  <a:pt x="2348" y="11665"/>
                </a:lnTo>
                <a:lnTo>
                  <a:pt x="2935" y="13315"/>
                </a:lnTo>
                <a:lnTo>
                  <a:pt x="3522" y="15003"/>
                </a:lnTo>
                <a:lnTo>
                  <a:pt x="4072" y="16653"/>
                </a:lnTo>
                <a:lnTo>
                  <a:pt x="4293" y="17424"/>
                </a:lnTo>
                <a:lnTo>
                  <a:pt x="4439" y="17827"/>
                </a:lnTo>
                <a:lnTo>
                  <a:pt x="4513" y="18047"/>
                </a:lnTo>
                <a:lnTo>
                  <a:pt x="4623" y="18231"/>
                </a:lnTo>
                <a:lnTo>
                  <a:pt x="4659" y="18451"/>
                </a:lnTo>
                <a:lnTo>
                  <a:pt x="4733" y="18634"/>
                </a:lnTo>
                <a:lnTo>
                  <a:pt x="4806" y="18781"/>
                </a:lnTo>
                <a:lnTo>
                  <a:pt x="4916" y="18928"/>
                </a:lnTo>
                <a:lnTo>
                  <a:pt x="5026" y="19074"/>
                </a:lnTo>
                <a:lnTo>
                  <a:pt x="5173" y="19221"/>
                </a:lnTo>
                <a:lnTo>
                  <a:pt x="5503" y="19404"/>
                </a:lnTo>
                <a:lnTo>
                  <a:pt x="5833" y="19551"/>
                </a:lnTo>
                <a:lnTo>
                  <a:pt x="6237" y="19661"/>
                </a:lnTo>
                <a:lnTo>
                  <a:pt x="6604" y="19698"/>
                </a:lnTo>
                <a:lnTo>
                  <a:pt x="7007" y="19698"/>
                </a:lnTo>
                <a:lnTo>
                  <a:pt x="7484" y="19625"/>
                </a:lnTo>
                <a:lnTo>
                  <a:pt x="7924" y="19515"/>
                </a:lnTo>
                <a:lnTo>
                  <a:pt x="8841" y="19184"/>
                </a:lnTo>
                <a:lnTo>
                  <a:pt x="11079" y="18341"/>
                </a:lnTo>
                <a:lnTo>
                  <a:pt x="13206" y="17570"/>
                </a:lnTo>
                <a:lnTo>
                  <a:pt x="13830" y="17314"/>
                </a:lnTo>
                <a:lnTo>
                  <a:pt x="14417" y="17020"/>
                </a:lnTo>
                <a:lnTo>
                  <a:pt x="14527" y="17020"/>
                </a:lnTo>
                <a:lnTo>
                  <a:pt x="14674" y="16947"/>
                </a:lnTo>
                <a:lnTo>
                  <a:pt x="14710" y="16873"/>
                </a:lnTo>
                <a:lnTo>
                  <a:pt x="14710" y="16837"/>
                </a:lnTo>
                <a:lnTo>
                  <a:pt x="14894" y="16690"/>
                </a:lnTo>
                <a:lnTo>
                  <a:pt x="15187" y="16433"/>
                </a:lnTo>
                <a:lnTo>
                  <a:pt x="15407" y="16103"/>
                </a:lnTo>
                <a:lnTo>
                  <a:pt x="15554" y="15773"/>
                </a:lnTo>
                <a:lnTo>
                  <a:pt x="15701" y="15406"/>
                </a:lnTo>
                <a:lnTo>
                  <a:pt x="15774" y="15039"/>
                </a:lnTo>
                <a:lnTo>
                  <a:pt x="15811" y="14636"/>
                </a:lnTo>
                <a:lnTo>
                  <a:pt x="15847" y="13866"/>
                </a:lnTo>
                <a:lnTo>
                  <a:pt x="15884" y="13829"/>
                </a:lnTo>
                <a:lnTo>
                  <a:pt x="15884" y="13756"/>
                </a:lnTo>
                <a:lnTo>
                  <a:pt x="15847" y="13572"/>
                </a:lnTo>
                <a:lnTo>
                  <a:pt x="15811" y="13389"/>
                </a:lnTo>
                <a:lnTo>
                  <a:pt x="15664" y="13059"/>
                </a:lnTo>
                <a:lnTo>
                  <a:pt x="15334" y="12178"/>
                </a:lnTo>
                <a:lnTo>
                  <a:pt x="14710" y="10564"/>
                </a:lnTo>
                <a:lnTo>
                  <a:pt x="13500" y="7263"/>
                </a:lnTo>
                <a:lnTo>
                  <a:pt x="12326" y="3962"/>
                </a:lnTo>
                <a:lnTo>
                  <a:pt x="11776" y="2311"/>
                </a:lnTo>
                <a:lnTo>
                  <a:pt x="11446" y="1431"/>
                </a:lnTo>
                <a:lnTo>
                  <a:pt x="11372" y="1174"/>
                </a:lnTo>
                <a:lnTo>
                  <a:pt x="11409" y="1027"/>
                </a:lnTo>
                <a:lnTo>
                  <a:pt x="11409" y="917"/>
                </a:lnTo>
                <a:lnTo>
                  <a:pt x="11372" y="770"/>
                </a:lnTo>
                <a:lnTo>
                  <a:pt x="11299" y="624"/>
                </a:lnTo>
                <a:lnTo>
                  <a:pt x="11152" y="403"/>
                </a:lnTo>
                <a:lnTo>
                  <a:pt x="10895" y="220"/>
                </a:lnTo>
                <a:lnTo>
                  <a:pt x="10712" y="110"/>
                </a:lnTo>
                <a:lnTo>
                  <a:pt x="10528" y="37"/>
                </a:lnTo>
                <a:lnTo>
                  <a:pt x="10345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8" name="Shape 248"/>
          <p:cNvSpPr/>
          <p:nvPr/>
        </p:nvSpPr>
        <p:spPr>
          <a:xfrm>
            <a:off x="-35374" y="3366963"/>
            <a:ext cx="443260" cy="504670"/>
          </a:xfrm>
          <a:custGeom>
            <a:avLst/>
            <a:gdLst/>
            <a:ahLst/>
            <a:cxnLst/>
            <a:rect l="0" t="0" r="0" b="0"/>
            <a:pathLst>
              <a:path w="15627" h="17792" extrusionOk="0">
                <a:moveTo>
                  <a:pt x="10528" y="1"/>
                </a:moveTo>
                <a:lnTo>
                  <a:pt x="10455" y="37"/>
                </a:lnTo>
                <a:lnTo>
                  <a:pt x="10308" y="221"/>
                </a:lnTo>
                <a:lnTo>
                  <a:pt x="10198" y="441"/>
                </a:lnTo>
                <a:lnTo>
                  <a:pt x="10015" y="881"/>
                </a:lnTo>
                <a:lnTo>
                  <a:pt x="9831" y="1468"/>
                </a:lnTo>
                <a:lnTo>
                  <a:pt x="9685" y="2091"/>
                </a:lnTo>
                <a:lnTo>
                  <a:pt x="9685" y="2201"/>
                </a:lnTo>
                <a:lnTo>
                  <a:pt x="9721" y="2311"/>
                </a:lnTo>
                <a:lnTo>
                  <a:pt x="9795" y="2348"/>
                </a:lnTo>
                <a:lnTo>
                  <a:pt x="9868" y="2385"/>
                </a:lnTo>
                <a:lnTo>
                  <a:pt x="9941" y="2421"/>
                </a:lnTo>
                <a:lnTo>
                  <a:pt x="10051" y="2385"/>
                </a:lnTo>
                <a:lnTo>
                  <a:pt x="10125" y="2311"/>
                </a:lnTo>
                <a:lnTo>
                  <a:pt x="10198" y="2238"/>
                </a:lnTo>
                <a:lnTo>
                  <a:pt x="10235" y="2055"/>
                </a:lnTo>
                <a:lnTo>
                  <a:pt x="10235" y="2018"/>
                </a:lnTo>
                <a:lnTo>
                  <a:pt x="10235" y="1981"/>
                </a:lnTo>
                <a:lnTo>
                  <a:pt x="10455" y="1138"/>
                </a:lnTo>
                <a:lnTo>
                  <a:pt x="10638" y="624"/>
                </a:lnTo>
                <a:lnTo>
                  <a:pt x="10675" y="367"/>
                </a:lnTo>
                <a:lnTo>
                  <a:pt x="10712" y="111"/>
                </a:lnTo>
                <a:lnTo>
                  <a:pt x="10675" y="37"/>
                </a:lnTo>
                <a:lnTo>
                  <a:pt x="10602" y="1"/>
                </a:lnTo>
                <a:close/>
                <a:moveTo>
                  <a:pt x="3559" y="1028"/>
                </a:moveTo>
                <a:lnTo>
                  <a:pt x="3522" y="1064"/>
                </a:lnTo>
                <a:lnTo>
                  <a:pt x="3485" y="1101"/>
                </a:lnTo>
                <a:lnTo>
                  <a:pt x="3485" y="1138"/>
                </a:lnTo>
                <a:lnTo>
                  <a:pt x="3559" y="1321"/>
                </a:lnTo>
                <a:lnTo>
                  <a:pt x="3669" y="1468"/>
                </a:lnTo>
                <a:lnTo>
                  <a:pt x="3889" y="1761"/>
                </a:lnTo>
                <a:lnTo>
                  <a:pt x="4109" y="2055"/>
                </a:lnTo>
                <a:lnTo>
                  <a:pt x="4366" y="2348"/>
                </a:lnTo>
                <a:lnTo>
                  <a:pt x="4476" y="2605"/>
                </a:lnTo>
                <a:lnTo>
                  <a:pt x="4586" y="2862"/>
                </a:lnTo>
                <a:lnTo>
                  <a:pt x="4696" y="2972"/>
                </a:lnTo>
                <a:lnTo>
                  <a:pt x="4769" y="3045"/>
                </a:lnTo>
                <a:lnTo>
                  <a:pt x="4916" y="3082"/>
                </a:lnTo>
                <a:lnTo>
                  <a:pt x="5063" y="3082"/>
                </a:lnTo>
                <a:lnTo>
                  <a:pt x="5136" y="3045"/>
                </a:lnTo>
                <a:lnTo>
                  <a:pt x="5209" y="3008"/>
                </a:lnTo>
                <a:lnTo>
                  <a:pt x="5246" y="2935"/>
                </a:lnTo>
                <a:lnTo>
                  <a:pt x="5246" y="2862"/>
                </a:lnTo>
                <a:lnTo>
                  <a:pt x="5209" y="2715"/>
                </a:lnTo>
                <a:lnTo>
                  <a:pt x="5173" y="2642"/>
                </a:lnTo>
                <a:lnTo>
                  <a:pt x="5099" y="2605"/>
                </a:lnTo>
                <a:lnTo>
                  <a:pt x="4989" y="2605"/>
                </a:lnTo>
                <a:lnTo>
                  <a:pt x="4989" y="2568"/>
                </a:lnTo>
                <a:lnTo>
                  <a:pt x="4989" y="2495"/>
                </a:lnTo>
                <a:lnTo>
                  <a:pt x="4953" y="2385"/>
                </a:lnTo>
                <a:lnTo>
                  <a:pt x="4806" y="2128"/>
                </a:lnTo>
                <a:lnTo>
                  <a:pt x="4623" y="1871"/>
                </a:lnTo>
                <a:lnTo>
                  <a:pt x="4402" y="1615"/>
                </a:lnTo>
                <a:lnTo>
                  <a:pt x="4146" y="1394"/>
                </a:lnTo>
                <a:lnTo>
                  <a:pt x="3889" y="1174"/>
                </a:lnTo>
                <a:lnTo>
                  <a:pt x="3595" y="1028"/>
                </a:lnTo>
                <a:close/>
                <a:moveTo>
                  <a:pt x="15334" y="3999"/>
                </a:moveTo>
                <a:lnTo>
                  <a:pt x="15260" y="4035"/>
                </a:lnTo>
                <a:lnTo>
                  <a:pt x="15187" y="4109"/>
                </a:lnTo>
                <a:lnTo>
                  <a:pt x="15077" y="4182"/>
                </a:lnTo>
                <a:lnTo>
                  <a:pt x="14967" y="4256"/>
                </a:lnTo>
                <a:lnTo>
                  <a:pt x="14820" y="4329"/>
                </a:lnTo>
                <a:lnTo>
                  <a:pt x="14673" y="4329"/>
                </a:lnTo>
                <a:lnTo>
                  <a:pt x="14527" y="4402"/>
                </a:lnTo>
                <a:lnTo>
                  <a:pt x="14490" y="4439"/>
                </a:lnTo>
                <a:lnTo>
                  <a:pt x="14453" y="4549"/>
                </a:lnTo>
                <a:lnTo>
                  <a:pt x="14417" y="4586"/>
                </a:lnTo>
                <a:lnTo>
                  <a:pt x="14380" y="4622"/>
                </a:lnTo>
                <a:lnTo>
                  <a:pt x="14233" y="4732"/>
                </a:lnTo>
                <a:lnTo>
                  <a:pt x="13940" y="4842"/>
                </a:lnTo>
                <a:lnTo>
                  <a:pt x="13720" y="4989"/>
                </a:lnTo>
                <a:lnTo>
                  <a:pt x="13536" y="5173"/>
                </a:lnTo>
                <a:lnTo>
                  <a:pt x="13499" y="5246"/>
                </a:lnTo>
                <a:lnTo>
                  <a:pt x="13499" y="5319"/>
                </a:lnTo>
                <a:lnTo>
                  <a:pt x="13573" y="5356"/>
                </a:lnTo>
                <a:lnTo>
                  <a:pt x="13830" y="5356"/>
                </a:lnTo>
                <a:lnTo>
                  <a:pt x="14013" y="5319"/>
                </a:lnTo>
                <a:lnTo>
                  <a:pt x="14380" y="5173"/>
                </a:lnTo>
                <a:lnTo>
                  <a:pt x="14673" y="5026"/>
                </a:lnTo>
                <a:lnTo>
                  <a:pt x="14783" y="4953"/>
                </a:lnTo>
                <a:lnTo>
                  <a:pt x="14857" y="4806"/>
                </a:lnTo>
                <a:lnTo>
                  <a:pt x="15077" y="4769"/>
                </a:lnTo>
                <a:lnTo>
                  <a:pt x="15260" y="4659"/>
                </a:lnTo>
                <a:lnTo>
                  <a:pt x="15370" y="4696"/>
                </a:lnTo>
                <a:lnTo>
                  <a:pt x="15444" y="4696"/>
                </a:lnTo>
                <a:lnTo>
                  <a:pt x="15554" y="4622"/>
                </a:lnTo>
                <a:lnTo>
                  <a:pt x="15627" y="4549"/>
                </a:lnTo>
                <a:lnTo>
                  <a:pt x="15627" y="4476"/>
                </a:lnTo>
                <a:lnTo>
                  <a:pt x="15590" y="4366"/>
                </a:lnTo>
                <a:lnTo>
                  <a:pt x="15627" y="4329"/>
                </a:lnTo>
                <a:lnTo>
                  <a:pt x="15627" y="4256"/>
                </a:lnTo>
                <a:lnTo>
                  <a:pt x="15590" y="4182"/>
                </a:lnTo>
                <a:lnTo>
                  <a:pt x="15554" y="4109"/>
                </a:lnTo>
                <a:lnTo>
                  <a:pt x="15480" y="4035"/>
                </a:lnTo>
                <a:lnTo>
                  <a:pt x="15407" y="4035"/>
                </a:lnTo>
                <a:lnTo>
                  <a:pt x="15334" y="3999"/>
                </a:lnTo>
                <a:close/>
                <a:moveTo>
                  <a:pt x="2238" y="7447"/>
                </a:moveTo>
                <a:lnTo>
                  <a:pt x="2128" y="7484"/>
                </a:lnTo>
                <a:lnTo>
                  <a:pt x="1064" y="7960"/>
                </a:lnTo>
                <a:lnTo>
                  <a:pt x="477" y="8217"/>
                </a:lnTo>
                <a:lnTo>
                  <a:pt x="257" y="8364"/>
                </a:lnTo>
                <a:lnTo>
                  <a:pt x="147" y="8474"/>
                </a:lnTo>
                <a:lnTo>
                  <a:pt x="111" y="8437"/>
                </a:lnTo>
                <a:lnTo>
                  <a:pt x="74" y="8437"/>
                </a:lnTo>
                <a:lnTo>
                  <a:pt x="1" y="8511"/>
                </a:lnTo>
                <a:lnTo>
                  <a:pt x="1" y="8584"/>
                </a:lnTo>
                <a:lnTo>
                  <a:pt x="37" y="8621"/>
                </a:lnTo>
                <a:lnTo>
                  <a:pt x="111" y="8694"/>
                </a:lnTo>
                <a:lnTo>
                  <a:pt x="221" y="8731"/>
                </a:lnTo>
                <a:lnTo>
                  <a:pt x="367" y="8694"/>
                </a:lnTo>
                <a:lnTo>
                  <a:pt x="514" y="8657"/>
                </a:lnTo>
                <a:lnTo>
                  <a:pt x="808" y="8547"/>
                </a:lnTo>
                <a:lnTo>
                  <a:pt x="1028" y="8474"/>
                </a:lnTo>
                <a:lnTo>
                  <a:pt x="2385" y="7887"/>
                </a:lnTo>
                <a:lnTo>
                  <a:pt x="2458" y="7850"/>
                </a:lnTo>
                <a:lnTo>
                  <a:pt x="2532" y="7777"/>
                </a:lnTo>
                <a:lnTo>
                  <a:pt x="2532" y="7667"/>
                </a:lnTo>
                <a:lnTo>
                  <a:pt x="2495" y="7594"/>
                </a:lnTo>
                <a:lnTo>
                  <a:pt x="2422" y="7520"/>
                </a:lnTo>
                <a:lnTo>
                  <a:pt x="2348" y="7484"/>
                </a:lnTo>
                <a:lnTo>
                  <a:pt x="2238" y="7447"/>
                </a:lnTo>
                <a:close/>
                <a:moveTo>
                  <a:pt x="6677" y="7814"/>
                </a:moveTo>
                <a:lnTo>
                  <a:pt x="6603" y="7887"/>
                </a:lnTo>
                <a:lnTo>
                  <a:pt x="6603" y="7960"/>
                </a:lnTo>
                <a:lnTo>
                  <a:pt x="6603" y="8070"/>
                </a:lnTo>
                <a:lnTo>
                  <a:pt x="6933" y="8474"/>
                </a:lnTo>
                <a:lnTo>
                  <a:pt x="7044" y="8694"/>
                </a:lnTo>
                <a:lnTo>
                  <a:pt x="7154" y="8914"/>
                </a:lnTo>
                <a:lnTo>
                  <a:pt x="7227" y="8951"/>
                </a:lnTo>
                <a:lnTo>
                  <a:pt x="7264" y="8987"/>
                </a:lnTo>
                <a:lnTo>
                  <a:pt x="7410" y="8987"/>
                </a:lnTo>
                <a:lnTo>
                  <a:pt x="7594" y="8877"/>
                </a:lnTo>
                <a:lnTo>
                  <a:pt x="7777" y="8767"/>
                </a:lnTo>
                <a:lnTo>
                  <a:pt x="7924" y="8621"/>
                </a:lnTo>
                <a:lnTo>
                  <a:pt x="7924" y="8657"/>
                </a:lnTo>
                <a:lnTo>
                  <a:pt x="7997" y="8767"/>
                </a:lnTo>
                <a:lnTo>
                  <a:pt x="8071" y="8877"/>
                </a:lnTo>
                <a:lnTo>
                  <a:pt x="8181" y="8951"/>
                </a:lnTo>
                <a:lnTo>
                  <a:pt x="8327" y="9024"/>
                </a:lnTo>
                <a:lnTo>
                  <a:pt x="8584" y="9061"/>
                </a:lnTo>
                <a:lnTo>
                  <a:pt x="8768" y="9061"/>
                </a:lnTo>
                <a:lnTo>
                  <a:pt x="8951" y="8987"/>
                </a:lnTo>
                <a:lnTo>
                  <a:pt x="9281" y="8841"/>
                </a:lnTo>
                <a:lnTo>
                  <a:pt x="9611" y="8657"/>
                </a:lnTo>
                <a:lnTo>
                  <a:pt x="9721" y="8547"/>
                </a:lnTo>
                <a:lnTo>
                  <a:pt x="9758" y="8474"/>
                </a:lnTo>
                <a:lnTo>
                  <a:pt x="9758" y="8364"/>
                </a:lnTo>
                <a:lnTo>
                  <a:pt x="9685" y="8254"/>
                </a:lnTo>
                <a:lnTo>
                  <a:pt x="9648" y="8217"/>
                </a:lnTo>
                <a:lnTo>
                  <a:pt x="9464" y="8217"/>
                </a:lnTo>
                <a:lnTo>
                  <a:pt x="9428" y="8291"/>
                </a:lnTo>
                <a:lnTo>
                  <a:pt x="9244" y="8437"/>
                </a:lnTo>
                <a:lnTo>
                  <a:pt x="8988" y="8547"/>
                </a:lnTo>
                <a:lnTo>
                  <a:pt x="8768" y="8621"/>
                </a:lnTo>
                <a:lnTo>
                  <a:pt x="8584" y="8657"/>
                </a:lnTo>
                <a:lnTo>
                  <a:pt x="8474" y="8657"/>
                </a:lnTo>
                <a:lnTo>
                  <a:pt x="8401" y="8621"/>
                </a:lnTo>
                <a:lnTo>
                  <a:pt x="8364" y="8584"/>
                </a:lnTo>
                <a:lnTo>
                  <a:pt x="8327" y="8547"/>
                </a:lnTo>
                <a:lnTo>
                  <a:pt x="8254" y="8254"/>
                </a:lnTo>
                <a:lnTo>
                  <a:pt x="8181" y="8144"/>
                </a:lnTo>
                <a:lnTo>
                  <a:pt x="8071" y="8107"/>
                </a:lnTo>
                <a:lnTo>
                  <a:pt x="7961" y="8107"/>
                </a:lnTo>
                <a:lnTo>
                  <a:pt x="7887" y="8144"/>
                </a:lnTo>
                <a:lnTo>
                  <a:pt x="7740" y="8254"/>
                </a:lnTo>
                <a:lnTo>
                  <a:pt x="7630" y="8401"/>
                </a:lnTo>
                <a:lnTo>
                  <a:pt x="7410" y="8547"/>
                </a:lnTo>
                <a:lnTo>
                  <a:pt x="7264" y="8364"/>
                </a:lnTo>
                <a:lnTo>
                  <a:pt x="7117" y="8180"/>
                </a:lnTo>
                <a:lnTo>
                  <a:pt x="6970" y="7997"/>
                </a:lnTo>
                <a:lnTo>
                  <a:pt x="6787" y="7850"/>
                </a:lnTo>
                <a:lnTo>
                  <a:pt x="6713" y="7814"/>
                </a:lnTo>
                <a:close/>
                <a:moveTo>
                  <a:pt x="12876" y="11005"/>
                </a:moveTo>
                <a:lnTo>
                  <a:pt x="12803" y="11042"/>
                </a:lnTo>
                <a:lnTo>
                  <a:pt x="12766" y="11078"/>
                </a:lnTo>
                <a:lnTo>
                  <a:pt x="12766" y="11152"/>
                </a:lnTo>
                <a:lnTo>
                  <a:pt x="12729" y="11225"/>
                </a:lnTo>
                <a:lnTo>
                  <a:pt x="12766" y="11298"/>
                </a:lnTo>
                <a:lnTo>
                  <a:pt x="12986" y="11702"/>
                </a:lnTo>
                <a:lnTo>
                  <a:pt x="13279" y="12069"/>
                </a:lnTo>
                <a:lnTo>
                  <a:pt x="13499" y="12399"/>
                </a:lnTo>
                <a:lnTo>
                  <a:pt x="13646" y="12509"/>
                </a:lnTo>
                <a:lnTo>
                  <a:pt x="13830" y="12619"/>
                </a:lnTo>
                <a:lnTo>
                  <a:pt x="13976" y="12619"/>
                </a:lnTo>
                <a:lnTo>
                  <a:pt x="14013" y="12582"/>
                </a:lnTo>
                <a:lnTo>
                  <a:pt x="14086" y="12546"/>
                </a:lnTo>
                <a:lnTo>
                  <a:pt x="14160" y="12436"/>
                </a:lnTo>
                <a:lnTo>
                  <a:pt x="14160" y="12325"/>
                </a:lnTo>
                <a:lnTo>
                  <a:pt x="14160" y="12252"/>
                </a:lnTo>
                <a:lnTo>
                  <a:pt x="14123" y="12142"/>
                </a:lnTo>
                <a:lnTo>
                  <a:pt x="14086" y="12069"/>
                </a:lnTo>
                <a:lnTo>
                  <a:pt x="14050" y="12032"/>
                </a:lnTo>
                <a:lnTo>
                  <a:pt x="13903" y="12032"/>
                </a:lnTo>
                <a:lnTo>
                  <a:pt x="13830" y="11885"/>
                </a:lnTo>
                <a:lnTo>
                  <a:pt x="13573" y="11592"/>
                </a:lnTo>
                <a:lnTo>
                  <a:pt x="13316" y="11298"/>
                </a:lnTo>
                <a:lnTo>
                  <a:pt x="13059" y="11042"/>
                </a:lnTo>
                <a:lnTo>
                  <a:pt x="13023" y="11005"/>
                </a:lnTo>
                <a:close/>
                <a:moveTo>
                  <a:pt x="8181" y="3192"/>
                </a:moveTo>
                <a:lnTo>
                  <a:pt x="8511" y="3228"/>
                </a:lnTo>
                <a:lnTo>
                  <a:pt x="8878" y="3265"/>
                </a:lnTo>
                <a:lnTo>
                  <a:pt x="9208" y="3339"/>
                </a:lnTo>
                <a:lnTo>
                  <a:pt x="9538" y="3412"/>
                </a:lnTo>
                <a:lnTo>
                  <a:pt x="9868" y="3522"/>
                </a:lnTo>
                <a:lnTo>
                  <a:pt x="10198" y="3669"/>
                </a:lnTo>
                <a:lnTo>
                  <a:pt x="10528" y="3852"/>
                </a:lnTo>
                <a:lnTo>
                  <a:pt x="10822" y="4035"/>
                </a:lnTo>
                <a:lnTo>
                  <a:pt x="11078" y="4256"/>
                </a:lnTo>
                <a:lnTo>
                  <a:pt x="11335" y="4476"/>
                </a:lnTo>
                <a:lnTo>
                  <a:pt x="11592" y="4732"/>
                </a:lnTo>
                <a:lnTo>
                  <a:pt x="11812" y="4989"/>
                </a:lnTo>
                <a:lnTo>
                  <a:pt x="11996" y="5319"/>
                </a:lnTo>
                <a:lnTo>
                  <a:pt x="12142" y="5576"/>
                </a:lnTo>
                <a:lnTo>
                  <a:pt x="12252" y="5870"/>
                </a:lnTo>
                <a:lnTo>
                  <a:pt x="12362" y="6200"/>
                </a:lnTo>
                <a:lnTo>
                  <a:pt x="12436" y="6530"/>
                </a:lnTo>
                <a:lnTo>
                  <a:pt x="12509" y="6823"/>
                </a:lnTo>
                <a:lnTo>
                  <a:pt x="12509" y="7153"/>
                </a:lnTo>
                <a:lnTo>
                  <a:pt x="12509" y="7484"/>
                </a:lnTo>
                <a:lnTo>
                  <a:pt x="12472" y="7814"/>
                </a:lnTo>
                <a:lnTo>
                  <a:pt x="12399" y="8144"/>
                </a:lnTo>
                <a:lnTo>
                  <a:pt x="12289" y="8511"/>
                </a:lnTo>
                <a:lnTo>
                  <a:pt x="12142" y="8804"/>
                </a:lnTo>
                <a:lnTo>
                  <a:pt x="11996" y="9134"/>
                </a:lnTo>
                <a:lnTo>
                  <a:pt x="11812" y="9428"/>
                </a:lnTo>
                <a:lnTo>
                  <a:pt x="11592" y="9721"/>
                </a:lnTo>
                <a:lnTo>
                  <a:pt x="11115" y="10271"/>
                </a:lnTo>
                <a:lnTo>
                  <a:pt x="10345" y="11115"/>
                </a:lnTo>
                <a:lnTo>
                  <a:pt x="9941" y="11555"/>
                </a:lnTo>
                <a:lnTo>
                  <a:pt x="9575" y="12032"/>
                </a:lnTo>
                <a:lnTo>
                  <a:pt x="9281" y="12509"/>
                </a:lnTo>
                <a:lnTo>
                  <a:pt x="8988" y="13022"/>
                </a:lnTo>
                <a:lnTo>
                  <a:pt x="8914" y="13279"/>
                </a:lnTo>
                <a:lnTo>
                  <a:pt x="8804" y="13573"/>
                </a:lnTo>
                <a:lnTo>
                  <a:pt x="8768" y="13829"/>
                </a:lnTo>
                <a:lnTo>
                  <a:pt x="8731" y="14123"/>
                </a:lnTo>
                <a:lnTo>
                  <a:pt x="8217" y="14013"/>
                </a:lnTo>
                <a:lnTo>
                  <a:pt x="7704" y="13939"/>
                </a:lnTo>
                <a:lnTo>
                  <a:pt x="8584" y="11665"/>
                </a:lnTo>
                <a:lnTo>
                  <a:pt x="9061" y="10418"/>
                </a:lnTo>
                <a:lnTo>
                  <a:pt x="9318" y="9831"/>
                </a:lnTo>
                <a:lnTo>
                  <a:pt x="9391" y="9538"/>
                </a:lnTo>
                <a:lnTo>
                  <a:pt x="9391" y="9391"/>
                </a:lnTo>
                <a:lnTo>
                  <a:pt x="9354" y="9244"/>
                </a:lnTo>
                <a:lnTo>
                  <a:pt x="9318" y="9208"/>
                </a:lnTo>
                <a:lnTo>
                  <a:pt x="9281" y="9208"/>
                </a:lnTo>
                <a:lnTo>
                  <a:pt x="9171" y="9281"/>
                </a:lnTo>
                <a:lnTo>
                  <a:pt x="9098" y="9391"/>
                </a:lnTo>
                <a:lnTo>
                  <a:pt x="8988" y="9611"/>
                </a:lnTo>
                <a:lnTo>
                  <a:pt x="8768" y="10088"/>
                </a:lnTo>
                <a:lnTo>
                  <a:pt x="8217" y="11445"/>
                </a:lnTo>
                <a:lnTo>
                  <a:pt x="7337" y="13719"/>
                </a:lnTo>
                <a:lnTo>
                  <a:pt x="7227" y="13903"/>
                </a:lnTo>
                <a:lnTo>
                  <a:pt x="6970" y="13829"/>
                </a:lnTo>
                <a:lnTo>
                  <a:pt x="6420" y="13683"/>
                </a:lnTo>
                <a:lnTo>
                  <a:pt x="6420" y="13646"/>
                </a:lnTo>
                <a:lnTo>
                  <a:pt x="6493" y="13389"/>
                </a:lnTo>
                <a:lnTo>
                  <a:pt x="6530" y="13096"/>
                </a:lnTo>
                <a:lnTo>
                  <a:pt x="6530" y="12546"/>
                </a:lnTo>
                <a:lnTo>
                  <a:pt x="6603" y="11372"/>
                </a:lnTo>
                <a:lnTo>
                  <a:pt x="6677" y="10125"/>
                </a:lnTo>
                <a:lnTo>
                  <a:pt x="6713" y="9501"/>
                </a:lnTo>
                <a:lnTo>
                  <a:pt x="6677" y="8877"/>
                </a:lnTo>
                <a:lnTo>
                  <a:pt x="6677" y="8804"/>
                </a:lnTo>
                <a:lnTo>
                  <a:pt x="6640" y="8767"/>
                </a:lnTo>
                <a:lnTo>
                  <a:pt x="6530" y="8694"/>
                </a:lnTo>
                <a:lnTo>
                  <a:pt x="6420" y="8731"/>
                </a:lnTo>
                <a:lnTo>
                  <a:pt x="6383" y="8767"/>
                </a:lnTo>
                <a:lnTo>
                  <a:pt x="6347" y="8841"/>
                </a:lnTo>
                <a:lnTo>
                  <a:pt x="6273" y="9391"/>
                </a:lnTo>
                <a:lnTo>
                  <a:pt x="6237" y="9978"/>
                </a:lnTo>
                <a:lnTo>
                  <a:pt x="6200" y="11115"/>
                </a:lnTo>
                <a:lnTo>
                  <a:pt x="6090" y="12289"/>
                </a:lnTo>
                <a:lnTo>
                  <a:pt x="6016" y="12912"/>
                </a:lnTo>
                <a:lnTo>
                  <a:pt x="6016" y="13206"/>
                </a:lnTo>
                <a:lnTo>
                  <a:pt x="6016" y="13536"/>
                </a:lnTo>
                <a:lnTo>
                  <a:pt x="5540" y="13353"/>
                </a:lnTo>
                <a:lnTo>
                  <a:pt x="5099" y="13206"/>
                </a:lnTo>
                <a:lnTo>
                  <a:pt x="4623" y="13132"/>
                </a:lnTo>
                <a:lnTo>
                  <a:pt x="4182" y="13132"/>
                </a:lnTo>
                <a:lnTo>
                  <a:pt x="4329" y="12876"/>
                </a:lnTo>
                <a:lnTo>
                  <a:pt x="4439" y="12619"/>
                </a:lnTo>
                <a:lnTo>
                  <a:pt x="4549" y="12362"/>
                </a:lnTo>
                <a:lnTo>
                  <a:pt x="4623" y="12069"/>
                </a:lnTo>
                <a:lnTo>
                  <a:pt x="4696" y="11482"/>
                </a:lnTo>
                <a:lnTo>
                  <a:pt x="4696" y="10895"/>
                </a:lnTo>
                <a:lnTo>
                  <a:pt x="4623" y="10161"/>
                </a:lnTo>
                <a:lnTo>
                  <a:pt x="4512" y="9428"/>
                </a:lnTo>
                <a:lnTo>
                  <a:pt x="4366" y="8694"/>
                </a:lnTo>
                <a:lnTo>
                  <a:pt x="4219" y="7960"/>
                </a:lnTo>
                <a:lnTo>
                  <a:pt x="4182" y="7594"/>
                </a:lnTo>
                <a:lnTo>
                  <a:pt x="4182" y="7190"/>
                </a:lnTo>
                <a:lnTo>
                  <a:pt x="4182" y="6823"/>
                </a:lnTo>
                <a:lnTo>
                  <a:pt x="4219" y="6456"/>
                </a:lnTo>
                <a:lnTo>
                  <a:pt x="4292" y="6090"/>
                </a:lnTo>
                <a:lnTo>
                  <a:pt x="4439" y="5760"/>
                </a:lnTo>
                <a:lnTo>
                  <a:pt x="4586" y="5429"/>
                </a:lnTo>
                <a:lnTo>
                  <a:pt x="4769" y="5063"/>
                </a:lnTo>
                <a:lnTo>
                  <a:pt x="5026" y="4769"/>
                </a:lnTo>
                <a:lnTo>
                  <a:pt x="5246" y="4476"/>
                </a:lnTo>
                <a:lnTo>
                  <a:pt x="5503" y="4219"/>
                </a:lnTo>
                <a:lnTo>
                  <a:pt x="5796" y="3999"/>
                </a:lnTo>
                <a:lnTo>
                  <a:pt x="6090" y="3779"/>
                </a:lnTo>
                <a:lnTo>
                  <a:pt x="6420" y="3595"/>
                </a:lnTo>
                <a:lnTo>
                  <a:pt x="6787" y="3449"/>
                </a:lnTo>
                <a:lnTo>
                  <a:pt x="7117" y="3339"/>
                </a:lnTo>
                <a:lnTo>
                  <a:pt x="7484" y="3265"/>
                </a:lnTo>
                <a:lnTo>
                  <a:pt x="7814" y="3228"/>
                </a:lnTo>
                <a:lnTo>
                  <a:pt x="8181" y="3192"/>
                </a:lnTo>
                <a:close/>
                <a:moveTo>
                  <a:pt x="3962" y="13426"/>
                </a:moveTo>
                <a:lnTo>
                  <a:pt x="4623" y="13536"/>
                </a:lnTo>
                <a:lnTo>
                  <a:pt x="5246" y="13719"/>
                </a:lnTo>
                <a:lnTo>
                  <a:pt x="5943" y="13939"/>
                </a:lnTo>
                <a:lnTo>
                  <a:pt x="6603" y="14196"/>
                </a:lnTo>
                <a:lnTo>
                  <a:pt x="6860" y="14270"/>
                </a:lnTo>
                <a:lnTo>
                  <a:pt x="7154" y="14306"/>
                </a:lnTo>
                <a:lnTo>
                  <a:pt x="7704" y="14380"/>
                </a:lnTo>
                <a:lnTo>
                  <a:pt x="8217" y="14490"/>
                </a:lnTo>
                <a:lnTo>
                  <a:pt x="8474" y="14563"/>
                </a:lnTo>
                <a:lnTo>
                  <a:pt x="8731" y="14636"/>
                </a:lnTo>
                <a:lnTo>
                  <a:pt x="8768" y="14783"/>
                </a:lnTo>
                <a:lnTo>
                  <a:pt x="8841" y="14857"/>
                </a:lnTo>
                <a:lnTo>
                  <a:pt x="8951" y="14893"/>
                </a:lnTo>
                <a:lnTo>
                  <a:pt x="9061" y="14893"/>
                </a:lnTo>
                <a:lnTo>
                  <a:pt x="9061" y="15003"/>
                </a:lnTo>
                <a:lnTo>
                  <a:pt x="9024" y="15150"/>
                </a:lnTo>
                <a:lnTo>
                  <a:pt x="8914" y="15223"/>
                </a:lnTo>
                <a:lnTo>
                  <a:pt x="8768" y="15333"/>
                </a:lnTo>
                <a:lnTo>
                  <a:pt x="8034" y="15040"/>
                </a:lnTo>
                <a:lnTo>
                  <a:pt x="6383" y="14490"/>
                </a:lnTo>
                <a:lnTo>
                  <a:pt x="5576" y="14270"/>
                </a:lnTo>
                <a:lnTo>
                  <a:pt x="4769" y="14086"/>
                </a:lnTo>
                <a:lnTo>
                  <a:pt x="4292" y="14013"/>
                </a:lnTo>
                <a:lnTo>
                  <a:pt x="4072" y="14013"/>
                </a:lnTo>
                <a:lnTo>
                  <a:pt x="3852" y="14050"/>
                </a:lnTo>
                <a:lnTo>
                  <a:pt x="3742" y="14013"/>
                </a:lnTo>
                <a:lnTo>
                  <a:pt x="3669" y="13939"/>
                </a:lnTo>
                <a:lnTo>
                  <a:pt x="3632" y="13829"/>
                </a:lnTo>
                <a:lnTo>
                  <a:pt x="3632" y="13719"/>
                </a:lnTo>
                <a:lnTo>
                  <a:pt x="3632" y="13609"/>
                </a:lnTo>
                <a:lnTo>
                  <a:pt x="3705" y="13536"/>
                </a:lnTo>
                <a:lnTo>
                  <a:pt x="3816" y="13463"/>
                </a:lnTo>
                <a:lnTo>
                  <a:pt x="3926" y="13426"/>
                </a:lnTo>
                <a:close/>
                <a:moveTo>
                  <a:pt x="4256" y="15737"/>
                </a:moveTo>
                <a:lnTo>
                  <a:pt x="4696" y="15847"/>
                </a:lnTo>
                <a:lnTo>
                  <a:pt x="4476" y="16067"/>
                </a:lnTo>
                <a:lnTo>
                  <a:pt x="4292" y="16287"/>
                </a:lnTo>
                <a:lnTo>
                  <a:pt x="4292" y="16250"/>
                </a:lnTo>
                <a:lnTo>
                  <a:pt x="4256" y="16140"/>
                </a:lnTo>
                <a:lnTo>
                  <a:pt x="4256" y="15994"/>
                </a:lnTo>
                <a:lnTo>
                  <a:pt x="4256" y="15737"/>
                </a:lnTo>
                <a:close/>
                <a:moveTo>
                  <a:pt x="4843" y="15920"/>
                </a:moveTo>
                <a:lnTo>
                  <a:pt x="4989" y="15957"/>
                </a:lnTo>
                <a:lnTo>
                  <a:pt x="5136" y="15994"/>
                </a:lnTo>
                <a:lnTo>
                  <a:pt x="4879" y="16140"/>
                </a:lnTo>
                <a:lnTo>
                  <a:pt x="4623" y="16360"/>
                </a:lnTo>
                <a:lnTo>
                  <a:pt x="4623" y="16360"/>
                </a:lnTo>
                <a:lnTo>
                  <a:pt x="4733" y="16140"/>
                </a:lnTo>
                <a:lnTo>
                  <a:pt x="4843" y="15920"/>
                </a:lnTo>
                <a:close/>
                <a:moveTo>
                  <a:pt x="4146" y="14453"/>
                </a:moveTo>
                <a:lnTo>
                  <a:pt x="4659" y="14490"/>
                </a:lnTo>
                <a:lnTo>
                  <a:pt x="5356" y="14673"/>
                </a:lnTo>
                <a:lnTo>
                  <a:pt x="6053" y="14857"/>
                </a:lnTo>
                <a:lnTo>
                  <a:pt x="7410" y="15333"/>
                </a:lnTo>
                <a:lnTo>
                  <a:pt x="8034" y="15553"/>
                </a:lnTo>
                <a:lnTo>
                  <a:pt x="8401" y="15663"/>
                </a:lnTo>
                <a:lnTo>
                  <a:pt x="8694" y="15774"/>
                </a:lnTo>
                <a:lnTo>
                  <a:pt x="8731" y="15847"/>
                </a:lnTo>
                <a:lnTo>
                  <a:pt x="8768" y="15884"/>
                </a:lnTo>
                <a:lnTo>
                  <a:pt x="8841" y="15957"/>
                </a:lnTo>
                <a:lnTo>
                  <a:pt x="8951" y="15957"/>
                </a:lnTo>
                <a:lnTo>
                  <a:pt x="8914" y="16067"/>
                </a:lnTo>
                <a:lnTo>
                  <a:pt x="8841" y="16214"/>
                </a:lnTo>
                <a:lnTo>
                  <a:pt x="8694" y="16397"/>
                </a:lnTo>
                <a:lnTo>
                  <a:pt x="8547" y="16507"/>
                </a:lnTo>
                <a:lnTo>
                  <a:pt x="8401" y="16581"/>
                </a:lnTo>
                <a:lnTo>
                  <a:pt x="7227" y="16140"/>
                </a:lnTo>
                <a:lnTo>
                  <a:pt x="6016" y="15774"/>
                </a:lnTo>
                <a:lnTo>
                  <a:pt x="4733" y="15370"/>
                </a:lnTo>
                <a:lnTo>
                  <a:pt x="4072" y="15223"/>
                </a:lnTo>
                <a:lnTo>
                  <a:pt x="3449" y="15113"/>
                </a:lnTo>
                <a:lnTo>
                  <a:pt x="3449" y="15040"/>
                </a:lnTo>
                <a:lnTo>
                  <a:pt x="3449" y="14857"/>
                </a:lnTo>
                <a:lnTo>
                  <a:pt x="3522" y="14673"/>
                </a:lnTo>
                <a:lnTo>
                  <a:pt x="3632" y="14563"/>
                </a:lnTo>
                <a:lnTo>
                  <a:pt x="3705" y="14490"/>
                </a:lnTo>
                <a:lnTo>
                  <a:pt x="3926" y="14490"/>
                </a:lnTo>
                <a:lnTo>
                  <a:pt x="3962" y="14526"/>
                </a:lnTo>
                <a:lnTo>
                  <a:pt x="3999" y="14526"/>
                </a:lnTo>
                <a:lnTo>
                  <a:pt x="4036" y="14490"/>
                </a:lnTo>
                <a:lnTo>
                  <a:pt x="4146" y="14453"/>
                </a:lnTo>
                <a:close/>
                <a:moveTo>
                  <a:pt x="5503" y="16067"/>
                </a:moveTo>
                <a:lnTo>
                  <a:pt x="5723" y="16140"/>
                </a:lnTo>
                <a:lnTo>
                  <a:pt x="5503" y="16287"/>
                </a:lnTo>
                <a:lnTo>
                  <a:pt x="5246" y="16434"/>
                </a:lnTo>
                <a:lnTo>
                  <a:pt x="5026" y="16617"/>
                </a:lnTo>
                <a:lnTo>
                  <a:pt x="4843" y="16837"/>
                </a:lnTo>
                <a:lnTo>
                  <a:pt x="4659" y="16764"/>
                </a:lnTo>
                <a:lnTo>
                  <a:pt x="4733" y="16691"/>
                </a:lnTo>
                <a:lnTo>
                  <a:pt x="5503" y="16067"/>
                </a:lnTo>
                <a:close/>
                <a:moveTo>
                  <a:pt x="5980" y="16214"/>
                </a:moveTo>
                <a:lnTo>
                  <a:pt x="6200" y="16287"/>
                </a:lnTo>
                <a:lnTo>
                  <a:pt x="6200" y="16324"/>
                </a:lnTo>
                <a:lnTo>
                  <a:pt x="5943" y="16434"/>
                </a:lnTo>
                <a:lnTo>
                  <a:pt x="5723" y="16581"/>
                </a:lnTo>
                <a:lnTo>
                  <a:pt x="5540" y="16727"/>
                </a:lnTo>
                <a:lnTo>
                  <a:pt x="5393" y="16947"/>
                </a:lnTo>
                <a:lnTo>
                  <a:pt x="5246" y="16911"/>
                </a:lnTo>
                <a:lnTo>
                  <a:pt x="5613" y="16544"/>
                </a:lnTo>
                <a:lnTo>
                  <a:pt x="5980" y="16214"/>
                </a:lnTo>
                <a:close/>
                <a:moveTo>
                  <a:pt x="6383" y="16360"/>
                </a:moveTo>
                <a:lnTo>
                  <a:pt x="6897" y="16544"/>
                </a:lnTo>
                <a:lnTo>
                  <a:pt x="6420" y="16801"/>
                </a:lnTo>
                <a:lnTo>
                  <a:pt x="6200" y="16947"/>
                </a:lnTo>
                <a:lnTo>
                  <a:pt x="5980" y="17131"/>
                </a:lnTo>
                <a:lnTo>
                  <a:pt x="5796" y="17057"/>
                </a:lnTo>
                <a:lnTo>
                  <a:pt x="5833" y="16984"/>
                </a:lnTo>
                <a:lnTo>
                  <a:pt x="5833" y="16911"/>
                </a:lnTo>
                <a:lnTo>
                  <a:pt x="5833" y="16874"/>
                </a:lnTo>
                <a:lnTo>
                  <a:pt x="6090" y="16617"/>
                </a:lnTo>
                <a:lnTo>
                  <a:pt x="6383" y="16397"/>
                </a:lnTo>
                <a:lnTo>
                  <a:pt x="6383" y="16360"/>
                </a:lnTo>
                <a:close/>
                <a:moveTo>
                  <a:pt x="7080" y="16581"/>
                </a:moveTo>
                <a:lnTo>
                  <a:pt x="7410" y="16691"/>
                </a:lnTo>
                <a:lnTo>
                  <a:pt x="7154" y="16911"/>
                </a:lnTo>
                <a:lnTo>
                  <a:pt x="6787" y="17314"/>
                </a:lnTo>
                <a:lnTo>
                  <a:pt x="6457" y="17241"/>
                </a:lnTo>
                <a:lnTo>
                  <a:pt x="6493" y="17167"/>
                </a:lnTo>
                <a:lnTo>
                  <a:pt x="6457" y="17131"/>
                </a:lnTo>
                <a:lnTo>
                  <a:pt x="6750" y="16837"/>
                </a:lnTo>
                <a:lnTo>
                  <a:pt x="7080" y="16581"/>
                </a:lnTo>
                <a:close/>
                <a:moveTo>
                  <a:pt x="8034" y="2678"/>
                </a:moveTo>
                <a:lnTo>
                  <a:pt x="7704" y="2715"/>
                </a:lnTo>
                <a:lnTo>
                  <a:pt x="7374" y="2752"/>
                </a:lnTo>
                <a:lnTo>
                  <a:pt x="7044" y="2825"/>
                </a:lnTo>
                <a:lnTo>
                  <a:pt x="6750" y="2898"/>
                </a:lnTo>
                <a:lnTo>
                  <a:pt x="6420" y="3008"/>
                </a:lnTo>
                <a:lnTo>
                  <a:pt x="6126" y="3155"/>
                </a:lnTo>
                <a:lnTo>
                  <a:pt x="5833" y="3302"/>
                </a:lnTo>
                <a:lnTo>
                  <a:pt x="5576" y="3522"/>
                </a:lnTo>
                <a:lnTo>
                  <a:pt x="5026" y="3962"/>
                </a:lnTo>
                <a:lnTo>
                  <a:pt x="4806" y="4219"/>
                </a:lnTo>
                <a:lnTo>
                  <a:pt x="4586" y="4512"/>
                </a:lnTo>
                <a:lnTo>
                  <a:pt x="4366" y="4769"/>
                </a:lnTo>
                <a:lnTo>
                  <a:pt x="4182" y="5099"/>
                </a:lnTo>
                <a:lnTo>
                  <a:pt x="3999" y="5393"/>
                </a:lnTo>
                <a:lnTo>
                  <a:pt x="3852" y="5723"/>
                </a:lnTo>
                <a:lnTo>
                  <a:pt x="3742" y="6163"/>
                </a:lnTo>
                <a:lnTo>
                  <a:pt x="3669" y="6603"/>
                </a:lnTo>
                <a:lnTo>
                  <a:pt x="3632" y="7043"/>
                </a:lnTo>
                <a:lnTo>
                  <a:pt x="3632" y="7520"/>
                </a:lnTo>
                <a:lnTo>
                  <a:pt x="3705" y="7960"/>
                </a:lnTo>
                <a:lnTo>
                  <a:pt x="3779" y="8437"/>
                </a:lnTo>
                <a:lnTo>
                  <a:pt x="3962" y="9318"/>
                </a:lnTo>
                <a:lnTo>
                  <a:pt x="4109" y="10308"/>
                </a:lnTo>
                <a:lnTo>
                  <a:pt x="4182" y="10785"/>
                </a:lnTo>
                <a:lnTo>
                  <a:pt x="4219" y="11262"/>
                </a:lnTo>
                <a:lnTo>
                  <a:pt x="4182" y="11739"/>
                </a:lnTo>
                <a:lnTo>
                  <a:pt x="4109" y="12215"/>
                </a:lnTo>
                <a:lnTo>
                  <a:pt x="3999" y="12619"/>
                </a:lnTo>
                <a:lnTo>
                  <a:pt x="3816" y="13059"/>
                </a:lnTo>
                <a:lnTo>
                  <a:pt x="3595" y="13132"/>
                </a:lnTo>
                <a:lnTo>
                  <a:pt x="3449" y="13279"/>
                </a:lnTo>
                <a:lnTo>
                  <a:pt x="3302" y="13426"/>
                </a:lnTo>
                <a:lnTo>
                  <a:pt x="3229" y="13646"/>
                </a:lnTo>
                <a:lnTo>
                  <a:pt x="3229" y="13829"/>
                </a:lnTo>
                <a:lnTo>
                  <a:pt x="3265" y="13976"/>
                </a:lnTo>
                <a:lnTo>
                  <a:pt x="3339" y="14160"/>
                </a:lnTo>
                <a:lnTo>
                  <a:pt x="3412" y="14270"/>
                </a:lnTo>
                <a:lnTo>
                  <a:pt x="3339" y="14343"/>
                </a:lnTo>
                <a:lnTo>
                  <a:pt x="3265" y="14416"/>
                </a:lnTo>
                <a:lnTo>
                  <a:pt x="3192" y="14526"/>
                </a:lnTo>
                <a:lnTo>
                  <a:pt x="3119" y="14673"/>
                </a:lnTo>
                <a:lnTo>
                  <a:pt x="3082" y="14857"/>
                </a:lnTo>
                <a:lnTo>
                  <a:pt x="3045" y="15040"/>
                </a:lnTo>
                <a:lnTo>
                  <a:pt x="3045" y="15187"/>
                </a:lnTo>
                <a:lnTo>
                  <a:pt x="3082" y="15370"/>
                </a:lnTo>
                <a:lnTo>
                  <a:pt x="3192" y="15480"/>
                </a:lnTo>
                <a:lnTo>
                  <a:pt x="3302" y="15590"/>
                </a:lnTo>
                <a:lnTo>
                  <a:pt x="3412" y="15627"/>
                </a:lnTo>
                <a:lnTo>
                  <a:pt x="3485" y="15590"/>
                </a:lnTo>
                <a:lnTo>
                  <a:pt x="3522" y="15553"/>
                </a:lnTo>
                <a:lnTo>
                  <a:pt x="3559" y="15553"/>
                </a:lnTo>
                <a:lnTo>
                  <a:pt x="4072" y="15700"/>
                </a:lnTo>
                <a:lnTo>
                  <a:pt x="3999" y="15810"/>
                </a:lnTo>
                <a:lnTo>
                  <a:pt x="3926" y="15957"/>
                </a:lnTo>
                <a:lnTo>
                  <a:pt x="3926" y="16140"/>
                </a:lnTo>
                <a:lnTo>
                  <a:pt x="3926" y="16324"/>
                </a:lnTo>
                <a:lnTo>
                  <a:pt x="3999" y="16507"/>
                </a:lnTo>
                <a:lnTo>
                  <a:pt x="4072" y="16654"/>
                </a:lnTo>
                <a:lnTo>
                  <a:pt x="4146" y="16801"/>
                </a:lnTo>
                <a:lnTo>
                  <a:pt x="4292" y="16874"/>
                </a:lnTo>
                <a:lnTo>
                  <a:pt x="4256" y="16947"/>
                </a:lnTo>
                <a:lnTo>
                  <a:pt x="4292" y="17021"/>
                </a:lnTo>
                <a:lnTo>
                  <a:pt x="4329" y="17057"/>
                </a:lnTo>
                <a:lnTo>
                  <a:pt x="4402" y="17094"/>
                </a:lnTo>
                <a:lnTo>
                  <a:pt x="4586" y="17167"/>
                </a:lnTo>
                <a:lnTo>
                  <a:pt x="4806" y="17277"/>
                </a:lnTo>
                <a:lnTo>
                  <a:pt x="5283" y="17388"/>
                </a:lnTo>
                <a:lnTo>
                  <a:pt x="5393" y="17424"/>
                </a:lnTo>
                <a:lnTo>
                  <a:pt x="5576" y="17461"/>
                </a:lnTo>
                <a:lnTo>
                  <a:pt x="6310" y="17681"/>
                </a:lnTo>
                <a:lnTo>
                  <a:pt x="6677" y="17754"/>
                </a:lnTo>
                <a:lnTo>
                  <a:pt x="6860" y="17791"/>
                </a:lnTo>
                <a:lnTo>
                  <a:pt x="7044" y="17754"/>
                </a:lnTo>
                <a:lnTo>
                  <a:pt x="7117" y="17718"/>
                </a:lnTo>
                <a:lnTo>
                  <a:pt x="7154" y="17681"/>
                </a:lnTo>
                <a:lnTo>
                  <a:pt x="7154" y="17608"/>
                </a:lnTo>
                <a:lnTo>
                  <a:pt x="7117" y="17534"/>
                </a:lnTo>
                <a:lnTo>
                  <a:pt x="7447" y="17204"/>
                </a:lnTo>
                <a:lnTo>
                  <a:pt x="7594" y="17021"/>
                </a:lnTo>
                <a:lnTo>
                  <a:pt x="7740" y="16837"/>
                </a:lnTo>
                <a:lnTo>
                  <a:pt x="8327" y="17021"/>
                </a:lnTo>
                <a:lnTo>
                  <a:pt x="8437" y="17021"/>
                </a:lnTo>
                <a:lnTo>
                  <a:pt x="8547" y="16984"/>
                </a:lnTo>
                <a:lnTo>
                  <a:pt x="8731" y="16911"/>
                </a:lnTo>
                <a:lnTo>
                  <a:pt x="8914" y="16764"/>
                </a:lnTo>
                <a:lnTo>
                  <a:pt x="9098" y="16581"/>
                </a:lnTo>
                <a:lnTo>
                  <a:pt x="9208" y="16360"/>
                </a:lnTo>
                <a:lnTo>
                  <a:pt x="9281" y="16140"/>
                </a:lnTo>
                <a:lnTo>
                  <a:pt x="9318" y="15884"/>
                </a:lnTo>
                <a:lnTo>
                  <a:pt x="9281" y="15700"/>
                </a:lnTo>
                <a:lnTo>
                  <a:pt x="9208" y="15590"/>
                </a:lnTo>
                <a:lnTo>
                  <a:pt x="9171" y="15517"/>
                </a:lnTo>
                <a:lnTo>
                  <a:pt x="9244" y="15407"/>
                </a:lnTo>
                <a:lnTo>
                  <a:pt x="9354" y="15260"/>
                </a:lnTo>
                <a:lnTo>
                  <a:pt x="9391" y="15113"/>
                </a:lnTo>
                <a:lnTo>
                  <a:pt x="9428" y="15003"/>
                </a:lnTo>
                <a:lnTo>
                  <a:pt x="9501" y="14930"/>
                </a:lnTo>
                <a:lnTo>
                  <a:pt x="9575" y="14857"/>
                </a:lnTo>
                <a:lnTo>
                  <a:pt x="9575" y="14783"/>
                </a:lnTo>
                <a:lnTo>
                  <a:pt x="9538" y="14673"/>
                </a:lnTo>
                <a:lnTo>
                  <a:pt x="9391" y="14526"/>
                </a:lnTo>
                <a:lnTo>
                  <a:pt x="9244" y="14380"/>
                </a:lnTo>
                <a:lnTo>
                  <a:pt x="9244" y="14050"/>
                </a:lnTo>
                <a:lnTo>
                  <a:pt x="9318" y="13683"/>
                </a:lnTo>
                <a:lnTo>
                  <a:pt x="9428" y="13353"/>
                </a:lnTo>
                <a:lnTo>
                  <a:pt x="9538" y="13059"/>
                </a:lnTo>
                <a:lnTo>
                  <a:pt x="9721" y="12766"/>
                </a:lnTo>
                <a:lnTo>
                  <a:pt x="9905" y="12472"/>
                </a:lnTo>
                <a:lnTo>
                  <a:pt x="10308" y="11885"/>
                </a:lnTo>
                <a:lnTo>
                  <a:pt x="10785" y="11335"/>
                </a:lnTo>
                <a:lnTo>
                  <a:pt x="11299" y="10822"/>
                </a:lnTo>
                <a:lnTo>
                  <a:pt x="11775" y="10308"/>
                </a:lnTo>
                <a:lnTo>
                  <a:pt x="12179" y="9758"/>
                </a:lnTo>
                <a:lnTo>
                  <a:pt x="12362" y="9501"/>
                </a:lnTo>
                <a:lnTo>
                  <a:pt x="12546" y="9208"/>
                </a:lnTo>
                <a:lnTo>
                  <a:pt x="12656" y="8951"/>
                </a:lnTo>
                <a:lnTo>
                  <a:pt x="12803" y="8657"/>
                </a:lnTo>
                <a:lnTo>
                  <a:pt x="12876" y="8364"/>
                </a:lnTo>
                <a:lnTo>
                  <a:pt x="12949" y="8034"/>
                </a:lnTo>
                <a:lnTo>
                  <a:pt x="12986" y="7740"/>
                </a:lnTo>
                <a:lnTo>
                  <a:pt x="13023" y="7447"/>
                </a:lnTo>
                <a:lnTo>
                  <a:pt x="13023" y="6823"/>
                </a:lnTo>
                <a:lnTo>
                  <a:pt x="12913" y="6236"/>
                </a:lnTo>
                <a:lnTo>
                  <a:pt x="12729" y="5613"/>
                </a:lnTo>
                <a:lnTo>
                  <a:pt x="12436" y="5026"/>
                </a:lnTo>
                <a:lnTo>
                  <a:pt x="12252" y="4769"/>
                </a:lnTo>
                <a:lnTo>
                  <a:pt x="12069" y="4476"/>
                </a:lnTo>
                <a:lnTo>
                  <a:pt x="11849" y="4256"/>
                </a:lnTo>
                <a:lnTo>
                  <a:pt x="11629" y="3999"/>
                </a:lnTo>
                <a:lnTo>
                  <a:pt x="11372" y="3815"/>
                </a:lnTo>
                <a:lnTo>
                  <a:pt x="11115" y="3595"/>
                </a:lnTo>
                <a:lnTo>
                  <a:pt x="10565" y="3265"/>
                </a:lnTo>
                <a:lnTo>
                  <a:pt x="9978" y="3008"/>
                </a:lnTo>
                <a:lnTo>
                  <a:pt x="9354" y="2825"/>
                </a:lnTo>
                <a:lnTo>
                  <a:pt x="8694" y="2715"/>
                </a:lnTo>
                <a:lnTo>
                  <a:pt x="8034" y="2678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9" name="Shape 249"/>
          <p:cNvSpPr/>
          <p:nvPr/>
        </p:nvSpPr>
        <p:spPr>
          <a:xfrm>
            <a:off x="8817950" y="3439661"/>
            <a:ext cx="414157" cy="507762"/>
          </a:xfrm>
          <a:custGeom>
            <a:avLst/>
            <a:gdLst/>
            <a:ahLst/>
            <a:cxnLst/>
            <a:rect l="0" t="0" r="0" b="0"/>
            <a:pathLst>
              <a:path w="14601" h="17901" extrusionOk="0">
                <a:moveTo>
                  <a:pt x="10492" y="4329"/>
                </a:moveTo>
                <a:lnTo>
                  <a:pt x="10859" y="4769"/>
                </a:lnTo>
                <a:lnTo>
                  <a:pt x="10712" y="4769"/>
                </a:lnTo>
                <a:lnTo>
                  <a:pt x="10712" y="4696"/>
                </a:lnTo>
                <a:lnTo>
                  <a:pt x="10675" y="4622"/>
                </a:lnTo>
                <a:lnTo>
                  <a:pt x="10639" y="4622"/>
                </a:lnTo>
                <a:lnTo>
                  <a:pt x="10602" y="4549"/>
                </a:lnTo>
                <a:lnTo>
                  <a:pt x="10565" y="4512"/>
                </a:lnTo>
                <a:lnTo>
                  <a:pt x="10455" y="4475"/>
                </a:lnTo>
                <a:lnTo>
                  <a:pt x="10345" y="4512"/>
                </a:lnTo>
                <a:lnTo>
                  <a:pt x="10308" y="4549"/>
                </a:lnTo>
                <a:lnTo>
                  <a:pt x="10272" y="4622"/>
                </a:lnTo>
                <a:lnTo>
                  <a:pt x="10272" y="4696"/>
                </a:lnTo>
                <a:lnTo>
                  <a:pt x="10052" y="4622"/>
                </a:lnTo>
                <a:lnTo>
                  <a:pt x="10492" y="4329"/>
                </a:lnTo>
                <a:close/>
                <a:moveTo>
                  <a:pt x="6897" y="3448"/>
                </a:moveTo>
                <a:lnTo>
                  <a:pt x="7044" y="3485"/>
                </a:lnTo>
                <a:lnTo>
                  <a:pt x="7227" y="3522"/>
                </a:lnTo>
                <a:lnTo>
                  <a:pt x="7374" y="3595"/>
                </a:lnTo>
                <a:lnTo>
                  <a:pt x="7484" y="3705"/>
                </a:lnTo>
                <a:lnTo>
                  <a:pt x="7521" y="3815"/>
                </a:lnTo>
                <a:lnTo>
                  <a:pt x="7521" y="3889"/>
                </a:lnTo>
                <a:lnTo>
                  <a:pt x="7484" y="3999"/>
                </a:lnTo>
                <a:lnTo>
                  <a:pt x="7447" y="4109"/>
                </a:lnTo>
                <a:lnTo>
                  <a:pt x="7264" y="4292"/>
                </a:lnTo>
                <a:lnTo>
                  <a:pt x="7154" y="4439"/>
                </a:lnTo>
                <a:lnTo>
                  <a:pt x="6934" y="4732"/>
                </a:lnTo>
                <a:lnTo>
                  <a:pt x="6714" y="4952"/>
                </a:lnTo>
                <a:lnTo>
                  <a:pt x="6494" y="5099"/>
                </a:lnTo>
                <a:lnTo>
                  <a:pt x="6384" y="5136"/>
                </a:lnTo>
                <a:lnTo>
                  <a:pt x="6310" y="5136"/>
                </a:lnTo>
                <a:lnTo>
                  <a:pt x="6237" y="5062"/>
                </a:lnTo>
                <a:lnTo>
                  <a:pt x="6200" y="4989"/>
                </a:lnTo>
                <a:lnTo>
                  <a:pt x="6163" y="4806"/>
                </a:lnTo>
                <a:lnTo>
                  <a:pt x="6163" y="4659"/>
                </a:lnTo>
                <a:lnTo>
                  <a:pt x="6163" y="4145"/>
                </a:lnTo>
                <a:lnTo>
                  <a:pt x="6127" y="3595"/>
                </a:lnTo>
                <a:lnTo>
                  <a:pt x="6273" y="3522"/>
                </a:lnTo>
                <a:lnTo>
                  <a:pt x="6420" y="3485"/>
                </a:lnTo>
                <a:lnTo>
                  <a:pt x="6567" y="3448"/>
                </a:lnTo>
                <a:close/>
                <a:moveTo>
                  <a:pt x="6457" y="3118"/>
                </a:moveTo>
                <a:lnTo>
                  <a:pt x="6237" y="3192"/>
                </a:lnTo>
                <a:lnTo>
                  <a:pt x="6017" y="3265"/>
                </a:lnTo>
                <a:lnTo>
                  <a:pt x="5833" y="3375"/>
                </a:lnTo>
                <a:lnTo>
                  <a:pt x="5723" y="3558"/>
                </a:lnTo>
                <a:lnTo>
                  <a:pt x="5723" y="3632"/>
                </a:lnTo>
                <a:lnTo>
                  <a:pt x="5760" y="3668"/>
                </a:lnTo>
                <a:lnTo>
                  <a:pt x="5797" y="3705"/>
                </a:lnTo>
                <a:lnTo>
                  <a:pt x="5870" y="3705"/>
                </a:lnTo>
                <a:lnTo>
                  <a:pt x="5980" y="3668"/>
                </a:lnTo>
                <a:lnTo>
                  <a:pt x="5943" y="4219"/>
                </a:lnTo>
                <a:lnTo>
                  <a:pt x="5943" y="4769"/>
                </a:lnTo>
                <a:lnTo>
                  <a:pt x="5943" y="4952"/>
                </a:lnTo>
                <a:lnTo>
                  <a:pt x="5980" y="5099"/>
                </a:lnTo>
                <a:lnTo>
                  <a:pt x="6053" y="5209"/>
                </a:lnTo>
                <a:lnTo>
                  <a:pt x="6163" y="5319"/>
                </a:lnTo>
                <a:lnTo>
                  <a:pt x="6237" y="5393"/>
                </a:lnTo>
                <a:lnTo>
                  <a:pt x="6530" y="5393"/>
                </a:lnTo>
                <a:lnTo>
                  <a:pt x="6714" y="5282"/>
                </a:lnTo>
                <a:lnTo>
                  <a:pt x="6897" y="5136"/>
                </a:lnTo>
                <a:lnTo>
                  <a:pt x="7227" y="4806"/>
                </a:lnTo>
                <a:lnTo>
                  <a:pt x="7447" y="4512"/>
                </a:lnTo>
                <a:lnTo>
                  <a:pt x="7594" y="4329"/>
                </a:lnTo>
                <a:lnTo>
                  <a:pt x="7741" y="4182"/>
                </a:lnTo>
                <a:lnTo>
                  <a:pt x="7814" y="3962"/>
                </a:lnTo>
                <a:lnTo>
                  <a:pt x="7851" y="3852"/>
                </a:lnTo>
                <a:lnTo>
                  <a:pt x="7851" y="3742"/>
                </a:lnTo>
                <a:lnTo>
                  <a:pt x="7777" y="3595"/>
                </a:lnTo>
                <a:lnTo>
                  <a:pt x="7667" y="3448"/>
                </a:lnTo>
                <a:lnTo>
                  <a:pt x="7521" y="3302"/>
                </a:lnTo>
                <a:lnTo>
                  <a:pt x="7374" y="3228"/>
                </a:lnTo>
                <a:lnTo>
                  <a:pt x="7190" y="3155"/>
                </a:lnTo>
                <a:lnTo>
                  <a:pt x="6970" y="3118"/>
                </a:lnTo>
                <a:close/>
                <a:moveTo>
                  <a:pt x="2789" y="3522"/>
                </a:moveTo>
                <a:lnTo>
                  <a:pt x="2935" y="3668"/>
                </a:lnTo>
                <a:lnTo>
                  <a:pt x="3082" y="3779"/>
                </a:lnTo>
                <a:lnTo>
                  <a:pt x="3449" y="3925"/>
                </a:lnTo>
                <a:lnTo>
                  <a:pt x="3632" y="3999"/>
                </a:lnTo>
                <a:lnTo>
                  <a:pt x="3669" y="4072"/>
                </a:lnTo>
                <a:lnTo>
                  <a:pt x="3706" y="4145"/>
                </a:lnTo>
                <a:lnTo>
                  <a:pt x="3706" y="4219"/>
                </a:lnTo>
                <a:lnTo>
                  <a:pt x="3742" y="4255"/>
                </a:lnTo>
                <a:lnTo>
                  <a:pt x="3779" y="4292"/>
                </a:lnTo>
                <a:lnTo>
                  <a:pt x="3852" y="4329"/>
                </a:lnTo>
                <a:lnTo>
                  <a:pt x="4036" y="4402"/>
                </a:lnTo>
                <a:lnTo>
                  <a:pt x="4219" y="4475"/>
                </a:lnTo>
                <a:lnTo>
                  <a:pt x="4403" y="4586"/>
                </a:lnTo>
                <a:lnTo>
                  <a:pt x="4549" y="4696"/>
                </a:lnTo>
                <a:lnTo>
                  <a:pt x="4843" y="5026"/>
                </a:lnTo>
                <a:lnTo>
                  <a:pt x="5100" y="5319"/>
                </a:lnTo>
                <a:lnTo>
                  <a:pt x="4770" y="5356"/>
                </a:lnTo>
                <a:lnTo>
                  <a:pt x="4476" y="5356"/>
                </a:lnTo>
                <a:lnTo>
                  <a:pt x="3816" y="5319"/>
                </a:lnTo>
                <a:lnTo>
                  <a:pt x="3486" y="5319"/>
                </a:lnTo>
                <a:lnTo>
                  <a:pt x="3156" y="5393"/>
                </a:lnTo>
                <a:lnTo>
                  <a:pt x="2972" y="5466"/>
                </a:lnTo>
                <a:lnTo>
                  <a:pt x="2789" y="5576"/>
                </a:lnTo>
                <a:lnTo>
                  <a:pt x="2605" y="5649"/>
                </a:lnTo>
                <a:lnTo>
                  <a:pt x="2495" y="5686"/>
                </a:lnTo>
                <a:lnTo>
                  <a:pt x="2349" y="5686"/>
                </a:lnTo>
                <a:lnTo>
                  <a:pt x="2312" y="5723"/>
                </a:lnTo>
                <a:lnTo>
                  <a:pt x="2275" y="5796"/>
                </a:lnTo>
                <a:lnTo>
                  <a:pt x="2275" y="5833"/>
                </a:lnTo>
                <a:lnTo>
                  <a:pt x="2349" y="6676"/>
                </a:lnTo>
                <a:lnTo>
                  <a:pt x="2128" y="6493"/>
                </a:lnTo>
                <a:lnTo>
                  <a:pt x="1908" y="6383"/>
                </a:lnTo>
                <a:lnTo>
                  <a:pt x="1908" y="6126"/>
                </a:lnTo>
                <a:lnTo>
                  <a:pt x="1835" y="5906"/>
                </a:lnTo>
                <a:lnTo>
                  <a:pt x="1725" y="5796"/>
                </a:lnTo>
                <a:lnTo>
                  <a:pt x="1578" y="5723"/>
                </a:lnTo>
                <a:lnTo>
                  <a:pt x="1285" y="5649"/>
                </a:lnTo>
                <a:lnTo>
                  <a:pt x="1101" y="5649"/>
                </a:lnTo>
                <a:lnTo>
                  <a:pt x="918" y="5686"/>
                </a:lnTo>
                <a:lnTo>
                  <a:pt x="918" y="5686"/>
                </a:lnTo>
                <a:lnTo>
                  <a:pt x="1101" y="5356"/>
                </a:lnTo>
                <a:lnTo>
                  <a:pt x="1285" y="5026"/>
                </a:lnTo>
                <a:lnTo>
                  <a:pt x="1468" y="4732"/>
                </a:lnTo>
                <a:lnTo>
                  <a:pt x="1688" y="4439"/>
                </a:lnTo>
                <a:lnTo>
                  <a:pt x="1945" y="4182"/>
                </a:lnTo>
                <a:lnTo>
                  <a:pt x="2202" y="3962"/>
                </a:lnTo>
                <a:lnTo>
                  <a:pt x="2495" y="3742"/>
                </a:lnTo>
                <a:lnTo>
                  <a:pt x="2789" y="3522"/>
                </a:lnTo>
                <a:close/>
                <a:moveTo>
                  <a:pt x="10639" y="7520"/>
                </a:moveTo>
                <a:lnTo>
                  <a:pt x="11042" y="7703"/>
                </a:lnTo>
                <a:lnTo>
                  <a:pt x="11336" y="7850"/>
                </a:lnTo>
                <a:lnTo>
                  <a:pt x="11482" y="7924"/>
                </a:lnTo>
                <a:lnTo>
                  <a:pt x="11629" y="7960"/>
                </a:lnTo>
                <a:lnTo>
                  <a:pt x="11556" y="8254"/>
                </a:lnTo>
                <a:lnTo>
                  <a:pt x="11225" y="8107"/>
                </a:lnTo>
                <a:lnTo>
                  <a:pt x="10895" y="7960"/>
                </a:lnTo>
                <a:lnTo>
                  <a:pt x="10785" y="7887"/>
                </a:lnTo>
                <a:lnTo>
                  <a:pt x="10639" y="7520"/>
                </a:lnTo>
                <a:close/>
                <a:moveTo>
                  <a:pt x="10272" y="8070"/>
                </a:moveTo>
                <a:lnTo>
                  <a:pt x="10382" y="8144"/>
                </a:lnTo>
                <a:lnTo>
                  <a:pt x="10529" y="8217"/>
                </a:lnTo>
                <a:lnTo>
                  <a:pt x="10565" y="8327"/>
                </a:lnTo>
                <a:lnTo>
                  <a:pt x="10602" y="8400"/>
                </a:lnTo>
                <a:lnTo>
                  <a:pt x="10712" y="8437"/>
                </a:lnTo>
                <a:lnTo>
                  <a:pt x="10932" y="8510"/>
                </a:lnTo>
                <a:lnTo>
                  <a:pt x="11042" y="8547"/>
                </a:lnTo>
                <a:lnTo>
                  <a:pt x="11042" y="8584"/>
                </a:lnTo>
                <a:lnTo>
                  <a:pt x="11042" y="8657"/>
                </a:lnTo>
                <a:lnTo>
                  <a:pt x="11079" y="8731"/>
                </a:lnTo>
                <a:lnTo>
                  <a:pt x="11152" y="8804"/>
                </a:lnTo>
                <a:lnTo>
                  <a:pt x="11336" y="8841"/>
                </a:lnTo>
                <a:lnTo>
                  <a:pt x="11152" y="9244"/>
                </a:lnTo>
                <a:lnTo>
                  <a:pt x="11079" y="9171"/>
                </a:lnTo>
                <a:lnTo>
                  <a:pt x="10602" y="8767"/>
                </a:lnTo>
                <a:lnTo>
                  <a:pt x="10602" y="8547"/>
                </a:lnTo>
                <a:lnTo>
                  <a:pt x="10565" y="8364"/>
                </a:lnTo>
                <a:lnTo>
                  <a:pt x="10492" y="8254"/>
                </a:lnTo>
                <a:lnTo>
                  <a:pt x="10345" y="8180"/>
                </a:lnTo>
                <a:lnTo>
                  <a:pt x="10272" y="8070"/>
                </a:lnTo>
                <a:close/>
                <a:moveTo>
                  <a:pt x="9135" y="4806"/>
                </a:moveTo>
                <a:lnTo>
                  <a:pt x="9501" y="4842"/>
                </a:lnTo>
                <a:lnTo>
                  <a:pt x="9575" y="4879"/>
                </a:lnTo>
                <a:lnTo>
                  <a:pt x="9611" y="4842"/>
                </a:lnTo>
                <a:lnTo>
                  <a:pt x="9905" y="4916"/>
                </a:lnTo>
                <a:lnTo>
                  <a:pt x="10198" y="5026"/>
                </a:lnTo>
                <a:lnTo>
                  <a:pt x="10015" y="5246"/>
                </a:lnTo>
                <a:lnTo>
                  <a:pt x="10015" y="5319"/>
                </a:lnTo>
                <a:lnTo>
                  <a:pt x="10052" y="5393"/>
                </a:lnTo>
                <a:lnTo>
                  <a:pt x="10125" y="5429"/>
                </a:lnTo>
                <a:lnTo>
                  <a:pt x="10198" y="5429"/>
                </a:lnTo>
                <a:lnTo>
                  <a:pt x="10418" y="5319"/>
                </a:lnTo>
                <a:lnTo>
                  <a:pt x="10639" y="5246"/>
                </a:lnTo>
                <a:lnTo>
                  <a:pt x="10859" y="5209"/>
                </a:lnTo>
                <a:lnTo>
                  <a:pt x="11115" y="5172"/>
                </a:lnTo>
                <a:lnTo>
                  <a:pt x="11336" y="5613"/>
                </a:lnTo>
                <a:lnTo>
                  <a:pt x="10859" y="5723"/>
                </a:lnTo>
                <a:lnTo>
                  <a:pt x="10602" y="5796"/>
                </a:lnTo>
                <a:lnTo>
                  <a:pt x="10382" y="5906"/>
                </a:lnTo>
                <a:lnTo>
                  <a:pt x="10345" y="5943"/>
                </a:lnTo>
                <a:lnTo>
                  <a:pt x="10345" y="5979"/>
                </a:lnTo>
                <a:lnTo>
                  <a:pt x="10345" y="6016"/>
                </a:lnTo>
                <a:lnTo>
                  <a:pt x="10382" y="6053"/>
                </a:lnTo>
                <a:lnTo>
                  <a:pt x="10639" y="6126"/>
                </a:lnTo>
                <a:lnTo>
                  <a:pt x="10932" y="6126"/>
                </a:lnTo>
                <a:lnTo>
                  <a:pt x="11225" y="6089"/>
                </a:lnTo>
                <a:lnTo>
                  <a:pt x="11482" y="6016"/>
                </a:lnTo>
                <a:lnTo>
                  <a:pt x="11629" y="6566"/>
                </a:lnTo>
                <a:lnTo>
                  <a:pt x="11666" y="6640"/>
                </a:lnTo>
                <a:lnTo>
                  <a:pt x="11666" y="6640"/>
                </a:lnTo>
                <a:lnTo>
                  <a:pt x="11262" y="6530"/>
                </a:lnTo>
                <a:lnTo>
                  <a:pt x="10932" y="6456"/>
                </a:lnTo>
                <a:lnTo>
                  <a:pt x="10749" y="6420"/>
                </a:lnTo>
                <a:lnTo>
                  <a:pt x="10565" y="6456"/>
                </a:lnTo>
                <a:lnTo>
                  <a:pt x="10529" y="6456"/>
                </a:lnTo>
                <a:lnTo>
                  <a:pt x="10565" y="6530"/>
                </a:lnTo>
                <a:lnTo>
                  <a:pt x="10712" y="6640"/>
                </a:lnTo>
                <a:lnTo>
                  <a:pt x="10895" y="6750"/>
                </a:lnTo>
                <a:lnTo>
                  <a:pt x="11336" y="6933"/>
                </a:lnTo>
                <a:lnTo>
                  <a:pt x="11702" y="7043"/>
                </a:lnTo>
                <a:lnTo>
                  <a:pt x="11666" y="7593"/>
                </a:lnTo>
                <a:lnTo>
                  <a:pt x="11482" y="7520"/>
                </a:lnTo>
                <a:lnTo>
                  <a:pt x="11299" y="7447"/>
                </a:lnTo>
                <a:lnTo>
                  <a:pt x="10785" y="7227"/>
                </a:lnTo>
                <a:lnTo>
                  <a:pt x="10529" y="7153"/>
                </a:lnTo>
                <a:lnTo>
                  <a:pt x="10235" y="7117"/>
                </a:lnTo>
                <a:lnTo>
                  <a:pt x="10198" y="7117"/>
                </a:lnTo>
                <a:lnTo>
                  <a:pt x="10198" y="7153"/>
                </a:lnTo>
                <a:lnTo>
                  <a:pt x="10198" y="7190"/>
                </a:lnTo>
                <a:lnTo>
                  <a:pt x="10198" y="7227"/>
                </a:lnTo>
                <a:lnTo>
                  <a:pt x="10492" y="7410"/>
                </a:lnTo>
                <a:lnTo>
                  <a:pt x="10418" y="7447"/>
                </a:lnTo>
                <a:lnTo>
                  <a:pt x="10015" y="7593"/>
                </a:lnTo>
                <a:lnTo>
                  <a:pt x="9905" y="7483"/>
                </a:lnTo>
                <a:lnTo>
                  <a:pt x="9832" y="7447"/>
                </a:lnTo>
                <a:lnTo>
                  <a:pt x="9795" y="7483"/>
                </a:lnTo>
                <a:lnTo>
                  <a:pt x="9758" y="7520"/>
                </a:lnTo>
                <a:lnTo>
                  <a:pt x="9722" y="7557"/>
                </a:lnTo>
                <a:lnTo>
                  <a:pt x="9722" y="7703"/>
                </a:lnTo>
                <a:lnTo>
                  <a:pt x="9685" y="7740"/>
                </a:lnTo>
                <a:lnTo>
                  <a:pt x="9685" y="7813"/>
                </a:lnTo>
                <a:lnTo>
                  <a:pt x="9722" y="7924"/>
                </a:lnTo>
                <a:lnTo>
                  <a:pt x="9942" y="8180"/>
                </a:lnTo>
                <a:lnTo>
                  <a:pt x="9611" y="7960"/>
                </a:lnTo>
                <a:lnTo>
                  <a:pt x="9281" y="7777"/>
                </a:lnTo>
                <a:lnTo>
                  <a:pt x="9245" y="7777"/>
                </a:lnTo>
                <a:lnTo>
                  <a:pt x="9208" y="7813"/>
                </a:lnTo>
                <a:lnTo>
                  <a:pt x="9171" y="7850"/>
                </a:lnTo>
                <a:lnTo>
                  <a:pt x="9171" y="7924"/>
                </a:lnTo>
                <a:lnTo>
                  <a:pt x="9391" y="8180"/>
                </a:lnTo>
                <a:lnTo>
                  <a:pt x="9648" y="8437"/>
                </a:lnTo>
                <a:lnTo>
                  <a:pt x="10162" y="8877"/>
                </a:lnTo>
                <a:lnTo>
                  <a:pt x="10235" y="8951"/>
                </a:lnTo>
                <a:lnTo>
                  <a:pt x="10162" y="9134"/>
                </a:lnTo>
                <a:lnTo>
                  <a:pt x="10052" y="9317"/>
                </a:lnTo>
                <a:lnTo>
                  <a:pt x="9905" y="9391"/>
                </a:lnTo>
                <a:lnTo>
                  <a:pt x="9832" y="9354"/>
                </a:lnTo>
                <a:lnTo>
                  <a:pt x="9428" y="9097"/>
                </a:lnTo>
                <a:lnTo>
                  <a:pt x="9318" y="8914"/>
                </a:lnTo>
                <a:lnTo>
                  <a:pt x="9171" y="8694"/>
                </a:lnTo>
                <a:lnTo>
                  <a:pt x="8951" y="8547"/>
                </a:lnTo>
                <a:lnTo>
                  <a:pt x="8768" y="8400"/>
                </a:lnTo>
                <a:lnTo>
                  <a:pt x="8658" y="8290"/>
                </a:lnTo>
                <a:lnTo>
                  <a:pt x="8548" y="8107"/>
                </a:lnTo>
                <a:lnTo>
                  <a:pt x="8511" y="7887"/>
                </a:lnTo>
                <a:lnTo>
                  <a:pt x="8474" y="7887"/>
                </a:lnTo>
                <a:lnTo>
                  <a:pt x="8474" y="7777"/>
                </a:lnTo>
                <a:lnTo>
                  <a:pt x="8438" y="7740"/>
                </a:lnTo>
                <a:lnTo>
                  <a:pt x="8364" y="7740"/>
                </a:lnTo>
                <a:lnTo>
                  <a:pt x="7887" y="7667"/>
                </a:lnTo>
                <a:lnTo>
                  <a:pt x="7374" y="7630"/>
                </a:lnTo>
                <a:lnTo>
                  <a:pt x="7117" y="7630"/>
                </a:lnTo>
                <a:lnTo>
                  <a:pt x="6860" y="7667"/>
                </a:lnTo>
                <a:lnTo>
                  <a:pt x="6640" y="7740"/>
                </a:lnTo>
                <a:lnTo>
                  <a:pt x="6457" y="7887"/>
                </a:lnTo>
                <a:lnTo>
                  <a:pt x="6384" y="7777"/>
                </a:lnTo>
                <a:lnTo>
                  <a:pt x="6347" y="7703"/>
                </a:lnTo>
                <a:lnTo>
                  <a:pt x="6384" y="7630"/>
                </a:lnTo>
                <a:lnTo>
                  <a:pt x="6420" y="7557"/>
                </a:lnTo>
                <a:lnTo>
                  <a:pt x="6604" y="7410"/>
                </a:lnTo>
                <a:lnTo>
                  <a:pt x="6787" y="7337"/>
                </a:lnTo>
                <a:lnTo>
                  <a:pt x="7080" y="7300"/>
                </a:lnTo>
                <a:lnTo>
                  <a:pt x="7374" y="7227"/>
                </a:lnTo>
                <a:lnTo>
                  <a:pt x="7521" y="7153"/>
                </a:lnTo>
                <a:lnTo>
                  <a:pt x="7704" y="7006"/>
                </a:lnTo>
                <a:lnTo>
                  <a:pt x="7741" y="6896"/>
                </a:lnTo>
                <a:lnTo>
                  <a:pt x="7777" y="6823"/>
                </a:lnTo>
                <a:lnTo>
                  <a:pt x="7741" y="6750"/>
                </a:lnTo>
                <a:lnTo>
                  <a:pt x="7667" y="6676"/>
                </a:lnTo>
                <a:lnTo>
                  <a:pt x="7594" y="6603"/>
                </a:lnTo>
                <a:lnTo>
                  <a:pt x="7484" y="6603"/>
                </a:lnTo>
                <a:lnTo>
                  <a:pt x="7227" y="6640"/>
                </a:lnTo>
                <a:lnTo>
                  <a:pt x="7007" y="6713"/>
                </a:lnTo>
                <a:lnTo>
                  <a:pt x="6787" y="6786"/>
                </a:lnTo>
                <a:lnTo>
                  <a:pt x="6714" y="6786"/>
                </a:lnTo>
                <a:lnTo>
                  <a:pt x="6640" y="6750"/>
                </a:lnTo>
                <a:lnTo>
                  <a:pt x="6640" y="6676"/>
                </a:lnTo>
                <a:lnTo>
                  <a:pt x="6677" y="6603"/>
                </a:lnTo>
                <a:lnTo>
                  <a:pt x="6750" y="6456"/>
                </a:lnTo>
                <a:lnTo>
                  <a:pt x="6824" y="6346"/>
                </a:lnTo>
                <a:lnTo>
                  <a:pt x="7080" y="6199"/>
                </a:lnTo>
                <a:lnTo>
                  <a:pt x="7337" y="6016"/>
                </a:lnTo>
                <a:lnTo>
                  <a:pt x="7704" y="5759"/>
                </a:lnTo>
                <a:lnTo>
                  <a:pt x="8108" y="5466"/>
                </a:lnTo>
                <a:lnTo>
                  <a:pt x="8181" y="5539"/>
                </a:lnTo>
                <a:lnTo>
                  <a:pt x="8218" y="5539"/>
                </a:lnTo>
                <a:lnTo>
                  <a:pt x="8254" y="5503"/>
                </a:lnTo>
                <a:lnTo>
                  <a:pt x="8511" y="5172"/>
                </a:lnTo>
                <a:lnTo>
                  <a:pt x="8731" y="4806"/>
                </a:lnTo>
                <a:close/>
                <a:moveTo>
                  <a:pt x="10492" y="9171"/>
                </a:moveTo>
                <a:lnTo>
                  <a:pt x="10749" y="9391"/>
                </a:lnTo>
                <a:lnTo>
                  <a:pt x="10969" y="9611"/>
                </a:lnTo>
                <a:lnTo>
                  <a:pt x="10675" y="10124"/>
                </a:lnTo>
                <a:lnTo>
                  <a:pt x="10602" y="10198"/>
                </a:lnTo>
                <a:lnTo>
                  <a:pt x="10565" y="10161"/>
                </a:lnTo>
                <a:lnTo>
                  <a:pt x="10529" y="10088"/>
                </a:lnTo>
                <a:lnTo>
                  <a:pt x="10418" y="9941"/>
                </a:lnTo>
                <a:lnTo>
                  <a:pt x="10308" y="9758"/>
                </a:lnTo>
                <a:lnTo>
                  <a:pt x="10162" y="9611"/>
                </a:lnTo>
                <a:lnTo>
                  <a:pt x="10272" y="9501"/>
                </a:lnTo>
                <a:lnTo>
                  <a:pt x="10345" y="9427"/>
                </a:lnTo>
                <a:lnTo>
                  <a:pt x="10492" y="9171"/>
                </a:lnTo>
                <a:close/>
                <a:moveTo>
                  <a:pt x="551" y="7300"/>
                </a:moveTo>
                <a:lnTo>
                  <a:pt x="808" y="7483"/>
                </a:lnTo>
                <a:lnTo>
                  <a:pt x="991" y="7703"/>
                </a:lnTo>
                <a:lnTo>
                  <a:pt x="1211" y="7924"/>
                </a:lnTo>
                <a:lnTo>
                  <a:pt x="1431" y="8144"/>
                </a:lnTo>
                <a:lnTo>
                  <a:pt x="1982" y="8584"/>
                </a:lnTo>
                <a:lnTo>
                  <a:pt x="2238" y="8841"/>
                </a:lnTo>
                <a:lnTo>
                  <a:pt x="2349" y="8987"/>
                </a:lnTo>
                <a:lnTo>
                  <a:pt x="2422" y="9134"/>
                </a:lnTo>
                <a:lnTo>
                  <a:pt x="2202" y="9281"/>
                </a:lnTo>
                <a:lnTo>
                  <a:pt x="2018" y="9464"/>
                </a:lnTo>
                <a:lnTo>
                  <a:pt x="1872" y="9684"/>
                </a:lnTo>
                <a:lnTo>
                  <a:pt x="1762" y="9978"/>
                </a:lnTo>
                <a:lnTo>
                  <a:pt x="1725" y="10344"/>
                </a:lnTo>
                <a:lnTo>
                  <a:pt x="1762" y="10675"/>
                </a:lnTo>
                <a:lnTo>
                  <a:pt x="1908" y="11408"/>
                </a:lnTo>
                <a:lnTo>
                  <a:pt x="1542" y="10968"/>
                </a:lnTo>
                <a:lnTo>
                  <a:pt x="1248" y="10528"/>
                </a:lnTo>
                <a:lnTo>
                  <a:pt x="991" y="10014"/>
                </a:lnTo>
                <a:lnTo>
                  <a:pt x="808" y="9501"/>
                </a:lnTo>
                <a:lnTo>
                  <a:pt x="661" y="8951"/>
                </a:lnTo>
                <a:lnTo>
                  <a:pt x="551" y="8400"/>
                </a:lnTo>
                <a:lnTo>
                  <a:pt x="514" y="7850"/>
                </a:lnTo>
                <a:lnTo>
                  <a:pt x="551" y="7300"/>
                </a:lnTo>
                <a:close/>
                <a:moveTo>
                  <a:pt x="6897" y="8620"/>
                </a:moveTo>
                <a:lnTo>
                  <a:pt x="6934" y="8694"/>
                </a:lnTo>
                <a:lnTo>
                  <a:pt x="7007" y="8731"/>
                </a:lnTo>
                <a:lnTo>
                  <a:pt x="7264" y="8877"/>
                </a:lnTo>
                <a:lnTo>
                  <a:pt x="7484" y="9024"/>
                </a:lnTo>
                <a:lnTo>
                  <a:pt x="7704" y="9207"/>
                </a:lnTo>
                <a:lnTo>
                  <a:pt x="7887" y="9427"/>
                </a:lnTo>
                <a:lnTo>
                  <a:pt x="8034" y="9648"/>
                </a:lnTo>
                <a:lnTo>
                  <a:pt x="8181" y="9904"/>
                </a:lnTo>
                <a:lnTo>
                  <a:pt x="8254" y="10161"/>
                </a:lnTo>
                <a:lnTo>
                  <a:pt x="8254" y="10418"/>
                </a:lnTo>
                <a:lnTo>
                  <a:pt x="8218" y="10638"/>
                </a:lnTo>
                <a:lnTo>
                  <a:pt x="7704" y="10088"/>
                </a:lnTo>
                <a:lnTo>
                  <a:pt x="7154" y="9611"/>
                </a:lnTo>
                <a:lnTo>
                  <a:pt x="7080" y="9611"/>
                </a:lnTo>
                <a:lnTo>
                  <a:pt x="7044" y="9648"/>
                </a:lnTo>
                <a:lnTo>
                  <a:pt x="7080" y="9684"/>
                </a:lnTo>
                <a:lnTo>
                  <a:pt x="7557" y="10344"/>
                </a:lnTo>
                <a:lnTo>
                  <a:pt x="8071" y="10968"/>
                </a:lnTo>
                <a:lnTo>
                  <a:pt x="7887" y="11188"/>
                </a:lnTo>
                <a:lnTo>
                  <a:pt x="7741" y="11408"/>
                </a:lnTo>
                <a:lnTo>
                  <a:pt x="7521" y="11628"/>
                </a:lnTo>
                <a:lnTo>
                  <a:pt x="7227" y="11372"/>
                </a:lnTo>
                <a:lnTo>
                  <a:pt x="6860" y="11005"/>
                </a:lnTo>
                <a:lnTo>
                  <a:pt x="6787" y="10748"/>
                </a:lnTo>
                <a:lnTo>
                  <a:pt x="6750" y="10491"/>
                </a:lnTo>
                <a:lnTo>
                  <a:pt x="6640" y="10234"/>
                </a:lnTo>
                <a:lnTo>
                  <a:pt x="6530" y="9978"/>
                </a:lnTo>
                <a:lnTo>
                  <a:pt x="6457" y="9868"/>
                </a:lnTo>
                <a:lnTo>
                  <a:pt x="6310" y="9868"/>
                </a:lnTo>
                <a:lnTo>
                  <a:pt x="5870" y="10014"/>
                </a:lnTo>
                <a:lnTo>
                  <a:pt x="5650" y="10088"/>
                </a:lnTo>
                <a:lnTo>
                  <a:pt x="5577" y="10088"/>
                </a:lnTo>
                <a:lnTo>
                  <a:pt x="5466" y="10014"/>
                </a:lnTo>
                <a:lnTo>
                  <a:pt x="5210" y="9904"/>
                </a:lnTo>
                <a:lnTo>
                  <a:pt x="5026" y="9758"/>
                </a:lnTo>
                <a:lnTo>
                  <a:pt x="4953" y="9648"/>
                </a:lnTo>
                <a:lnTo>
                  <a:pt x="4880" y="9538"/>
                </a:lnTo>
                <a:lnTo>
                  <a:pt x="4843" y="9427"/>
                </a:lnTo>
                <a:lnTo>
                  <a:pt x="4843" y="9281"/>
                </a:lnTo>
                <a:lnTo>
                  <a:pt x="4880" y="9134"/>
                </a:lnTo>
                <a:lnTo>
                  <a:pt x="4953" y="8987"/>
                </a:lnTo>
                <a:lnTo>
                  <a:pt x="5063" y="8877"/>
                </a:lnTo>
                <a:lnTo>
                  <a:pt x="5210" y="8804"/>
                </a:lnTo>
                <a:lnTo>
                  <a:pt x="5577" y="8694"/>
                </a:lnTo>
                <a:lnTo>
                  <a:pt x="5870" y="8657"/>
                </a:lnTo>
                <a:lnTo>
                  <a:pt x="6384" y="8657"/>
                </a:lnTo>
                <a:lnTo>
                  <a:pt x="6897" y="8620"/>
                </a:lnTo>
                <a:close/>
                <a:moveTo>
                  <a:pt x="8621" y="10088"/>
                </a:moveTo>
                <a:lnTo>
                  <a:pt x="9355" y="10565"/>
                </a:lnTo>
                <a:lnTo>
                  <a:pt x="9501" y="10711"/>
                </a:lnTo>
                <a:lnTo>
                  <a:pt x="9648" y="10858"/>
                </a:lnTo>
                <a:lnTo>
                  <a:pt x="9758" y="11005"/>
                </a:lnTo>
                <a:lnTo>
                  <a:pt x="9868" y="11151"/>
                </a:lnTo>
                <a:lnTo>
                  <a:pt x="9355" y="11628"/>
                </a:lnTo>
                <a:lnTo>
                  <a:pt x="9318" y="11592"/>
                </a:lnTo>
                <a:lnTo>
                  <a:pt x="9208" y="11482"/>
                </a:lnTo>
                <a:lnTo>
                  <a:pt x="9061" y="11408"/>
                </a:lnTo>
                <a:lnTo>
                  <a:pt x="8878" y="11298"/>
                </a:lnTo>
                <a:lnTo>
                  <a:pt x="8768" y="11188"/>
                </a:lnTo>
                <a:lnTo>
                  <a:pt x="8511" y="10931"/>
                </a:lnTo>
                <a:lnTo>
                  <a:pt x="8548" y="10821"/>
                </a:lnTo>
                <a:lnTo>
                  <a:pt x="8621" y="10638"/>
                </a:lnTo>
                <a:lnTo>
                  <a:pt x="8658" y="10455"/>
                </a:lnTo>
                <a:lnTo>
                  <a:pt x="8658" y="10271"/>
                </a:lnTo>
                <a:lnTo>
                  <a:pt x="8621" y="10088"/>
                </a:lnTo>
                <a:close/>
                <a:moveTo>
                  <a:pt x="6860" y="11555"/>
                </a:moveTo>
                <a:lnTo>
                  <a:pt x="7190" y="11885"/>
                </a:lnTo>
                <a:lnTo>
                  <a:pt x="7007" y="11958"/>
                </a:lnTo>
                <a:lnTo>
                  <a:pt x="6897" y="11958"/>
                </a:lnTo>
                <a:lnTo>
                  <a:pt x="6787" y="11922"/>
                </a:lnTo>
                <a:lnTo>
                  <a:pt x="6860" y="11555"/>
                </a:lnTo>
                <a:close/>
                <a:moveTo>
                  <a:pt x="8328" y="11262"/>
                </a:moveTo>
                <a:lnTo>
                  <a:pt x="8474" y="11445"/>
                </a:lnTo>
                <a:lnTo>
                  <a:pt x="8658" y="11628"/>
                </a:lnTo>
                <a:lnTo>
                  <a:pt x="8878" y="11775"/>
                </a:lnTo>
                <a:lnTo>
                  <a:pt x="8988" y="11812"/>
                </a:lnTo>
                <a:lnTo>
                  <a:pt x="9098" y="11848"/>
                </a:lnTo>
                <a:lnTo>
                  <a:pt x="8731" y="12105"/>
                </a:lnTo>
                <a:lnTo>
                  <a:pt x="8328" y="12325"/>
                </a:lnTo>
                <a:lnTo>
                  <a:pt x="8291" y="12289"/>
                </a:lnTo>
                <a:lnTo>
                  <a:pt x="7814" y="11885"/>
                </a:lnTo>
                <a:lnTo>
                  <a:pt x="8071" y="11592"/>
                </a:lnTo>
                <a:lnTo>
                  <a:pt x="8328" y="11262"/>
                </a:lnTo>
                <a:close/>
                <a:moveTo>
                  <a:pt x="6970" y="2678"/>
                </a:moveTo>
                <a:lnTo>
                  <a:pt x="7374" y="2715"/>
                </a:lnTo>
                <a:lnTo>
                  <a:pt x="7777" y="2788"/>
                </a:lnTo>
                <a:lnTo>
                  <a:pt x="8181" y="2898"/>
                </a:lnTo>
                <a:lnTo>
                  <a:pt x="8548" y="3008"/>
                </a:lnTo>
                <a:lnTo>
                  <a:pt x="8915" y="3192"/>
                </a:lnTo>
                <a:lnTo>
                  <a:pt x="9281" y="3375"/>
                </a:lnTo>
                <a:lnTo>
                  <a:pt x="9611" y="3595"/>
                </a:lnTo>
                <a:lnTo>
                  <a:pt x="9501" y="3632"/>
                </a:lnTo>
                <a:lnTo>
                  <a:pt x="9281" y="3815"/>
                </a:lnTo>
                <a:lnTo>
                  <a:pt x="9171" y="3925"/>
                </a:lnTo>
                <a:lnTo>
                  <a:pt x="9061" y="4035"/>
                </a:lnTo>
                <a:lnTo>
                  <a:pt x="9061" y="4072"/>
                </a:lnTo>
                <a:lnTo>
                  <a:pt x="9061" y="4109"/>
                </a:lnTo>
                <a:lnTo>
                  <a:pt x="9135" y="4109"/>
                </a:lnTo>
                <a:lnTo>
                  <a:pt x="9245" y="4072"/>
                </a:lnTo>
                <a:lnTo>
                  <a:pt x="9355" y="4072"/>
                </a:lnTo>
                <a:lnTo>
                  <a:pt x="9685" y="3925"/>
                </a:lnTo>
                <a:lnTo>
                  <a:pt x="9905" y="3815"/>
                </a:lnTo>
                <a:lnTo>
                  <a:pt x="10198" y="4035"/>
                </a:lnTo>
                <a:lnTo>
                  <a:pt x="9905" y="4255"/>
                </a:lnTo>
                <a:lnTo>
                  <a:pt x="9611" y="4512"/>
                </a:lnTo>
                <a:lnTo>
                  <a:pt x="9281" y="4475"/>
                </a:lnTo>
                <a:lnTo>
                  <a:pt x="8731" y="4475"/>
                </a:lnTo>
                <a:lnTo>
                  <a:pt x="8584" y="4512"/>
                </a:lnTo>
                <a:lnTo>
                  <a:pt x="8548" y="4549"/>
                </a:lnTo>
                <a:lnTo>
                  <a:pt x="8511" y="4622"/>
                </a:lnTo>
                <a:lnTo>
                  <a:pt x="8328" y="4989"/>
                </a:lnTo>
                <a:lnTo>
                  <a:pt x="8108" y="5356"/>
                </a:lnTo>
                <a:lnTo>
                  <a:pt x="7851" y="5466"/>
                </a:lnTo>
                <a:lnTo>
                  <a:pt x="7594" y="5613"/>
                </a:lnTo>
                <a:lnTo>
                  <a:pt x="7117" y="5906"/>
                </a:lnTo>
                <a:lnTo>
                  <a:pt x="6714" y="6163"/>
                </a:lnTo>
                <a:lnTo>
                  <a:pt x="6530" y="6310"/>
                </a:lnTo>
                <a:lnTo>
                  <a:pt x="6457" y="6383"/>
                </a:lnTo>
                <a:lnTo>
                  <a:pt x="6420" y="6493"/>
                </a:lnTo>
                <a:lnTo>
                  <a:pt x="6384" y="6676"/>
                </a:lnTo>
                <a:lnTo>
                  <a:pt x="6420" y="6786"/>
                </a:lnTo>
                <a:lnTo>
                  <a:pt x="6457" y="6896"/>
                </a:lnTo>
                <a:lnTo>
                  <a:pt x="6567" y="6970"/>
                </a:lnTo>
                <a:lnTo>
                  <a:pt x="6677" y="6970"/>
                </a:lnTo>
                <a:lnTo>
                  <a:pt x="6824" y="7006"/>
                </a:lnTo>
                <a:lnTo>
                  <a:pt x="7117" y="6933"/>
                </a:lnTo>
                <a:lnTo>
                  <a:pt x="7301" y="6860"/>
                </a:lnTo>
                <a:lnTo>
                  <a:pt x="7447" y="6823"/>
                </a:lnTo>
                <a:lnTo>
                  <a:pt x="7484" y="6860"/>
                </a:lnTo>
                <a:lnTo>
                  <a:pt x="7411" y="6896"/>
                </a:lnTo>
                <a:lnTo>
                  <a:pt x="7227" y="7006"/>
                </a:lnTo>
                <a:lnTo>
                  <a:pt x="6860" y="7080"/>
                </a:lnTo>
                <a:lnTo>
                  <a:pt x="6530" y="7153"/>
                </a:lnTo>
                <a:lnTo>
                  <a:pt x="6347" y="7227"/>
                </a:lnTo>
                <a:lnTo>
                  <a:pt x="6237" y="7337"/>
                </a:lnTo>
                <a:lnTo>
                  <a:pt x="6163" y="7483"/>
                </a:lnTo>
                <a:lnTo>
                  <a:pt x="6127" y="7630"/>
                </a:lnTo>
                <a:lnTo>
                  <a:pt x="6127" y="7777"/>
                </a:lnTo>
                <a:lnTo>
                  <a:pt x="6163" y="7924"/>
                </a:lnTo>
                <a:lnTo>
                  <a:pt x="6237" y="8070"/>
                </a:lnTo>
                <a:lnTo>
                  <a:pt x="6384" y="8180"/>
                </a:lnTo>
                <a:lnTo>
                  <a:pt x="6494" y="8180"/>
                </a:lnTo>
                <a:lnTo>
                  <a:pt x="6567" y="8144"/>
                </a:lnTo>
                <a:lnTo>
                  <a:pt x="6640" y="8070"/>
                </a:lnTo>
                <a:lnTo>
                  <a:pt x="6714" y="7997"/>
                </a:lnTo>
                <a:lnTo>
                  <a:pt x="6897" y="7924"/>
                </a:lnTo>
                <a:lnTo>
                  <a:pt x="7337" y="7924"/>
                </a:lnTo>
                <a:lnTo>
                  <a:pt x="8328" y="7997"/>
                </a:lnTo>
                <a:lnTo>
                  <a:pt x="8328" y="8144"/>
                </a:lnTo>
                <a:lnTo>
                  <a:pt x="8364" y="8327"/>
                </a:lnTo>
                <a:lnTo>
                  <a:pt x="8438" y="8474"/>
                </a:lnTo>
                <a:lnTo>
                  <a:pt x="8548" y="8584"/>
                </a:lnTo>
                <a:lnTo>
                  <a:pt x="8768" y="8767"/>
                </a:lnTo>
                <a:lnTo>
                  <a:pt x="8548" y="8694"/>
                </a:lnTo>
                <a:lnTo>
                  <a:pt x="8328" y="8657"/>
                </a:lnTo>
                <a:lnTo>
                  <a:pt x="8291" y="8657"/>
                </a:lnTo>
                <a:lnTo>
                  <a:pt x="8291" y="8731"/>
                </a:lnTo>
                <a:lnTo>
                  <a:pt x="8511" y="8951"/>
                </a:lnTo>
                <a:lnTo>
                  <a:pt x="8768" y="9171"/>
                </a:lnTo>
                <a:lnTo>
                  <a:pt x="9355" y="9501"/>
                </a:lnTo>
                <a:lnTo>
                  <a:pt x="9428" y="9574"/>
                </a:lnTo>
                <a:lnTo>
                  <a:pt x="9538" y="9648"/>
                </a:lnTo>
                <a:lnTo>
                  <a:pt x="9648" y="9684"/>
                </a:lnTo>
                <a:lnTo>
                  <a:pt x="9795" y="9794"/>
                </a:lnTo>
                <a:lnTo>
                  <a:pt x="9942" y="9941"/>
                </a:lnTo>
                <a:lnTo>
                  <a:pt x="10125" y="10198"/>
                </a:lnTo>
                <a:lnTo>
                  <a:pt x="10272" y="10344"/>
                </a:lnTo>
                <a:lnTo>
                  <a:pt x="10418" y="10491"/>
                </a:lnTo>
                <a:lnTo>
                  <a:pt x="10125" y="10858"/>
                </a:lnTo>
                <a:lnTo>
                  <a:pt x="9978" y="10638"/>
                </a:lnTo>
                <a:lnTo>
                  <a:pt x="9795" y="10455"/>
                </a:lnTo>
                <a:lnTo>
                  <a:pt x="9428" y="10161"/>
                </a:lnTo>
                <a:lnTo>
                  <a:pt x="8988" y="9904"/>
                </a:lnTo>
                <a:lnTo>
                  <a:pt x="8401" y="9501"/>
                </a:lnTo>
                <a:lnTo>
                  <a:pt x="8144" y="9171"/>
                </a:lnTo>
                <a:lnTo>
                  <a:pt x="7851" y="8877"/>
                </a:lnTo>
                <a:lnTo>
                  <a:pt x="7557" y="8657"/>
                </a:lnTo>
                <a:lnTo>
                  <a:pt x="7227" y="8437"/>
                </a:lnTo>
                <a:lnTo>
                  <a:pt x="7190" y="8437"/>
                </a:lnTo>
                <a:lnTo>
                  <a:pt x="7190" y="8400"/>
                </a:lnTo>
                <a:lnTo>
                  <a:pt x="7154" y="8400"/>
                </a:lnTo>
                <a:lnTo>
                  <a:pt x="7044" y="8364"/>
                </a:lnTo>
                <a:lnTo>
                  <a:pt x="6677" y="8327"/>
                </a:lnTo>
                <a:lnTo>
                  <a:pt x="6273" y="8290"/>
                </a:lnTo>
                <a:lnTo>
                  <a:pt x="5870" y="8327"/>
                </a:lnTo>
                <a:lnTo>
                  <a:pt x="5466" y="8364"/>
                </a:lnTo>
                <a:lnTo>
                  <a:pt x="5173" y="8437"/>
                </a:lnTo>
                <a:lnTo>
                  <a:pt x="4990" y="8510"/>
                </a:lnTo>
                <a:lnTo>
                  <a:pt x="4843" y="8620"/>
                </a:lnTo>
                <a:lnTo>
                  <a:pt x="4733" y="8731"/>
                </a:lnTo>
                <a:lnTo>
                  <a:pt x="4623" y="8841"/>
                </a:lnTo>
                <a:lnTo>
                  <a:pt x="4549" y="8987"/>
                </a:lnTo>
                <a:lnTo>
                  <a:pt x="4476" y="9171"/>
                </a:lnTo>
                <a:lnTo>
                  <a:pt x="4476" y="9317"/>
                </a:lnTo>
                <a:lnTo>
                  <a:pt x="4476" y="9464"/>
                </a:lnTo>
                <a:lnTo>
                  <a:pt x="4513" y="9611"/>
                </a:lnTo>
                <a:lnTo>
                  <a:pt x="4549" y="9721"/>
                </a:lnTo>
                <a:lnTo>
                  <a:pt x="4733" y="9978"/>
                </a:lnTo>
                <a:lnTo>
                  <a:pt x="4953" y="10161"/>
                </a:lnTo>
                <a:lnTo>
                  <a:pt x="5246" y="10344"/>
                </a:lnTo>
                <a:lnTo>
                  <a:pt x="5577" y="10491"/>
                </a:lnTo>
                <a:lnTo>
                  <a:pt x="5687" y="10491"/>
                </a:lnTo>
                <a:lnTo>
                  <a:pt x="5797" y="10418"/>
                </a:lnTo>
                <a:lnTo>
                  <a:pt x="6090" y="10308"/>
                </a:lnTo>
                <a:lnTo>
                  <a:pt x="6090" y="10418"/>
                </a:lnTo>
                <a:lnTo>
                  <a:pt x="6090" y="10528"/>
                </a:lnTo>
                <a:lnTo>
                  <a:pt x="6163" y="10785"/>
                </a:lnTo>
                <a:lnTo>
                  <a:pt x="6310" y="10968"/>
                </a:lnTo>
                <a:lnTo>
                  <a:pt x="6494" y="11188"/>
                </a:lnTo>
                <a:lnTo>
                  <a:pt x="6494" y="11592"/>
                </a:lnTo>
                <a:lnTo>
                  <a:pt x="6420" y="11958"/>
                </a:lnTo>
                <a:lnTo>
                  <a:pt x="6384" y="12105"/>
                </a:lnTo>
                <a:lnTo>
                  <a:pt x="6420" y="12142"/>
                </a:lnTo>
                <a:lnTo>
                  <a:pt x="6457" y="12179"/>
                </a:lnTo>
                <a:lnTo>
                  <a:pt x="6714" y="12289"/>
                </a:lnTo>
                <a:lnTo>
                  <a:pt x="6970" y="12325"/>
                </a:lnTo>
                <a:lnTo>
                  <a:pt x="7227" y="12252"/>
                </a:lnTo>
                <a:lnTo>
                  <a:pt x="7447" y="12142"/>
                </a:lnTo>
                <a:lnTo>
                  <a:pt x="7924" y="12509"/>
                </a:lnTo>
                <a:lnTo>
                  <a:pt x="7484" y="12655"/>
                </a:lnTo>
                <a:lnTo>
                  <a:pt x="7044" y="12802"/>
                </a:lnTo>
                <a:lnTo>
                  <a:pt x="6714" y="12876"/>
                </a:lnTo>
                <a:lnTo>
                  <a:pt x="6604" y="12765"/>
                </a:lnTo>
                <a:lnTo>
                  <a:pt x="6494" y="12582"/>
                </a:lnTo>
                <a:lnTo>
                  <a:pt x="6310" y="12289"/>
                </a:lnTo>
                <a:lnTo>
                  <a:pt x="6090" y="12032"/>
                </a:lnTo>
                <a:lnTo>
                  <a:pt x="5870" y="11812"/>
                </a:lnTo>
                <a:lnTo>
                  <a:pt x="5466" y="11372"/>
                </a:lnTo>
                <a:lnTo>
                  <a:pt x="5100" y="10895"/>
                </a:lnTo>
                <a:lnTo>
                  <a:pt x="5063" y="10858"/>
                </a:lnTo>
                <a:lnTo>
                  <a:pt x="4990" y="10858"/>
                </a:lnTo>
                <a:lnTo>
                  <a:pt x="4953" y="10895"/>
                </a:lnTo>
                <a:lnTo>
                  <a:pt x="4953" y="10931"/>
                </a:lnTo>
                <a:lnTo>
                  <a:pt x="4953" y="11151"/>
                </a:lnTo>
                <a:lnTo>
                  <a:pt x="5026" y="11335"/>
                </a:lnTo>
                <a:lnTo>
                  <a:pt x="5100" y="11518"/>
                </a:lnTo>
                <a:lnTo>
                  <a:pt x="5246" y="11702"/>
                </a:lnTo>
                <a:lnTo>
                  <a:pt x="5540" y="12032"/>
                </a:lnTo>
                <a:lnTo>
                  <a:pt x="5833" y="12325"/>
                </a:lnTo>
                <a:lnTo>
                  <a:pt x="6017" y="12582"/>
                </a:lnTo>
                <a:lnTo>
                  <a:pt x="6200" y="12912"/>
                </a:lnTo>
                <a:lnTo>
                  <a:pt x="5650" y="12949"/>
                </a:lnTo>
                <a:lnTo>
                  <a:pt x="5026" y="12362"/>
                </a:lnTo>
                <a:lnTo>
                  <a:pt x="4659" y="11995"/>
                </a:lnTo>
                <a:lnTo>
                  <a:pt x="4513" y="11812"/>
                </a:lnTo>
                <a:lnTo>
                  <a:pt x="4439" y="11555"/>
                </a:lnTo>
                <a:lnTo>
                  <a:pt x="4403" y="11518"/>
                </a:lnTo>
                <a:lnTo>
                  <a:pt x="4329" y="11482"/>
                </a:lnTo>
                <a:lnTo>
                  <a:pt x="4256" y="11482"/>
                </a:lnTo>
                <a:lnTo>
                  <a:pt x="4219" y="11555"/>
                </a:lnTo>
                <a:lnTo>
                  <a:pt x="4219" y="11665"/>
                </a:lnTo>
                <a:lnTo>
                  <a:pt x="4219" y="11812"/>
                </a:lnTo>
                <a:lnTo>
                  <a:pt x="4293" y="12032"/>
                </a:lnTo>
                <a:lnTo>
                  <a:pt x="4403" y="12252"/>
                </a:lnTo>
                <a:lnTo>
                  <a:pt x="4586" y="12435"/>
                </a:lnTo>
                <a:lnTo>
                  <a:pt x="4953" y="12876"/>
                </a:lnTo>
                <a:lnTo>
                  <a:pt x="4880" y="12876"/>
                </a:lnTo>
                <a:lnTo>
                  <a:pt x="4880" y="12839"/>
                </a:lnTo>
                <a:lnTo>
                  <a:pt x="4880" y="12802"/>
                </a:lnTo>
                <a:lnTo>
                  <a:pt x="4843" y="12765"/>
                </a:lnTo>
                <a:lnTo>
                  <a:pt x="4549" y="12692"/>
                </a:lnTo>
                <a:lnTo>
                  <a:pt x="4439" y="12655"/>
                </a:lnTo>
                <a:lnTo>
                  <a:pt x="4366" y="12545"/>
                </a:lnTo>
                <a:lnTo>
                  <a:pt x="4293" y="12362"/>
                </a:lnTo>
                <a:lnTo>
                  <a:pt x="4073" y="11995"/>
                </a:lnTo>
                <a:lnTo>
                  <a:pt x="3926" y="11848"/>
                </a:lnTo>
                <a:lnTo>
                  <a:pt x="3816" y="11738"/>
                </a:lnTo>
                <a:lnTo>
                  <a:pt x="3816" y="11665"/>
                </a:lnTo>
                <a:lnTo>
                  <a:pt x="3816" y="11592"/>
                </a:lnTo>
                <a:lnTo>
                  <a:pt x="3779" y="11555"/>
                </a:lnTo>
                <a:lnTo>
                  <a:pt x="3742" y="11518"/>
                </a:lnTo>
                <a:lnTo>
                  <a:pt x="3669" y="11555"/>
                </a:lnTo>
                <a:lnTo>
                  <a:pt x="3559" y="11628"/>
                </a:lnTo>
                <a:lnTo>
                  <a:pt x="3522" y="11702"/>
                </a:lnTo>
                <a:lnTo>
                  <a:pt x="3522" y="11848"/>
                </a:lnTo>
                <a:lnTo>
                  <a:pt x="3559" y="11958"/>
                </a:lnTo>
                <a:lnTo>
                  <a:pt x="3669" y="12105"/>
                </a:lnTo>
                <a:lnTo>
                  <a:pt x="3779" y="12252"/>
                </a:lnTo>
                <a:lnTo>
                  <a:pt x="3889" y="12435"/>
                </a:lnTo>
                <a:lnTo>
                  <a:pt x="3963" y="12655"/>
                </a:lnTo>
                <a:lnTo>
                  <a:pt x="3963" y="12655"/>
                </a:lnTo>
                <a:lnTo>
                  <a:pt x="3376" y="12435"/>
                </a:lnTo>
                <a:lnTo>
                  <a:pt x="2825" y="12105"/>
                </a:lnTo>
                <a:lnTo>
                  <a:pt x="2789" y="12069"/>
                </a:lnTo>
                <a:lnTo>
                  <a:pt x="2715" y="11958"/>
                </a:lnTo>
                <a:lnTo>
                  <a:pt x="2605" y="11885"/>
                </a:lnTo>
                <a:lnTo>
                  <a:pt x="2349" y="11812"/>
                </a:lnTo>
                <a:lnTo>
                  <a:pt x="2312" y="11738"/>
                </a:lnTo>
                <a:lnTo>
                  <a:pt x="2165" y="11115"/>
                </a:lnTo>
                <a:lnTo>
                  <a:pt x="2092" y="10748"/>
                </a:lnTo>
                <a:lnTo>
                  <a:pt x="2055" y="10381"/>
                </a:lnTo>
                <a:lnTo>
                  <a:pt x="2055" y="10051"/>
                </a:lnTo>
                <a:lnTo>
                  <a:pt x="2092" y="9868"/>
                </a:lnTo>
                <a:lnTo>
                  <a:pt x="2165" y="9758"/>
                </a:lnTo>
                <a:lnTo>
                  <a:pt x="2238" y="9611"/>
                </a:lnTo>
                <a:lnTo>
                  <a:pt x="2349" y="9538"/>
                </a:lnTo>
                <a:lnTo>
                  <a:pt x="2495" y="9464"/>
                </a:lnTo>
                <a:lnTo>
                  <a:pt x="2679" y="9391"/>
                </a:lnTo>
                <a:lnTo>
                  <a:pt x="2715" y="9391"/>
                </a:lnTo>
                <a:lnTo>
                  <a:pt x="2752" y="9354"/>
                </a:lnTo>
                <a:lnTo>
                  <a:pt x="2789" y="9281"/>
                </a:lnTo>
                <a:lnTo>
                  <a:pt x="2789" y="9207"/>
                </a:lnTo>
                <a:lnTo>
                  <a:pt x="2715" y="9024"/>
                </a:lnTo>
                <a:lnTo>
                  <a:pt x="2605" y="8841"/>
                </a:lnTo>
                <a:lnTo>
                  <a:pt x="2495" y="8694"/>
                </a:lnTo>
                <a:lnTo>
                  <a:pt x="2349" y="8510"/>
                </a:lnTo>
                <a:lnTo>
                  <a:pt x="2055" y="8254"/>
                </a:lnTo>
                <a:lnTo>
                  <a:pt x="1725" y="7960"/>
                </a:lnTo>
                <a:lnTo>
                  <a:pt x="1505" y="7813"/>
                </a:lnTo>
                <a:lnTo>
                  <a:pt x="1285" y="7630"/>
                </a:lnTo>
                <a:lnTo>
                  <a:pt x="1175" y="7447"/>
                </a:lnTo>
                <a:lnTo>
                  <a:pt x="991" y="7300"/>
                </a:lnTo>
                <a:lnTo>
                  <a:pt x="771" y="7153"/>
                </a:lnTo>
                <a:lnTo>
                  <a:pt x="551" y="7117"/>
                </a:lnTo>
                <a:lnTo>
                  <a:pt x="661" y="6566"/>
                </a:lnTo>
                <a:lnTo>
                  <a:pt x="771" y="6089"/>
                </a:lnTo>
                <a:lnTo>
                  <a:pt x="808" y="6016"/>
                </a:lnTo>
                <a:lnTo>
                  <a:pt x="955" y="5943"/>
                </a:lnTo>
                <a:lnTo>
                  <a:pt x="1101" y="5906"/>
                </a:lnTo>
                <a:lnTo>
                  <a:pt x="1248" y="5906"/>
                </a:lnTo>
                <a:lnTo>
                  <a:pt x="1395" y="5943"/>
                </a:lnTo>
                <a:lnTo>
                  <a:pt x="1505" y="6016"/>
                </a:lnTo>
                <a:lnTo>
                  <a:pt x="1615" y="6126"/>
                </a:lnTo>
                <a:lnTo>
                  <a:pt x="1652" y="6236"/>
                </a:lnTo>
                <a:lnTo>
                  <a:pt x="1652" y="6420"/>
                </a:lnTo>
                <a:lnTo>
                  <a:pt x="1652" y="6530"/>
                </a:lnTo>
                <a:lnTo>
                  <a:pt x="1688" y="6566"/>
                </a:lnTo>
                <a:lnTo>
                  <a:pt x="1725" y="6566"/>
                </a:lnTo>
                <a:lnTo>
                  <a:pt x="1945" y="6676"/>
                </a:lnTo>
                <a:lnTo>
                  <a:pt x="2128" y="6786"/>
                </a:lnTo>
                <a:lnTo>
                  <a:pt x="2275" y="6970"/>
                </a:lnTo>
                <a:lnTo>
                  <a:pt x="2385" y="7153"/>
                </a:lnTo>
                <a:lnTo>
                  <a:pt x="2459" y="7227"/>
                </a:lnTo>
                <a:lnTo>
                  <a:pt x="2532" y="7227"/>
                </a:lnTo>
                <a:lnTo>
                  <a:pt x="2605" y="7190"/>
                </a:lnTo>
                <a:lnTo>
                  <a:pt x="2642" y="7080"/>
                </a:lnTo>
                <a:lnTo>
                  <a:pt x="2532" y="5943"/>
                </a:lnTo>
                <a:lnTo>
                  <a:pt x="2752" y="5906"/>
                </a:lnTo>
                <a:lnTo>
                  <a:pt x="3009" y="5796"/>
                </a:lnTo>
                <a:lnTo>
                  <a:pt x="3229" y="5723"/>
                </a:lnTo>
                <a:lnTo>
                  <a:pt x="3449" y="5686"/>
                </a:lnTo>
                <a:lnTo>
                  <a:pt x="3669" y="5649"/>
                </a:lnTo>
                <a:lnTo>
                  <a:pt x="3889" y="5686"/>
                </a:lnTo>
                <a:lnTo>
                  <a:pt x="4293" y="5723"/>
                </a:lnTo>
                <a:lnTo>
                  <a:pt x="5100" y="5723"/>
                </a:lnTo>
                <a:lnTo>
                  <a:pt x="5283" y="5649"/>
                </a:lnTo>
                <a:lnTo>
                  <a:pt x="5503" y="5576"/>
                </a:lnTo>
                <a:lnTo>
                  <a:pt x="5577" y="5539"/>
                </a:lnTo>
                <a:lnTo>
                  <a:pt x="5613" y="5466"/>
                </a:lnTo>
                <a:lnTo>
                  <a:pt x="5613" y="5356"/>
                </a:lnTo>
                <a:lnTo>
                  <a:pt x="5577" y="5282"/>
                </a:lnTo>
                <a:lnTo>
                  <a:pt x="5246" y="4916"/>
                </a:lnTo>
                <a:lnTo>
                  <a:pt x="4880" y="4549"/>
                </a:lnTo>
                <a:lnTo>
                  <a:pt x="4696" y="4365"/>
                </a:lnTo>
                <a:lnTo>
                  <a:pt x="4513" y="4219"/>
                </a:lnTo>
                <a:lnTo>
                  <a:pt x="4293" y="4109"/>
                </a:lnTo>
                <a:lnTo>
                  <a:pt x="4036" y="3999"/>
                </a:lnTo>
                <a:lnTo>
                  <a:pt x="3999" y="3889"/>
                </a:lnTo>
                <a:lnTo>
                  <a:pt x="3963" y="3815"/>
                </a:lnTo>
                <a:lnTo>
                  <a:pt x="3852" y="3742"/>
                </a:lnTo>
                <a:lnTo>
                  <a:pt x="3742" y="3668"/>
                </a:lnTo>
                <a:lnTo>
                  <a:pt x="3376" y="3522"/>
                </a:lnTo>
                <a:lnTo>
                  <a:pt x="3192" y="3448"/>
                </a:lnTo>
                <a:lnTo>
                  <a:pt x="2972" y="3412"/>
                </a:lnTo>
                <a:lnTo>
                  <a:pt x="3412" y="3228"/>
                </a:lnTo>
                <a:lnTo>
                  <a:pt x="3816" y="3045"/>
                </a:lnTo>
                <a:lnTo>
                  <a:pt x="4256" y="2935"/>
                </a:lnTo>
                <a:lnTo>
                  <a:pt x="4696" y="2861"/>
                </a:lnTo>
                <a:lnTo>
                  <a:pt x="5136" y="2788"/>
                </a:lnTo>
                <a:lnTo>
                  <a:pt x="6494" y="2788"/>
                </a:lnTo>
                <a:lnTo>
                  <a:pt x="6567" y="2751"/>
                </a:lnTo>
                <a:lnTo>
                  <a:pt x="6567" y="2678"/>
                </a:lnTo>
                <a:close/>
                <a:moveTo>
                  <a:pt x="5100" y="15590"/>
                </a:moveTo>
                <a:lnTo>
                  <a:pt x="5246" y="15627"/>
                </a:lnTo>
                <a:lnTo>
                  <a:pt x="5503" y="15700"/>
                </a:lnTo>
                <a:lnTo>
                  <a:pt x="5393" y="15737"/>
                </a:lnTo>
                <a:lnTo>
                  <a:pt x="5320" y="15810"/>
                </a:lnTo>
                <a:lnTo>
                  <a:pt x="5246" y="15920"/>
                </a:lnTo>
                <a:lnTo>
                  <a:pt x="5246" y="16030"/>
                </a:lnTo>
                <a:lnTo>
                  <a:pt x="5210" y="16177"/>
                </a:lnTo>
                <a:lnTo>
                  <a:pt x="5246" y="16360"/>
                </a:lnTo>
                <a:lnTo>
                  <a:pt x="5246" y="16434"/>
                </a:lnTo>
                <a:lnTo>
                  <a:pt x="5283" y="16507"/>
                </a:lnTo>
                <a:lnTo>
                  <a:pt x="5356" y="16580"/>
                </a:lnTo>
                <a:lnTo>
                  <a:pt x="5430" y="16617"/>
                </a:lnTo>
                <a:lnTo>
                  <a:pt x="5540" y="16617"/>
                </a:lnTo>
                <a:lnTo>
                  <a:pt x="5870" y="16947"/>
                </a:lnTo>
                <a:lnTo>
                  <a:pt x="6237" y="17167"/>
                </a:lnTo>
                <a:lnTo>
                  <a:pt x="6567" y="17351"/>
                </a:lnTo>
                <a:lnTo>
                  <a:pt x="6750" y="17424"/>
                </a:lnTo>
                <a:lnTo>
                  <a:pt x="3449" y="17387"/>
                </a:lnTo>
                <a:lnTo>
                  <a:pt x="3596" y="17314"/>
                </a:lnTo>
                <a:lnTo>
                  <a:pt x="3926" y="17167"/>
                </a:lnTo>
                <a:lnTo>
                  <a:pt x="4256" y="16984"/>
                </a:lnTo>
                <a:lnTo>
                  <a:pt x="4476" y="16837"/>
                </a:lnTo>
                <a:lnTo>
                  <a:pt x="4696" y="16654"/>
                </a:lnTo>
                <a:lnTo>
                  <a:pt x="4770" y="16690"/>
                </a:lnTo>
                <a:lnTo>
                  <a:pt x="4880" y="16690"/>
                </a:lnTo>
                <a:lnTo>
                  <a:pt x="4953" y="16654"/>
                </a:lnTo>
                <a:lnTo>
                  <a:pt x="5026" y="16580"/>
                </a:lnTo>
                <a:lnTo>
                  <a:pt x="5136" y="16397"/>
                </a:lnTo>
                <a:lnTo>
                  <a:pt x="5210" y="16214"/>
                </a:lnTo>
                <a:lnTo>
                  <a:pt x="5173" y="16103"/>
                </a:lnTo>
                <a:lnTo>
                  <a:pt x="5100" y="16030"/>
                </a:lnTo>
                <a:lnTo>
                  <a:pt x="5063" y="15993"/>
                </a:lnTo>
                <a:lnTo>
                  <a:pt x="5100" y="15773"/>
                </a:lnTo>
                <a:lnTo>
                  <a:pt x="5100" y="15590"/>
                </a:lnTo>
                <a:close/>
                <a:moveTo>
                  <a:pt x="9795" y="0"/>
                </a:moveTo>
                <a:lnTo>
                  <a:pt x="9648" y="74"/>
                </a:lnTo>
                <a:lnTo>
                  <a:pt x="9391" y="110"/>
                </a:lnTo>
                <a:lnTo>
                  <a:pt x="9171" y="220"/>
                </a:lnTo>
                <a:lnTo>
                  <a:pt x="9061" y="294"/>
                </a:lnTo>
                <a:lnTo>
                  <a:pt x="8988" y="404"/>
                </a:lnTo>
                <a:lnTo>
                  <a:pt x="8951" y="514"/>
                </a:lnTo>
                <a:lnTo>
                  <a:pt x="8915" y="661"/>
                </a:lnTo>
                <a:lnTo>
                  <a:pt x="8915" y="771"/>
                </a:lnTo>
                <a:lnTo>
                  <a:pt x="8915" y="881"/>
                </a:lnTo>
                <a:lnTo>
                  <a:pt x="8988" y="1027"/>
                </a:lnTo>
                <a:lnTo>
                  <a:pt x="9025" y="1137"/>
                </a:lnTo>
                <a:lnTo>
                  <a:pt x="8254" y="2348"/>
                </a:lnTo>
                <a:lnTo>
                  <a:pt x="7631" y="2201"/>
                </a:lnTo>
                <a:lnTo>
                  <a:pt x="7007" y="2165"/>
                </a:lnTo>
                <a:lnTo>
                  <a:pt x="6384" y="2165"/>
                </a:lnTo>
                <a:lnTo>
                  <a:pt x="5797" y="2238"/>
                </a:lnTo>
                <a:lnTo>
                  <a:pt x="5650" y="2275"/>
                </a:lnTo>
                <a:lnTo>
                  <a:pt x="5577" y="2385"/>
                </a:lnTo>
                <a:lnTo>
                  <a:pt x="5100" y="2348"/>
                </a:lnTo>
                <a:lnTo>
                  <a:pt x="4623" y="2421"/>
                </a:lnTo>
                <a:lnTo>
                  <a:pt x="4109" y="2495"/>
                </a:lnTo>
                <a:lnTo>
                  <a:pt x="3632" y="2641"/>
                </a:lnTo>
                <a:lnTo>
                  <a:pt x="3192" y="2825"/>
                </a:lnTo>
                <a:lnTo>
                  <a:pt x="2715" y="3045"/>
                </a:lnTo>
                <a:lnTo>
                  <a:pt x="2312" y="3302"/>
                </a:lnTo>
                <a:lnTo>
                  <a:pt x="1945" y="3558"/>
                </a:lnTo>
                <a:lnTo>
                  <a:pt x="1505" y="3925"/>
                </a:lnTo>
                <a:lnTo>
                  <a:pt x="1138" y="4365"/>
                </a:lnTo>
                <a:lnTo>
                  <a:pt x="808" y="4806"/>
                </a:lnTo>
                <a:lnTo>
                  <a:pt x="551" y="5282"/>
                </a:lnTo>
                <a:lnTo>
                  <a:pt x="331" y="5796"/>
                </a:lnTo>
                <a:lnTo>
                  <a:pt x="184" y="6346"/>
                </a:lnTo>
                <a:lnTo>
                  <a:pt x="74" y="6896"/>
                </a:lnTo>
                <a:lnTo>
                  <a:pt x="1" y="7447"/>
                </a:lnTo>
                <a:lnTo>
                  <a:pt x="1" y="7997"/>
                </a:lnTo>
                <a:lnTo>
                  <a:pt x="38" y="8547"/>
                </a:lnTo>
                <a:lnTo>
                  <a:pt x="148" y="9097"/>
                </a:lnTo>
                <a:lnTo>
                  <a:pt x="294" y="9648"/>
                </a:lnTo>
                <a:lnTo>
                  <a:pt x="478" y="10161"/>
                </a:lnTo>
                <a:lnTo>
                  <a:pt x="698" y="10638"/>
                </a:lnTo>
                <a:lnTo>
                  <a:pt x="991" y="11115"/>
                </a:lnTo>
                <a:lnTo>
                  <a:pt x="1358" y="11555"/>
                </a:lnTo>
                <a:lnTo>
                  <a:pt x="1725" y="11958"/>
                </a:lnTo>
                <a:lnTo>
                  <a:pt x="2165" y="12325"/>
                </a:lnTo>
                <a:lnTo>
                  <a:pt x="2679" y="12655"/>
                </a:lnTo>
                <a:lnTo>
                  <a:pt x="3156" y="12912"/>
                </a:lnTo>
                <a:lnTo>
                  <a:pt x="3706" y="13132"/>
                </a:lnTo>
                <a:lnTo>
                  <a:pt x="4256" y="13279"/>
                </a:lnTo>
                <a:lnTo>
                  <a:pt x="4806" y="13389"/>
                </a:lnTo>
                <a:lnTo>
                  <a:pt x="5393" y="13462"/>
                </a:lnTo>
                <a:lnTo>
                  <a:pt x="5943" y="13462"/>
                </a:lnTo>
                <a:lnTo>
                  <a:pt x="6494" y="13426"/>
                </a:lnTo>
                <a:lnTo>
                  <a:pt x="7044" y="13352"/>
                </a:lnTo>
                <a:lnTo>
                  <a:pt x="7594" y="13206"/>
                </a:lnTo>
                <a:lnTo>
                  <a:pt x="8108" y="13022"/>
                </a:lnTo>
                <a:lnTo>
                  <a:pt x="8621" y="12802"/>
                </a:lnTo>
                <a:lnTo>
                  <a:pt x="9098" y="12509"/>
                </a:lnTo>
                <a:lnTo>
                  <a:pt x="9538" y="12215"/>
                </a:lnTo>
                <a:lnTo>
                  <a:pt x="10052" y="11775"/>
                </a:lnTo>
                <a:lnTo>
                  <a:pt x="10492" y="11262"/>
                </a:lnTo>
                <a:lnTo>
                  <a:pt x="10932" y="10711"/>
                </a:lnTo>
                <a:lnTo>
                  <a:pt x="11299" y="10161"/>
                </a:lnTo>
                <a:lnTo>
                  <a:pt x="11629" y="9538"/>
                </a:lnTo>
                <a:lnTo>
                  <a:pt x="11886" y="8914"/>
                </a:lnTo>
                <a:lnTo>
                  <a:pt x="12106" y="8290"/>
                </a:lnTo>
                <a:lnTo>
                  <a:pt x="12179" y="7924"/>
                </a:lnTo>
                <a:lnTo>
                  <a:pt x="12216" y="7593"/>
                </a:lnTo>
                <a:lnTo>
                  <a:pt x="12253" y="7080"/>
                </a:lnTo>
                <a:lnTo>
                  <a:pt x="12216" y="6603"/>
                </a:lnTo>
                <a:lnTo>
                  <a:pt x="12106" y="6126"/>
                </a:lnTo>
                <a:lnTo>
                  <a:pt x="11922" y="5649"/>
                </a:lnTo>
                <a:lnTo>
                  <a:pt x="11739" y="5172"/>
                </a:lnTo>
                <a:lnTo>
                  <a:pt x="11482" y="4732"/>
                </a:lnTo>
                <a:lnTo>
                  <a:pt x="11189" y="4329"/>
                </a:lnTo>
                <a:lnTo>
                  <a:pt x="10859" y="3962"/>
                </a:lnTo>
                <a:lnTo>
                  <a:pt x="10822" y="3852"/>
                </a:lnTo>
                <a:lnTo>
                  <a:pt x="10712" y="3815"/>
                </a:lnTo>
                <a:lnTo>
                  <a:pt x="10272" y="3375"/>
                </a:lnTo>
                <a:lnTo>
                  <a:pt x="10162" y="3302"/>
                </a:lnTo>
                <a:lnTo>
                  <a:pt x="9832" y="3082"/>
                </a:lnTo>
                <a:lnTo>
                  <a:pt x="9501" y="2861"/>
                </a:lnTo>
                <a:lnTo>
                  <a:pt x="9135" y="2678"/>
                </a:lnTo>
                <a:lnTo>
                  <a:pt x="8768" y="2531"/>
                </a:lnTo>
                <a:lnTo>
                  <a:pt x="8804" y="2458"/>
                </a:lnTo>
                <a:lnTo>
                  <a:pt x="8841" y="2421"/>
                </a:lnTo>
                <a:lnTo>
                  <a:pt x="8804" y="2348"/>
                </a:lnTo>
                <a:lnTo>
                  <a:pt x="9171" y="1871"/>
                </a:lnTo>
                <a:lnTo>
                  <a:pt x="9501" y="1394"/>
                </a:lnTo>
                <a:lnTo>
                  <a:pt x="9758" y="1394"/>
                </a:lnTo>
                <a:lnTo>
                  <a:pt x="9868" y="1358"/>
                </a:lnTo>
                <a:lnTo>
                  <a:pt x="9978" y="1284"/>
                </a:lnTo>
                <a:lnTo>
                  <a:pt x="10052" y="1211"/>
                </a:lnTo>
                <a:lnTo>
                  <a:pt x="10602" y="1468"/>
                </a:lnTo>
                <a:lnTo>
                  <a:pt x="11079" y="1798"/>
                </a:lnTo>
                <a:lnTo>
                  <a:pt x="11556" y="2128"/>
                </a:lnTo>
                <a:lnTo>
                  <a:pt x="11996" y="2531"/>
                </a:lnTo>
                <a:lnTo>
                  <a:pt x="12399" y="2972"/>
                </a:lnTo>
                <a:lnTo>
                  <a:pt x="12766" y="3412"/>
                </a:lnTo>
                <a:lnTo>
                  <a:pt x="13060" y="3925"/>
                </a:lnTo>
                <a:lnTo>
                  <a:pt x="13353" y="4439"/>
                </a:lnTo>
                <a:lnTo>
                  <a:pt x="13573" y="4989"/>
                </a:lnTo>
                <a:lnTo>
                  <a:pt x="13757" y="5539"/>
                </a:lnTo>
                <a:lnTo>
                  <a:pt x="13903" y="6126"/>
                </a:lnTo>
                <a:lnTo>
                  <a:pt x="14013" y="6713"/>
                </a:lnTo>
                <a:lnTo>
                  <a:pt x="14087" y="7300"/>
                </a:lnTo>
                <a:lnTo>
                  <a:pt x="14087" y="7887"/>
                </a:lnTo>
                <a:lnTo>
                  <a:pt x="14087" y="8510"/>
                </a:lnTo>
                <a:lnTo>
                  <a:pt x="14013" y="9097"/>
                </a:lnTo>
                <a:lnTo>
                  <a:pt x="13867" y="9758"/>
                </a:lnTo>
                <a:lnTo>
                  <a:pt x="13720" y="10381"/>
                </a:lnTo>
                <a:lnTo>
                  <a:pt x="13463" y="11005"/>
                </a:lnTo>
                <a:lnTo>
                  <a:pt x="13206" y="11592"/>
                </a:lnTo>
                <a:lnTo>
                  <a:pt x="12876" y="12179"/>
                </a:lnTo>
                <a:lnTo>
                  <a:pt x="12473" y="12692"/>
                </a:lnTo>
                <a:lnTo>
                  <a:pt x="12069" y="13206"/>
                </a:lnTo>
                <a:lnTo>
                  <a:pt x="11592" y="13683"/>
                </a:lnTo>
                <a:lnTo>
                  <a:pt x="11079" y="14049"/>
                </a:lnTo>
                <a:lnTo>
                  <a:pt x="10565" y="14416"/>
                </a:lnTo>
                <a:lnTo>
                  <a:pt x="9978" y="14710"/>
                </a:lnTo>
                <a:lnTo>
                  <a:pt x="9391" y="14966"/>
                </a:lnTo>
                <a:lnTo>
                  <a:pt x="8804" y="15150"/>
                </a:lnTo>
                <a:lnTo>
                  <a:pt x="8181" y="15260"/>
                </a:lnTo>
                <a:lnTo>
                  <a:pt x="7557" y="15333"/>
                </a:lnTo>
                <a:lnTo>
                  <a:pt x="6897" y="15370"/>
                </a:lnTo>
                <a:lnTo>
                  <a:pt x="6420" y="15333"/>
                </a:lnTo>
                <a:lnTo>
                  <a:pt x="5943" y="15296"/>
                </a:lnTo>
                <a:lnTo>
                  <a:pt x="5466" y="15186"/>
                </a:lnTo>
                <a:lnTo>
                  <a:pt x="5026" y="15076"/>
                </a:lnTo>
                <a:lnTo>
                  <a:pt x="4549" y="14893"/>
                </a:lnTo>
                <a:lnTo>
                  <a:pt x="4109" y="14673"/>
                </a:lnTo>
                <a:lnTo>
                  <a:pt x="3632" y="14453"/>
                </a:lnTo>
                <a:lnTo>
                  <a:pt x="3669" y="14416"/>
                </a:lnTo>
                <a:lnTo>
                  <a:pt x="3706" y="14343"/>
                </a:lnTo>
                <a:lnTo>
                  <a:pt x="3706" y="14269"/>
                </a:lnTo>
                <a:lnTo>
                  <a:pt x="3706" y="14196"/>
                </a:lnTo>
                <a:lnTo>
                  <a:pt x="3669" y="14123"/>
                </a:lnTo>
                <a:lnTo>
                  <a:pt x="3522" y="14013"/>
                </a:lnTo>
                <a:lnTo>
                  <a:pt x="3376" y="13939"/>
                </a:lnTo>
                <a:lnTo>
                  <a:pt x="3229" y="13903"/>
                </a:lnTo>
                <a:lnTo>
                  <a:pt x="3009" y="13903"/>
                </a:lnTo>
                <a:lnTo>
                  <a:pt x="2899" y="13939"/>
                </a:lnTo>
                <a:lnTo>
                  <a:pt x="2752" y="14013"/>
                </a:lnTo>
                <a:lnTo>
                  <a:pt x="2642" y="14123"/>
                </a:lnTo>
                <a:lnTo>
                  <a:pt x="2605" y="14269"/>
                </a:lnTo>
                <a:lnTo>
                  <a:pt x="2605" y="14416"/>
                </a:lnTo>
                <a:lnTo>
                  <a:pt x="2642" y="14563"/>
                </a:lnTo>
                <a:lnTo>
                  <a:pt x="2715" y="14710"/>
                </a:lnTo>
                <a:lnTo>
                  <a:pt x="2825" y="14820"/>
                </a:lnTo>
                <a:lnTo>
                  <a:pt x="2972" y="14856"/>
                </a:lnTo>
                <a:lnTo>
                  <a:pt x="3119" y="14893"/>
                </a:lnTo>
                <a:lnTo>
                  <a:pt x="3266" y="14856"/>
                </a:lnTo>
                <a:lnTo>
                  <a:pt x="3376" y="14746"/>
                </a:lnTo>
                <a:lnTo>
                  <a:pt x="3522" y="14856"/>
                </a:lnTo>
                <a:lnTo>
                  <a:pt x="4036" y="15150"/>
                </a:lnTo>
                <a:lnTo>
                  <a:pt x="4439" y="15333"/>
                </a:lnTo>
                <a:lnTo>
                  <a:pt x="4806" y="15480"/>
                </a:lnTo>
                <a:lnTo>
                  <a:pt x="4770" y="15553"/>
                </a:lnTo>
                <a:lnTo>
                  <a:pt x="4733" y="15590"/>
                </a:lnTo>
                <a:lnTo>
                  <a:pt x="4659" y="15810"/>
                </a:lnTo>
                <a:lnTo>
                  <a:pt x="4623" y="16030"/>
                </a:lnTo>
                <a:lnTo>
                  <a:pt x="4586" y="16470"/>
                </a:lnTo>
                <a:lnTo>
                  <a:pt x="3963" y="16654"/>
                </a:lnTo>
                <a:lnTo>
                  <a:pt x="3376" y="16910"/>
                </a:lnTo>
                <a:lnTo>
                  <a:pt x="2752" y="17167"/>
                </a:lnTo>
                <a:lnTo>
                  <a:pt x="2128" y="17387"/>
                </a:lnTo>
                <a:lnTo>
                  <a:pt x="2055" y="17424"/>
                </a:lnTo>
                <a:lnTo>
                  <a:pt x="2018" y="17497"/>
                </a:lnTo>
                <a:lnTo>
                  <a:pt x="1982" y="17571"/>
                </a:lnTo>
                <a:lnTo>
                  <a:pt x="1982" y="17644"/>
                </a:lnTo>
                <a:lnTo>
                  <a:pt x="2018" y="17717"/>
                </a:lnTo>
                <a:lnTo>
                  <a:pt x="2055" y="17791"/>
                </a:lnTo>
                <a:lnTo>
                  <a:pt x="2128" y="17828"/>
                </a:lnTo>
                <a:lnTo>
                  <a:pt x="2202" y="17864"/>
                </a:lnTo>
                <a:lnTo>
                  <a:pt x="8401" y="17901"/>
                </a:lnTo>
                <a:lnTo>
                  <a:pt x="8474" y="17901"/>
                </a:lnTo>
                <a:lnTo>
                  <a:pt x="8548" y="17864"/>
                </a:lnTo>
                <a:lnTo>
                  <a:pt x="8621" y="17791"/>
                </a:lnTo>
                <a:lnTo>
                  <a:pt x="8621" y="17717"/>
                </a:lnTo>
                <a:lnTo>
                  <a:pt x="8621" y="17644"/>
                </a:lnTo>
                <a:lnTo>
                  <a:pt x="8621" y="17571"/>
                </a:lnTo>
                <a:lnTo>
                  <a:pt x="8584" y="17497"/>
                </a:lnTo>
                <a:lnTo>
                  <a:pt x="8474" y="17424"/>
                </a:lnTo>
                <a:lnTo>
                  <a:pt x="8108" y="17277"/>
                </a:lnTo>
                <a:lnTo>
                  <a:pt x="7667" y="17167"/>
                </a:lnTo>
                <a:lnTo>
                  <a:pt x="7264" y="17057"/>
                </a:lnTo>
                <a:lnTo>
                  <a:pt x="6860" y="16947"/>
                </a:lnTo>
                <a:lnTo>
                  <a:pt x="6494" y="16764"/>
                </a:lnTo>
                <a:lnTo>
                  <a:pt x="6163" y="16544"/>
                </a:lnTo>
                <a:lnTo>
                  <a:pt x="5907" y="16324"/>
                </a:lnTo>
                <a:lnTo>
                  <a:pt x="5797" y="16214"/>
                </a:lnTo>
                <a:lnTo>
                  <a:pt x="5650" y="16140"/>
                </a:lnTo>
                <a:lnTo>
                  <a:pt x="5650" y="16103"/>
                </a:lnTo>
                <a:lnTo>
                  <a:pt x="5687" y="15920"/>
                </a:lnTo>
                <a:lnTo>
                  <a:pt x="5650" y="15737"/>
                </a:lnTo>
                <a:lnTo>
                  <a:pt x="6127" y="15810"/>
                </a:lnTo>
                <a:lnTo>
                  <a:pt x="6640" y="15847"/>
                </a:lnTo>
                <a:lnTo>
                  <a:pt x="7631" y="15847"/>
                </a:lnTo>
                <a:lnTo>
                  <a:pt x="8218" y="15773"/>
                </a:lnTo>
                <a:lnTo>
                  <a:pt x="8841" y="15627"/>
                </a:lnTo>
                <a:lnTo>
                  <a:pt x="9428" y="15480"/>
                </a:lnTo>
                <a:lnTo>
                  <a:pt x="10015" y="15260"/>
                </a:lnTo>
                <a:lnTo>
                  <a:pt x="10565" y="14966"/>
                </a:lnTo>
                <a:lnTo>
                  <a:pt x="11079" y="14673"/>
                </a:lnTo>
                <a:lnTo>
                  <a:pt x="11592" y="14306"/>
                </a:lnTo>
                <a:lnTo>
                  <a:pt x="12069" y="13903"/>
                </a:lnTo>
                <a:lnTo>
                  <a:pt x="12509" y="13462"/>
                </a:lnTo>
                <a:lnTo>
                  <a:pt x="12913" y="12986"/>
                </a:lnTo>
                <a:lnTo>
                  <a:pt x="13280" y="12472"/>
                </a:lnTo>
                <a:lnTo>
                  <a:pt x="13573" y="11922"/>
                </a:lnTo>
                <a:lnTo>
                  <a:pt x="13867" y="11372"/>
                </a:lnTo>
                <a:lnTo>
                  <a:pt x="14087" y="10785"/>
                </a:lnTo>
                <a:lnTo>
                  <a:pt x="14307" y="10198"/>
                </a:lnTo>
                <a:lnTo>
                  <a:pt x="14417" y="9574"/>
                </a:lnTo>
                <a:lnTo>
                  <a:pt x="14527" y="8951"/>
                </a:lnTo>
                <a:lnTo>
                  <a:pt x="14600" y="8327"/>
                </a:lnTo>
                <a:lnTo>
                  <a:pt x="14600" y="7703"/>
                </a:lnTo>
                <a:lnTo>
                  <a:pt x="14564" y="7080"/>
                </a:lnTo>
                <a:lnTo>
                  <a:pt x="14490" y="6456"/>
                </a:lnTo>
                <a:lnTo>
                  <a:pt x="14380" y="5833"/>
                </a:lnTo>
                <a:lnTo>
                  <a:pt x="14197" y="5209"/>
                </a:lnTo>
                <a:lnTo>
                  <a:pt x="13977" y="4622"/>
                </a:lnTo>
                <a:lnTo>
                  <a:pt x="13720" y="3999"/>
                </a:lnTo>
                <a:lnTo>
                  <a:pt x="13353" y="3412"/>
                </a:lnTo>
                <a:lnTo>
                  <a:pt x="12986" y="2861"/>
                </a:lnTo>
                <a:lnTo>
                  <a:pt x="12509" y="2311"/>
                </a:lnTo>
                <a:lnTo>
                  <a:pt x="12032" y="1834"/>
                </a:lnTo>
                <a:lnTo>
                  <a:pt x="11482" y="1394"/>
                </a:lnTo>
                <a:lnTo>
                  <a:pt x="10895" y="1027"/>
                </a:lnTo>
                <a:lnTo>
                  <a:pt x="10602" y="881"/>
                </a:lnTo>
                <a:lnTo>
                  <a:pt x="10272" y="734"/>
                </a:lnTo>
                <a:lnTo>
                  <a:pt x="10308" y="587"/>
                </a:lnTo>
                <a:lnTo>
                  <a:pt x="10308" y="441"/>
                </a:lnTo>
                <a:lnTo>
                  <a:pt x="10272" y="294"/>
                </a:lnTo>
                <a:lnTo>
                  <a:pt x="10198" y="147"/>
                </a:lnTo>
                <a:lnTo>
                  <a:pt x="10088" y="74"/>
                </a:lnTo>
                <a:lnTo>
                  <a:pt x="9942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0" name="Shape 250"/>
          <p:cNvSpPr/>
          <p:nvPr/>
        </p:nvSpPr>
        <p:spPr>
          <a:xfrm>
            <a:off x="8742975" y="4166677"/>
            <a:ext cx="495281" cy="340238"/>
          </a:xfrm>
          <a:custGeom>
            <a:avLst/>
            <a:gdLst/>
            <a:ahLst/>
            <a:cxnLst/>
            <a:rect l="0" t="0" r="0" b="0"/>
            <a:pathLst>
              <a:path w="17461" h="11995" extrusionOk="0">
                <a:moveTo>
                  <a:pt x="9758" y="2238"/>
                </a:moveTo>
                <a:lnTo>
                  <a:pt x="9721" y="2274"/>
                </a:lnTo>
                <a:lnTo>
                  <a:pt x="9648" y="2311"/>
                </a:lnTo>
                <a:lnTo>
                  <a:pt x="9611" y="2458"/>
                </a:lnTo>
                <a:lnTo>
                  <a:pt x="9648" y="2568"/>
                </a:lnTo>
                <a:lnTo>
                  <a:pt x="9721" y="2605"/>
                </a:lnTo>
                <a:lnTo>
                  <a:pt x="9758" y="2641"/>
                </a:lnTo>
                <a:lnTo>
                  <a:pt x="9941" y="2641"/>
                </a:lnTo>
                <a:lnTo>
                  <a:pt x="9978" y="2605"/>
                </a:lnTo>
                <a:lnTo>
                  <a:pt x="10051" y="2531"/>
                </a:lnTo>
                <a:lnTo>
                  <a:pt x="10051" y="2458"/>
                </a:lnTo>
                <a:lnTo>
                  <a:pt x="10051" y="2348"/>
                </a:lnTo>
                <a:lnTo>
                  <a:pt x="9978" y="2274"/>
                </a:lnTo>
                <a:lnTo>
                  <a:pt x="9941" y="2238"/>
                </a:lnTo>
                <a:close/>
                <a:moveTo>
                  <a:pt x="9795" y="3191"/>
                </a:moveTo>
                <a:lnTo>
                  <a:pt x="9721" y="3265"/>
                </a:lnTo>
                <a:lnTo>
                  <a:pt x="9684" y="3301"/>
                </a:lnTo>
                <a:lnTo>
                  <a:pt x="9684" y="3375"/>
                </a:lnTo>
                <a:lnTo>
                  <a:pt x="9684" y="3485"/>
                </a:lnTo>
                <a:lnTo>
                  <a:pt x="9758" y="3522"/>
                </a:lnTo>
                <a:lnTo>
                  <a:pt x="9795" y="3558"/>
                </a:lnTo>
                <a:lnTo>
                  <a:pt x="9941" y="3558"/>
                </a:lnTo>
                <a:lnTo>
                  <a:pt x="9978" y="3522"/>
                </a:lnTo>
                <a:lnTo>
                  <a:pt x="10015" y="3485"/>
                </a:lnTo>
                <a:lnTo>
                  <a:pt x="10051" y="3375"/>
                </a:lnTo>
                <a:lnTo>
                  <a:pt x="10015" y="3301"/>
                </a:lnTo>
                <a:lnTo>
                  <a:pt x="9978" y="3228"/>
                </a:lnTo>
                <a:lnTo>
                  <a:pt x="9941" y="3191"/>
                </a:lnTo>
                <a:close/>
                <a:moveTo>
                  <a:pt x="11519" y="3045"/>
                </a:moveTo>
                <a:lnTo>
                  <a:pt x="11409" y="3081"/>
                </a:lnTo>
                <a:lnTo>
                  <a:pt x="11335" y="3118"/>
                </a:lnTo>
                <a:lnTo>
                  <a:pt x="11298" y="3191"/>
                </a:lnTo>
                <a:lnTo>
                  <a:pt x="11262" y="3265"/>
                </a:lnTo>
                <a:lnTo>
                  <a:pt x="11262" y="3338"/>
                </a:lnTo>
                <a:lnTo>
                  <a:pt x="11262" y="3412"/>
                </a:lnTo>
                <a:lnTo>
                  <a:pt x="11298" y="3485"/>
                </a:lnTo>
                <a:lnTo>
                  <a:pt x="11372" y="3522"/>
                </a:lnTo>
                <a:lnTo>
                  <a:pt x="11445" y="3595"/>
                </a:lnTo>
                <a:lnTo>
                  <a:pt x="11592" y="3595"/>
                </a:lnTo>
                <a:lnTo>
                  <a:pt x="11665" y="3522"/>
                </a:lnTo>
                <a:lnTo>
                  <a:pt x="11702" y="3485"/>
                </a:lnTo>
                <a:lnTo>
                  <a:pt x="11739" y="3412"/>
                </a:lnTo>
                <a:lnTo>
                  <a:pt x="11702" y="3265"/>
                </a:lnTo>
                <a:lnTo>
                  <a:pt x="11702" y="3155"/>
                </a:lnTo>
                <a:lnTo>
                  <a:pt x="11629" y="3081"/>
                </a:lnTo>
                <a:lnTo>
                  <a:pt x="11519" y="3045"/>
                </a:lnTo>
                <a:close/>
                <a:moveTo>
                  <a:pt x="15554" y="1541"/>
                </a:moveTo>
                <a:lnTo>
                  <a:pt x="15407" y="1871"/>
                </a:lnTo>
                <a:lnTo>
                  <a:pt x="15187" y="2164"/>
                </a:lnTo>
                <a:lnTo>
                  <a:pt x="14967" y="2458"/>
                </a:lnTo>
                <a:lnTo>
                  <a:pt x="14710" y="2715"/>
                </a:lnTo>
                <a:lnTo>
                  <a:pt x="14416" y="2935"/>
                </a:lnTo>
                <a:lnTo>
                  <a:pt x="14123" y="3155"/>
                </a:lnTo>
                <a:lnTo>
                  <a:pt x="13536" y="3595"/>
                </a:lnTo>
                <a:lnTo>
                  <a:pt x="13279" y="3265"/>
                </a:lnTo>
                <a:lnTo>
                  <a:pt x="12986" y="2971"/>
                </a:lnTo>
                <a:lnTo>
                  <a:pt x="13096" y="2935"/>
                </a:lnTo>
                <a:lnTo>
                  <a:pt x="13683" y="2531"/>
                </a:lnTo>
                <a:lnTo>
                  <a:pt x="14306" y="2164"/>
                </a:lnTo>
                <a:lnTo>
                  <a:pt x="14930" y="1834"/>
                </a:lnTo>
                <a:lnTo>
                  <a:pt x="15554" y="1541"/>
                </a:lnTo>
                <a:close/>
                <a:moveTo>
                  <a:pt x="8914" y="3228"/>
                </a:moveTo>
                <a:lnTo>
                  <a:pt x="8841" y="3301"/>
                </a:lnTo>
                <a:lnTo>
                  <a:pt x="8804" y="3375"/>
                </a:lnTo>
                <a:lnTo>
                  <a:pt x="8804" y="3485"/>
                </a:lnTo>
                <a:lnTo>
                  <a:pt x="8804" y="3558"/>
                </a:lnTo>
                <a:lnTo>
                  <a:pt x="8877" y="3632"/>
                </a:lnTo>
                <a:lnTo>
                  <a:pt x="8951" y="3668"/>
                </a:lnTo>
                <a:lnTo>
                  <a:pt x="9098" y="3668"/>
                </a:lnTo>
                <a:lnTo>
                  <a:pt x="9134" y="3632"/>
                </a:lnTo>
                <a:lnTo>
                  <a:pt x="9208" y="3558"/>
                </a:lnTo>
                <a:lnTo>
                  <a:pt x="9208" y="3485"/>
                </a:lnTo>
                <a:lnTo>
                  <a:pt x="9208" y="3375"/>
                </a:lnTo>
                <a:lnTo>
                  <a:pt x="9171" y="3338"/>
                </a:lnTo>
                <a:lnTo>
                  <a:pt x="9134" y="3265"/>
                </a:lnTo>
                <a:lnTo>
                  <a:pt x="9061" y="3228"/>
                </a:lnTo>
                <a:close/>
                <a:moveTo>
                  <a:pt x="16324" y="1101"/>
                </a:moveTo>
                <a:lnTo>
                  <a:pt x="16140" y="1541"/>
                </a:lnTo>
                <a:lnTo>
                  <a:pt x="15884" y="1944"/>
                </a:lnTo>
                <a:lnTo>
                  <a:pt x="15590" y="2348"/>
                </a:lnTo>
                <a:lnTo>
                  <a:pt x="15297" y="2751"/>
                </a:lnTo>
                <a:lnTo>
                  <a:pt x="14967" y="3081"/>
                </a:lnTo>
                <a:lnTo>
                  <a:pt x="14600" y="3412"/>
                </a:lnTo>
                <a:lnTo>
                  <a:pt x="13829" y="4072"/>
                </a:lnTo>
                <a:lnTo>
                  <a:pt x="13756" y="3925"/>
                </a:lnTo>
                <a:lnTo>
                  <a:pt x="13976" y="3778"/>
                </a:lnTo>
                <a:lnTo>
                  <a:pt x="14343" y="3558"/>
                </a:lnTo>
                <a:lnTo>
                  <a:pt x="14673" y="3301"/>
                </a:lnTo>
                <a:lnTo>
                  <a:pt x="15003" y="3008"/>
                </a:lnTo>
                <a:lnTo>
                  <a:pt x="15297" y="2715"/>
                </a:lnTo>
                <a:lnTo>
                  <a:pt x="15554" y="2384"/>
                </a:lnTo>
                <a:lnTo>
                  <a:pt x="15774" y="2018"/>
                </a:lnTo>
                <a:lnTo>
                  <a:pt x="15957" y="1651"/>
                </a:lnTo>
                <a:lnTo>
                  <a:pt x="16104" y="1211"/>
                </a:lnTo>
                <a:lnTo>
                  <a:pt x="16104" y="1137"/>
                </a:lnTo>
                <a:lnTo>
                  <a:pt x="16324" y="1101"/>
                </a:lnTo>
                <a:close/>
                <a:moveTo>
                  <a:pt x="10528" y="3962"/>
                </a:moveTo>
                <a:lnTo>
                  <a:pt x="10455" y="3998"/>
                </a:lnTo>
                <a:lnTo>
                  <a:pt x="10381" y="4072"/>
                </a:lnTo>
                <a:lnTo>
                  <a:pt x="10381" y="4108"/>
                </a:lnTo>
                <a:lnTo>
                  <a:pt x="10345" y="4219"/>
                </a:lnTo>
                <a:lnTo>
                  <a:pt x="10381" y="4329"/>
                </a:lnTo>
                <a:lnTo>
                  <a:pt x="10455" y="4402"/>
                </a:lnTo>
                <a:lnTo>
                  <a:pt x="10491" y="4439"/>
                </a:lnTo>
                <a:lnTo>
                  <a:pt x="10638" y="4439"/>
                </a:lnTo>
                <a:lnTo>
                  <a:pt x="10748" y="4365"/>
                </a:lnTo>
                <a:lnTo>
                  <a:pt x="10785" y="4292"/>
                </a:lnTo>
                <a:lnTo>
                  <a:pt x="10822" y="4219"/>
                </a:lnTo>
                <a:lnTo>
                  <a:pt x="10785" y="4108"/>
                </a:lnTo>
                <a:lnTo>
                  <a:pt x="10748" y="4072"/>
                </a:lnTo>
                <a:lnTo>
                  <a:pt x="10712" y="3998"/>
                </a:lnTo>
                <a:lnTo>
                  <a:pt x="10675" y="3962"/>
                </a:lnTo>
                <a:close/>
                <a:moveTo>
                  <a:pt x="16434" y="477"/>
                </a:moveTo>
                <a:lnTo>
                  <a:pt x="16617" y="514"/>
                </a:lnTo>
                <a:lnTo>
                  <a:pt x="16764" y="587"/>
                </a:lnTo>
                <a:lnTo>
                  <a:pt x="16837" y="734"/>
                </a:lnTo>
                <a:lnTo>
                  <a:pt x="16911" y="880"/>
                </a:lnTo>
                <a:lnTo>
                  <a:pt x="16947" y="1064"/>
                </a:lnTo>
                <a:lnTo>
                  <a:pt x="16947" y="1247"/>
                </a:lnTo>
                <a:lnTo>
                  <a:pt x="16911" y="1541"/>
                </a:lnTo>
                <a:lnTo>
                  <a:pt x="16764" y="1871"/>
                </a:lnTo>
                <a:lnTo>
                  <a:pt x="16544" y="2128"/>
                </a:lnTo>
                <a:lnTo>
                  <a:pt x="16104" y="2641"/>
                </a:lnTo>
                <a:lnTo>
                  <a:pt x="15077" y="3668"/>
                </a:lnTo>
                <a:lnTo>
                  <a:pt x="14086" y="4549"/>
                </a:lnTo>
                <a:lnTo>
                  <a:pt x="14013" y="4402"/>
                </a:lnTo>
                <a:lnTo>
                  <a:pt x="14123" y="4329"/>
                </a:lnTo>
                <a:lnTo>
                  <a:pt x="14967" y="3632"/>
                </a:lnTo>
                <a:lnTo>
                  <a:pt x="15370" y="3228"/>
                </a:lnTo>
                <a:lnTo>
                  <a:pt x="15737" y="2825"/>
                </a:lnTo>
                <a:lnTo>
                  <a:pt x="16067" y="2384"/>
                </a:lnTo>
                <a:lnTo>
                  <a:pt x="16361" y="1908"/>
                </a:lnTo>
                <a:lnTo>
                  <a:pt x="16617" y="1431"/>
                </a:lnTo>
                <a:lnTo>
                  <a:pt x="16764" y="880"/>
                </a:lnTo>
                <a:lnTo>
                  <a:pt x="16764" y="770"/>
                </a:lnTo>
                <a:lnTo>
                  <a:pt x="16727" y="697"/>
                </a:lnTo>
                <a:lnTo>
                  <a:pt x="16654" y="660"/>
                </a:lnTo>
                <a:lnTo>
                  <a:pt x="16544" y="660"/>
                </a:lnTo>
                <a:lnTo>
                  <a:pt x="15920" y="770"/>
                </a:lnTo>
                <a:lnTo>
                  <a:pt x="15333" y="954"/>
                </a:lnTo>
                <a:lnTo>
                  <a:pt x="15333" y="954"/>
                </a:lnTo>
                <a:lnTo>
                  <a:pt x="15590" y="807"/>
                </a:lnTo>
                <a:lnTo>
                  <a:pt x="15884" y="660"/>
                </a:lnTo>
                <a:lnTo>
                  <a:pt x="16177" y="550"/>
                </a:lnTo>
                <a:lnTo>
                  <a:pt x="16434" y="477"/>
                </a:lnTo>
                <a:close/>
                <a:moveTo>
                  <a:pt x="9354" y="4182"/>
                </a:moveTo>
                <a:lnTo>
                  <a:pt x="9208" y="4255"/>
                </a:lnTo>
                <a:lnTo>
                  <a:pt x="9134" y="4365"/>
                </a:lnTo>
                <a:lnTo>
                  <a:pt x="9134" y="4439"/>
                </a:lnTo>
                <a:lnTo>
                  <a:pt x="9171" y="4512"/>
                </a:lnTo>
                <a:lnTo>
                  <a:pt x="9208" y="4585"/>
                </a:lnTo>
                <a:lnTo>
                  <a:pt x="9281" y="4622"/>
                </a:lnTo>
                <a:lnTo>
                  <a:pt x="9428" y="4622"/>
                </a:lnTo>
                <a:lnTo>
                  <a:pt x="9538" y="4585"/>
                </a:lnTo>
                <a:lnTo>
                  <a:pt x="9611" y="4475"/>
                </a:lnTo>
                <a:lnTo>
                  <a:pt x="9648" y="4402"/>
                </a:lnTo>
                <a:lnTo>
                  <a:pt x="9648" y="4292"/>
                </a:lnTo>
                <a:lnTo>
                  <a:pt x="9611" y="4255"/>
                </a:lnTo>
                <a:lnTo>
                  <a:pt x="9538" y="4182"/>
                </a:lnTo>
                <a:close/>
                <a:moveTo>
                  <a:pt x="13243" y="6566"/>
                </a:moveTo>
                <a:lnTo>
                  <a:pt x="13169" y="6639"/>
                </a:lnTo>
                <a:lnTo>
                  <a:pt x="13133" y="6713"/>
                </a:lnTo>
                <a:lnTo>
                  <a:pt x="13133" y="6860"/>
                </a:lnTo>
                <a:lnTo>
                  <a:pt x="13133" y="6933"/>
                </a:lnTo>
                <a:lnTo>
                  <a:pt x="13206" y="6970"/>
                </a:lnTo>
                <a:lnTo>
                  <a:pt x="13316" y="7006"/>
                </a:lnTo>
                <a:lnTo>
                  <a:pt x="13463" y="6970"/>
                </a:lnTo>
                <a:lnTo>
                  <a:pt x="13536" y="6933"/>
                </a:lnTo>
                <a:lnTo>
                  <a:pt x="13536" y="6860"/>
                </a:lnTo>
                <a:lnTo>
                  <a:pt x="13573" y="6750"/>
                </a:lnTo>
                <a:lnTo>
                  <a:pt x="13536" y="6676"/>
                </a:lnTo>
                <a:lnTo>
                  <a:pt x="13463" y="6603"/>
                </a:lnTo>
                <a:lnTo>
                  <a:pt x="13316" y="6566"/>
                </a:lnTo>
                <a:close/>
                <a:moveTo>
                  <a:pt x="12216" y="7300"/>
                </a:moveTo>
                <a:lnTo>
                  <a:pt x="12105" y="7336"/>
                </a:lnTo>
                <a:lnTo>
                  <a:pt x="12032" y="7410"/>
                </a:lnTo>
                <a:lnTo>
                  <a:pt x="11995" y="7520"/>
                </a:lnTo>
                <a:lnTo>
                  <a:pt x="11995" y="7630"/>
                </a:lnTo>
                <a:lnTo>
                  <a:pt x="12032" y="7703"/>
                </a:lnTo>
                <a:lnTo>
                  <a:pt x="12105" y="7777"/>
                </a:lnTo>
                <a:lnTo>
                  <a:pt x="12216" y="7777"/>
                </a:lnTo>
                <a:lnTo>
                  <a:pt x="12289" y="7740"/>
                </a:lnTo>
                <a:lnTo>
                  <a:pt x="12362" y="7703"/>
                </a:lnTo>
                <a:lnTo>
                  <a:pt x="12436" y="7630"/>
                </a:lnTo>
                <a:lnTo>
                  <a:pt x="12436" y="7520"/>
                </a:lnTo>
                <a:lnTo>
                  <a:pt x="12436" y="7410"/>
                </a:lnTo>
                <a:lnTo>
                  <a:pt x="12326" y="7336"/>
                </a:lnTo>
                <a:lnTo>
                  <a:pt x="12216" y="7300"/>
                </a:lnTo>
                <a:close/>
                <a:moveTo>
                  <a:pt x="12729" y="8033"/>
                </a:moveTo>
                <a:lnTo>
                  <a:pt x="12656" y="8107"/>
                </a:lnTo>
                <a:lnTo>
                  <a:pt x="12656" y="8143"/>
                </a:lnTo>
                <a:lnTo>
                  <a:pt x="12619" y="8253"/>
                </a:lnTo>
                <a:lnTo>
                  <a:pt x="12619" y="8400"/>
                </a:lnTo>
                <a:lnTo>
                  <a:pt x="12656" y="8437"/>
                </a:lnTo>
                <a:lnTo>
                  <a:pt x="12692" y="8474"/>
                </a:lnTo>
                <a:lnTo>
                  <a:pt x="12729" y="8474"/>
                </a:lnTo>
                <a:lnTo>
                  <a:pt x="12802" y="8510"/>
                </a:lnTo>
                <a:lnTo>
                  <a:pt x="12912" y="8474"/>
                </a:lnTo>
                <a:lnTo>
                  <a:pt x="12986" y="8437"/>
                </a:lnTo>
                <a:lnTo>
                  <a:pt x="13022" y="8400"/>
                </a:lnTo>
                <a:lnTo>
                  <a:pt x="13022" y="8253"/>
                </a:lnTo>
                <a:lnTo>
                  <a:pt x="13022" y="8180"/>
                </a:lnTo>
                <a:lnTo>
                  <a:pt x="12949" y="8107"/>
                </a:lnTo>
                <a:lnTo>
                  <a:pt x="12912" y="8033"/>
                </a:lnTo>
                <a:close/>
                <a:moveTo>
                  <a:pt x="10051" y="2128"/>
                </a:moveTo>
                <a:lnTo>
                  <a:pt x="10455" y="2164"/>
                </a:lnTo>
                <a:lnTo>
                  <a:pt x="10858" y="2238"/>
                </a:lnTo>
                <a:lnTo>
                  <a:pt x="11262" y="2348"/>
                </a:lnTo>
                <a:lnTo>
                  <a:pt x="11225" y="2458"/>
                </a:lnTo>
                <a:lnTo>
                  <a:pt x="11262" y="2568"/>
                </a:lnTo>
                <a:lnTo>
                  <a:pt x="11335" y="2641"/>
                </a:lnTo>
                <a:lnTo>
                  <a:pt x="11445" y="2715"/>
                </a:lnTo>
                <a:lnTo>
                  <a:pt x="11629" y="2715"/>
                </a:lnTo>
                <a:lnTo>
                  <a:pt x="11775" y="2788"/>
                </a:lnTo>
                <a:lnTo>
                  <a:pt x="12105" y="2935"/>
                </a:lnTo>
                <a:lnTo>
                  <a:pt x="12179" y="2971"/>
                </a:lnTo>
                <a:lnTo>
                  <a:pt x="12252" y="3008"/>
                </a:lnTo>
                <a:lnTo>
                  <a:pt x="12472" y="3191"/>
                </a:lnTo>
                <a:lnTo>
                  <a:pt x="12692" y="3412"/>
                </a:lnTo>
                <a:lnTo>
                  <a:pt x="13096" y="3852"/>
                </a:lnTo>
                <a:lnTo>
                  <a:pt x="11482" y="4842"/>
                </a:lnTo>
                <a:lnTo>
                  <a:pt x="9868" y="5796"/>
                </a:lnTo>
                <a:lnTo>
                  <a:pt x="6090" y="8070"/>
                </a:lnTo>
                <a:lnTo>
                  <a:pt x="5209" y="8620"/>
                </a:lnTo>
                <a:lnTo>
                  <a:pt x="5356" y="8327"/>
                </a:lnTo>
                <a:lnTo>
                  <a:pt x="5649" y="7960"/>
                </a:lnTo>
                <a:lnTo>
                  <a:pt x="5943" y="7557"/>
                </a:lnTo>
                <a:lnTo>
                  <a:pt x="5906" y="7483"/>
                </a:lnTo>
                <a:lnTo>
                  <a:pt x="5870" y="7483"/>
                </a:lnTo>
                <a:lnTo>
                  <a:pt x="5686" y="7593"/>
                </a:lnTo>
                <a:lnTo>
                  <a:pt x="5539" y="7740"/>
                </a:lnTo>
                <a:lnTo>
                  <a:pt x="5209" y="8070"/>
                </a:lnTo>
                <a:lnTo>
                  <a:pt x="4989" y="8437"/>
                </a:lnTo>
                <a:lnTo>
                  <a:pt x="4769" y="8840"/>
                </a:lnTo>
                <a:lnTo>
                  <a:pt x="4732" y="8877"/>
                </a:lnTo>
                <a:lnTo>
                  <a:pt x="4622" y="8584"/>
                </a:lnTo>
                <a:lnTo>
                  <a:pt x="4916" y="8107"/>
                </a:lnTo>
                <a:lnTo>
                  <a:pt x="5283" y="7630"/>
                </a:lnTo>
                <a:lnTo>
                  <a:pt x="5649" y="7190"/>
                </a:lnTo>
                <a:lnTo>
                  <a:pt x="6016" y="6786"/>
                </a:lnTo>
                <a:lnTo>
                  <a:pt x="6016" y="6750"/>
                </a:lnTo>
                <a:lnTo>
                  <a:pt x="6016" y="6713"/>
                </a:lnTo>
                <a:lnTo>
                  <a:pt x="5943" y="6713"/>
                </a:lnTo>
                <a:lnTo>
                  <a:pt x="5539" y="7043"/>
                </a:lnTo>
                <a:lnTo>
                  <a:pt x="5173" y="7410"/>
                </a:lnTo>
                <a:lnTo>
                  <a:pt x="4842" y="7777"/>
                </a:lnTo>
                <a:lnTo>
                  <a:pt x="4512" y="8180"/>
                </a:lnTo>
                <a:lnTo>
                  <a:pt x="4476" y="7923"/>
                </a:lnTo>
                <a:lnTo>
                  <a:pt x="4439" y="7667"/>
                </a:lnTo>
                <a:lnTo>
                  <a:pt x="4659" y="7336"/>
                </a:lnTo>
                <a:lnTo>
                  <a:pt x="4879" y="7080"/>
                </a:lnTo>
                <a:lnTo>
                  <a:pt x="5686" y="6016"/>
                </a:lnTo>
                <a:lnTo>
                  <a:pt x="5723" y="5943"/>
                </a:lnTo>
                <a:lnTo>
                  <a:pt x="5686" y="5906"/>
                </a:lnTo>
                <a:lnTo>
                  <a:pt x="5576" y="5906"/>
                </a:lnTo>
                <a:lnTo>
                  <a:pt x="5283" y="6199"/>
                </a:lnTo>
                <a:lnTo>
                  <a:pt x="4953" y="6529"/>
                </a:lnTo>
                <a:lnTo>
                  <a:pt x="4402" y="7153"/>
                </a:lnTo>
                <a:lnTo>
                  <a:pt x="4402" y="6529"/>
                </a:lnTo>
                <a:lnTo>
                  <a:pt x="4622" y="6199"/>
                </a:lnTo>
                <a:lnTo>
                  <a:pt x="4953" y="5759"/>
                </a:lnTo>
                <a:lnTo>
                  <a:pt x="5136" y="5502"/>
                </a:lnTo>
                <a:lnTo>
                  <a:pt x="5246" y="5392"/>
                </a:lnTo>
                <a:lnTo>
                  <a:pt x="5393" y="5319"/>
                </a:lnTo>
                <a:lnTo>
                  <a:pt x="5429" y="5319"/>
                </a:lnTo>
                <a:lnTo>
                  <a:pt x="5429" y="5282"/>
                </a:lnTo>
                <a:lnTo>
                  <a:pt x="5393" y="5246"/>
                </a:lnTo>
                <a:lnTo>
                  <a:pt x="5393" y="5209"/>
                </a:lnTo>
                <a:lnTo>
                  <a:pt x="5173" y="5209"/>
                </a:lnTo>
                <a:lnTo>
                  <a:pt x="5063" y="5282"/>
                </a:lnTo>
                <a:lnTo>
                  <a:pt x="4953" y="5356"/>
                </a:lnTo>
                <a:lnTo>
                  <a:pt x="4769" y="5539"/>
                </a:lnTo>
                <a:lnTo>
                  <a:pt x="4622" y="5722"/>
                </a:lnTo>
                <a:lnTo>
                  <a:pt x="4476" y="5869"/>
                </a:lnTo>
                <a:lnTo>
                  <a:pt x="4586" y="5466"/>
                </a:lnTo>
                <a:lnTo>
                  <a:pt x="4732" y="5062"/>
                </a:lnTo>
                <a:lnTo>
                  <a:pt x="4879" y="4842"/>
                </a:lnTo>
                <a:lnTo>
                  <a:pt x="5026" y="4622"/>
                </a:lnTo>
                <a:lnTo>
                  <a:pt x="5209" y="4402"/>
                </a:lnTo>
                <a:lnTo>
                  <a:pt x="5393" y="4219"/>
                </a:lnTo>
                <a:lnTo>
                  <a:pt x="5796" y="3852"/>
                </a:lnTo>
                <a:lnTo>
                  <a:pt x="6236" y="3522"/>
                </a:lnTo>
                <a:lnTo>
                  <a:pt x="6677" y="3228"/>
                </a:lnTo>
                <a:lnTo>
                  <a:pt x="7117" y="2935"/>
                </a:lnTo>
                <a:lnTo>
                  <a:pt x="7594" y="2715"/>
                </a:lnTo>
                <a:lnTo>
                  <a:pt x="8070" y="2494"/>
                </a:lnTo>
                <a:lnTo>
                  <a:pt x="8474" y="2348"/>
                </a:lnTo>
                <a:lnTo>
                  <a:pt x="8841" y="2238"/>
                </a:lnTo>
                <a:lnTo>
                  <a:pt x="9244" y="2164"/>
                </a:lnTo>
                <a:lnTo>
                  <a:pt x="9648" y="2128"/>
                </a:lnTo>
                <a:close/>
                <a:moveTo>
                  <a:pt x="13316" y="4219"/>
                </a:moveTo>
                <a:lnTo>
                  <a:pt x="13426" y="4365"/>
                </a:lnTo>
                <a:lnTo>
                  <a:pt x="12582" y="5026"/>
                </a:lnTo>
                <a:lnTo>
                  <a:pt x="11702" y="5649"/>
                </a:lnTo>
                <a:lnTo>
                  <a:pt x="10785" y="6273"/>
                </a:lnTo>
                <a:lnTo>
                  <a:pt x="9868" y="6860"/>
                </a:lnTo>
                <a:lnTo>
                  <a:pt x="8877" y="7446"/>
                </a:lnTo>
                <a:lnTo>
                  <a:pt x="7887" y="8033"/>
                </a:lnTo>
                <a:lnTo>
                  <a:pt x="6860" y="8584"/>
                </a:lnTo>
                <a:lnTo>
                  <a:pt x="5796" y="9097"/>
                </a:lnTo>
                <a:lnTo>
                  <a:pt x="4989" y="9464"/>
                </a:lnTo>
                <a:lnTo>
                  <a:pt x="4916" y="9317"/>
                </a:lnTo>
                <a:lnTo>
                  <a:pt x="4953" y="9207"/>
                </a:lnTo>
                <a:lnTo>
                  <a:pt x="6053" y="8584"/>
                </a:lnTo>
                <a:lnTo>
                  <a:pt x="10198" y="6089"/>
                </a:lnTo>
                <a:lnTo>
                  <a:pt x="11775" y="5136"/>
                </a:lnTo>
                <a:lnTo>
                  <a:pt x="13316" y="4219"/>
                </a:lnTo>
                <a:close/>
                <a:moveTo>
                  <a:pt x="3962" y="7960"/>
                </a:moveTo>
                <a:lnTo>
                  <a:pt x="3999" y="8070"/>
                </a:lnTo>
                <a:lnTo>
                  <a:pt x="3999" y="8107"/>
                </a:lnTo>
                <a:lnTo>
                  <a:pt x="4146" y="8694"/>
                </a:lnTo>
                <a:lnTo>
                  <a:pt x="3962" y="9024"/>
                </a:lnTo>
                <a:lnTo>
                  <a:pt x="3925" y="9097"/>
                </a:lnTo>
                <a:lnTo>
                  <a:pt x="3925" y="9134"/>
                </a:lnTo>
                <a:lnTo>
                  <a:pt x="3999" y="9244"/>
                </a:lnTo>
                <a:lnTo>
                  <a:pt x="3339" y="9501"/>
                </a:lnTo>
                <a:lnTo>
                  <a:pt x="3008" y="9611"/>
                </a:lnTo>
                <a:lnTo>
                  <a:pt x="2642" y="9684"/>
                </a:lnTo>
                <a:lnTo>
                  <a:pt x="2898" y="9171"/>
                </a:lnTo>
                <a:lnTo>
                  <a:pt x="3229" y="8694"/>
                </a:lnTo>
                <a:lnTo>
                  <a:pt x="3559" y="8327"/>
                </a:lnTo>
                <a:lnTo>
                  <a:pt x="3962" y="7960"/>
                </a:lnTo>
                <a:close/>
                <a:moveTo>
                  <a:pt x="13609" y="4732"/>
                </a:moveTo>
                <a:lnTo>
                  <a:pt x="13683" y="4915"/>
                </a:lnTo>
                <a:lnTo>
                  <a:pt x="12986" y="5502"/>
                </a:lnTo>
                <a:lnTo>
                  <a:pt x="12105" y="6199"/>
                </a:lnTo>
                <a:lnTo>
                  <a:pt x="11225" y="6823"/>
                </a:lnTo>
                <a:lnTo>
                  <a:pt x="10308" y="7446"/>
                </a:lnTo>
                <a:lnTo>
                  <a:pt x="9354" y="8033"/>
                </a:lnTo>
                <a:lnTo>
                  <a:pt x="8401" y="8584"/>
                </a:lnTo>
                <a:lnTo>
                  <a:pt x="7447" y="9097"/>
                </a:lnTo>
                <a:lnTo>
                  <a:pt x="6456" y="9574"/>
                </a:lnTo>
                <a:lnTo>
                  <a:pt x="5429" y="10014"/>
                </a:lnTo>
                <a:lnTo>
                  <a:pt x="5246" y="9794"/>
                </a:lnTo>
                <a:lnTo>
                  <a:pt x="5466" y="9684"/>
                </a:lnTo>
                <a:lnTo>
                  <a:pt x="6603" y="9134"/>
                </a:lnTo>
                <a:lnTo>
                  <a:pt x="7740" y="8547"/>
                </a:lnTo>
                <a:lnTo>
                  <a:pt x="8877" y="7923"/>
                </a:lnTo>
                <a:lnTo>
                  <a:pt x="9978" y="7263"/>
                </a:lnTo>
                <a:lnTo>
                  <a:pt x="10895" y="6676"/>
                </a:lnTo>
                <a:lnTo>
                  <a:pt x="11812" y="6053"/>
                </a:lnTo>
                <a:lnTo>
                  <a:pt x="12729" y="5392"/>
                </a:lnTo>
                <a:lnTo>
                  <a:pt x="13609" y="4732"/>
                </a:lnTo>
                <a:close/>
                <a:moveTo>
                  <a:pt x="11995" y="9721"/>
                </a:moveTo>
                <a:lnTo>
                  <a:pt x="12472" y="9831"/>
                </a:lnTo>
                <a:lnTo>
                  <a:pt x="12436" y="9867"/>
                </a:lnTo>
                <a:lnTo>
                  <a:pt x="12032" y="10271"/>
                </a:lnTo>
                <a:lnTo>
                  <a:pt x="12032" y="10198"/>
                </a:lnTo>
                <a:lnTo>
                  <a:pt x="11995" y="9721"/>
                </a:lnTo>
                <a:close/>
                <a:moveTo>
                  <a:pt x="2715" y="8804"/>
                </a:moveTo>
                <a:lnTo>
                  <a:pt x="2422" y="9317"/>
                </a:lnTo>
                <a:lnTo>
                  <a:pt x="2165" y="9867"/>
                </a:lnTo>
                <a:lnTo>
                  <a:pt x="2165" y="9941"/>
                </a:lnTo>
                <a:lnTo>
                  <a:pt x="2201" y="10051"/>
                </a:lnTo>
                <a:lnTo>
                  <a:pt x="2275" y="10088"/>
                </a:lnTo>
                <a:lnTo>
                  <a:pt x="2348" y="10124"/>
                </a:lnTo>
                <a:lnTo>
                  <a:pt x="2898" y="10014"/>
                </a:lnTo>
                <a:lnTo>
                  <a:pt x="3449" y="9867"/>
                </a:lnTo>
                <a:lnTo>
                  <a:pt x="3925" y="9684"/>
                </a:lnTo>
                <a:lnTo>
                  <a:pt x="4439" y="9464"/>
                </a:lnTo>
                <a:lnTo>
                  <a:pt x="4549" y="9684"/>
                </a:lnTo>
                <a:lnTo>
                  <a:pt x="3559" y="10124"/>
                </a:lnTo>
                <a:lnTo>
                  <a:pt x="3082" y="10308"/>
                </a:lnTo>
                <a:lnTo>
                  <a:pt x="2568" y="10528"/>
                </a:lnTo>
                <a:lnTo>
                  <a:pt x="2275" y="10638"/>
                </a:lnTo>
                <a:lnTo>
                  <a:pt x="2018" y="10674"/>
                </a:lnTo>
                <a:lnTo>
                  <a:pt x="1761" y="10711"/>
                </a:lnTo>
                <a:lnTo>
                  <a:pt x="1468" y="10711"/>
                </a:lnTo>
                <a:lnTo>
                  <a:pt x="2091" y="9794"/>
                </a:lnTo>
                <a:lnTo>
                  <a:pt x="2348" y="9317"/>
                </a:lnTo>
                <a:lnTo>
                  <a:pt x="2642" y="8877"/>
                </a:lnTo>
                <a:lnTo>
                  <a:pt x="2715" y="8804"/>
                </a:lnTo>
                <a:close/>
                <a:moveTo>
                  <a:pt x="13829" y="5429"/>
                </a:moveTo>
                <a:lnTo>
                  <a:pt x="13940" y="5943"/>
                </a:lnTo>
                <a:lnTo>
                  <a:pt x="13940" y="6456"/>
                </a:lnTo>
                <a:lnTo>
                  <a:pt x="13940" y="6896"/>
                </a:lnTo>
                <a:lnTo>
                  <a:pt x="13866" y="7336"/>
                </a:lnTo>
                <a:lnTo>
                  <a:pt x="13756" y="7740"/>
                </a:lnTo>
                <a:lnTo>
                  <a:pt x="13609" y="8143"/>
                </a:lnTo>
                <a:lnTo>
                  <a:pt x="13426" y="8547"/>
                </a:lnTo>
                <a:lnTo>
                  <a:pt x="13206" y="8914"/>
                </a:lnTo>
                <a:lnTo>
                  <a:pt x="12949" y="9281"/>
                </a:lnTo>
                <a:lnTo>
                  <a:pt x="12656" y="9647"/>
                </a:lnTo>
                <a:lnTo>
                  <a:pt x="12289" y="9611"/>
                </a:lnTo>
                <a:lnTo>
                  <a:pt x="11922" y="9537"/>
                </a:lnTo>
                <a:lnTo>
                  <a:pt x="11849" y="9574"/>
                </a:lnTo>
                <a:lnTo>
                  <a:pt x="11812" y="9574"/>
                </a:lnTo>
                <a:lnTo>
                  <a:pt x="11775" y="9647"/>
                </a:lnTo>
                <a:lnTo>
                  <a:pt x="11702" y="10418"/>
                </a:lnTo>
                <a:lnTo>
                  <a:pt x="11702" y="10491"/>
                </a:lnTo>
                <a:lnTo>
                  <a:pt x="11409" y="10711"/>
                </a:lnTo>
                <a:lnTo>
                  <a:pt x="11188" y="10821"/>
                </a:lnTo>
                <a:lnTo>
                  <a:pt x="11152" y="10858"/>
                </a:lnTo>
                <a:lnTo>
                  <a:pt x="11042" y="10931"/>
                </a:lnTo>
                <a:lnTo>
                  <a:pt x="11042" y="10564"/>
                </a:lnTo>
                <a:lnTo>
                  <a:pt x="11115" y="10198"/>
                </a:lnTo>
                <a:lnTo>
                  <a:pt x="11188" y="9867"/>
                </a:lnTo>
                <a:lnTo>
                  <a:pt x="11298" y="9501"/>
                </a:lnTo>
                <a:lnTo>
                  <a:pt x="11298" y="9464"/>
                </a:lnTo>
                <a:lnTo>
                  <a:pt x="11262" y="9427"/>
                </a:lnTo>
                <a:lnTo>
                  <a:pt x="11225" y="9427"/>
                </a:lnTo>
                <a:lnTo>
                  <a:pt x="11188" y="9464"/>
                </a:lnTo>
                <a:lnTo>
                  <a:pt x="11078" y="9647"/>
                </a:lnTo>
                <a:lnTo>
                  <a:pt x="10968" y="9831"/>
                </a:lnTo>
                <a:lnTo>
                  <a:pt x="10785" y="10234"/>
                </a:lnTo>
                <a:lnTo>
                  <a:pt x="10712" y="10638"/>
                </a:lnTo>
                <a:lnTo>
                  <a:pt x="10712" y="11078"/>
                </a:lnTo>
                <a:lnTo>
                  <a:pt x="10271" y="11261"/>
                </a:lnTo>
                <a:lnTo>
                  <a:pt x="9831" y="11371"/>
                </a:lnTo>
                <a:lnTo>
                  <a:pt x="9868" y="11005"/>
                </a:lnTo>
                <a:lnTo>
                  <a:pt x="9978" y="10638"/>
                </a:lnTo>
                <a:lnTo>
                  <a:pt x="10051" y="10344"/>
                </a:lnTo>
                <a:lnTo>
                  <a:pt x="10161" y="10088"/>
                </a:lnTo>
                <a:lnTo>
                  <a:pt x="10418" y="9574"/>
                </a:lnTo>
                <a:lnTo>
                  <a:pt x="10418" y="9537"/>
                </a:lnTo>
                <a:lnTo>
                  <a:pt x="10381" y="9501"/>
                </a:lnTo>
                <a:lnTo>
                  <a:pt x="10345" y="9501"/>
                </a:lnTo>
                <a:lnTo>
                  <a:pt x="10345" y="9537"/>
                </a:lnTo>
                <a:lnTo>
                  <a:pt x="10015" y="9941"/>
                </a:lnTo>
                <a:lnTo>
                  <a:pt x="9758" y="10418"/>
                </a:lnTo>
                <a:lnTo>
                  <a:pt x="9538" y="10895"/>
                </a:lnTo>
                <a:lnTo>
                  <a:pt x="9501" y="11151"/>
                </a:lnTo>
                <a:lnTo>
                  <a:pt x="9428" y="11408"/>
                </a:lnTo>
                <a:lnTo>
                  <a:pt x="8951" y="11408"/>
                </a:lnTo>
                <a:lnTo>
                  <a:pt x="8951" y="11261"/>
                </a:lnTo>
                <a:lnTo>
                  <a:pt x="8914" y="11225"/>
                </a:lnTo>
                <a:lnTo>
                  <a:pt x="8877" y="11188"/>
                </a:lnTo>
                <a:lnTo>
                  <a:pt x="8841" y="11188"/>
                </a:lnTo>
                <a:lnTo>
                  <a:pt x="8804" y="11225"/>
                </a:lnTo>
                <a:lnTo>
                  <a:pt x="8731" y="11298"/>
                </a:lnTo>
                <a:lnTo>
                  <a:pt x="9171" y="10454"/>
                </a:lnTo>
                <a:lnTo>
                  <a:pt x="9391" y="10051"/>
                </a:lnTo>
                <a:lnTo>
                  <a:pt x="9684" y="9647"/>
                </a:lnTo>
                <a:lnTo>
                  <a:pt x="9684" y="9611"/>
                </a:lnTo>
                <a:lnTo>
                  <a:pt x="9648" y="9611"/>
                </a:lnTo>
                <a:lnTo>
                  <a:pt x="9648" y="9574"/>
                </a:lnTo>
                <a:lnTo>
                  <a:pt x="9611" y="9611"/>
                </a:lnTo>
                <a:lnTo>
                  <a:pt x="9244" y="10014"/>
                </a:lnTo>
                <a:lnTo>
                  <a:pt x="8914" y="10418"/>
                </a:lnTo>
                <a:lnTo>
                  <a:pt x="8621" y="10858"/>
                </a:lnTo>
                <a:lnTo>
                  <a:pt x="8327" y="11335"/>
                </a:lnTo>
                <a:lnTo>
                  <a:pt x="7960" y="11225"/>
                </a:lnTo>
                <a:lnTo>
                  <a:pt x="7997" y="11188"/>
                </a:lnTo>
                <a:lnTo>
                  <a:pt x="7997" y="11151"/>
                </a:lnTo>
                <a:lnTo>
                  <a:pt x="7960" y="11115"/>
                </a:lnTo>
                <a:lnTo>
                  <a:pt x="7960" y="11078"/>
                </a:lnTo>
                <a:lnTo>
                  <a:pt x="7924" y="10968"/>
                </a:lnTo>
                <a:lnTo>
                  <a:pt x="7960" y="10858"/>
                </a:lnTo>
                <a:lnTo>
                  <a:pt x="8034" y="10601"/>
                </a:lnTo>
                <a:lnTo>
                  <a:pt x="8181" y="10308"/>
                </a:lnTo>
                <a:lnTo>
                  <a:pt x="8474" y="9831"/>
                </a:lnTo>
                <a:lnTo>
                  <a:pt x="8767" y="9427"/>
                </a:lnTo>
                <a:lnTo>
                  <a:pt x="8804" y="9391"/>
                </a:lnTo>
                <a:lnTo>
                  <a:pt x="8767" y="9317"/>
                </a:lnTo>
                <a:lnTo>
                  <a:pt x="8694" y="9317"/>
                </a:lnTo>
                <a:lnTo>
                  <a:pt x="8364" y="9537"/>
                </a:lnTo>
                <a:lnTo>
                  <a:pt x="8107" y="9831"/>
                </a:lnTo>
                <a:lnTo>
                  <a:pt x="7887" y="10124"/>
                </a:lnTo>
                <a:lnTo>
                  <a:pt x="7704" y="10454"/>
                </a:lnTo>
                <a:lnTo>
                  <a:pt x="7594" y="10784"/>
                </a:lnTo>
                <a:lnTo>
                  <a:pt x="7557" y="10968"/>
                </a:lnTo>
                <a:lnTo>
                  <a:pt x="7594" y="11115"/>
                </a:lnTo>
                <a:lnTo>
                  <a:pt x="7153" y="10968"/>
                </a:lnTo>
                <a:lnTo>
                  <a:pt x="6713" y="10784"/>
                </a:lnTo>
                <a:lnTo>
                  <a:pt x="6933" y="10564"/>
                </a:lnTo>
                <a:lnTo>
                  <a:pt x="7080" y="10344"/>
                </a:lnTo>
                <a:lnTo>
                  <a:pt x="7153" y="10234"/>
                </a:lnTo>
                <a:lnTo>
                  <a:pt x="7190" y="10124"/>
                </a:lnTo>
                <a:lnTo>
                  <a:pt x="7190" y="10088"/>
                </a:lnTo>
                <a:lnTo>
                  <a:pt x="7153" y="10088"/>
                </a:lnTo>
                <a:lnTo>
                  <a:pt x="7080" y="10124"/>
                </a:lnTo>
                <a:lnTo>
                  <a:pt x="7007" y="10161"/>
                </a:lnTo>
                <a:lnTo>
                  <a:pt x="6823" y="10308"/>
                </a:lnTo>
                <a:lnTo>
                  <a:pt x="6493" y="10564"/>
                </a:lnTo>
                <a:lnTo>
                  <a:pt x="6420" y="10638"/>
                </a:lnTo>
                <a:lnTo>
                  <a:pt x="5906" y="10344"/>
                </a:lnTo>
                <a:lnTo>
                  <a:pt x="6897" y="9904"/>
                </a:lnTo>
                <a:lnTo>
                  <a:pt x="7887" y="9391"/>
                </a:lnTo>
                <a:lnTo>
                  <a:pt x="8877" y="8877"/>
                </a:lnTo>
                <a:lnTo>
                  <a:pt x="9795" y="8327"/>
                </a:lnTo>
                <a:lnTo>
                  <a:pt x="10748" y="7740"/>
                </a:lnTo>
                <a:lnTo>
                  <a:pt x="11665" y="7116"/>
                </a:lnTo>
                <a:lnTo>
                  <a:pt x="12546" y="6456"/>
                </a:lnTo>
                <a:lnTo>
                  <a:pt x="13426" y="5796"/>
                </a:lnTo>
                <a:lnTo>
                  <a:pt x="13829" y="5429"/>
                </a:lnTo>
                <a:close/>
                <a:moveTo>
                  <a:pt x="1651" y="9757"/>
                </a:moveTo>
                <a:lnTo>
                  <a:pt x="1028" y="10711"/>
                </a:lnTo>
                <a:lnTo>
                  <a:pt x="991" y="10784"/>
                </a:lnTo>
                <a:lnTo>
                  <a:pt x="1028" y="10858"/>
                </a:lnTo>
                <a:lnTo>
                  <a:pt x="1028" y="10931"/>
                </a:lnTo>
                <a:lnTo>
                  <a:pt x="1101" y="10968"/>
                </a:lnTo>
                <a:lnTo>
                  <a:pt x="1358" y="11041"/>
                </a:lnTo>
                <a:lnTo>
                  <a:pt x="1651" y="11078"/>
                </a:lnTo>
                <a:lnTo>
                  <a:pt x="1908" y="11078"/>
                </a:lnTo>
                <a:lnTo>
                  <a:pt x="2165" y="11041"/>
                </a:lnTo>
                <a:lnTo>
                  <a:pt x="2715" y="10858"/>
                </a:lnTo>
                <a:lnTo>
                  <a:pt x="3229" y="10638"/>
                </a:lnTo>
                <a:lnTo>
                  <a:pt x="4769" y="10014"/>
                </a:lnTo>
                <a:lnTo>
                  <a:pt x="4953" y="10198"/>
                </a:lnTo>
                <a:lnTo>
                  <a:pt x="4072" y="10564"/>
                </a:lnTo>
                <a:lnTo>
                  <a:pt x="3192" y="10895"/>
                </a:lnTo>
                <a:lnTo>
                  <a:pt x="2238" y="11188"/>
                </a:lnTo>
                <a:lnTo>
                  <a:pt x="1248" y="11445"/>
                </a:lnTo>
                <a:lnTo>
                  <a:pt x="1101" y="11518"/>
                </a:lnTo>
                <a:lnTo>
                  <a:pt x="844" y="11555"/>
                </a:lnTo>
                <a:lnTo>
                  <a:pt x="624" y="11555"/>
                </a:lnTo>
                <a:lnTo>
                  <a:pt x="551" y="11518"/>
                </a:lnTo>
                <a:lnTo>
                  <a:pt x="477" y="11481"/>
                </a:lnTo>
                <a:lnTo>
                  <a:pt x="477" y="11408"/>
                </a:lnTo>
                <a:lnTo>
                  <a:pt x="514" y="11298"/>
                </a:lnTo>
                <a:lnTo>
                  <a:pt x="661" y="11005"/>
                </a:lnTo>
                <a:lnTo>
                  <a:pt x="991" y="10601"/>
                </a:lnTo>
                <a:lnTo>
                  <a:pt x="1321" y="10161"/>
                </a:lnTo>
                <a:lnTo>
                  <a:pt x="1651" y="9757"/>
                </a:lnTo>
                <a:close/>
                <a:moveTo>
                  <a:pt x="16324" y="0"/>
                </a:moveTo>
                <a:lnTo>
                  <a:pt x="16140" y="37"/>
                </a:lnTo>
                <a:lnTo>
                  <a:pt x="15774" y="147"/>
                </a:lnTo>
                <a:lnTo>
                  <a:pt x="15480" y="330"/>
                </a:lnTo>
                <a:lnTo>
                  <a:pt x="14636" y="807"/>
                </a:lnTo>
                <a:lnTo>
                  <a:pt x="13866" y="1357"/>
                </a:lnTo>
                <a:lnTo>
                  <a:pt x="13059" y="1908"/>
                </a:lnTo>
                <a:lnTo>
                  <a:pt x="12289" y="2458"/>
                </a:lnTo>
                <a:lnTo>
                  <a:pt x="12032" y="2311"/>
                </a:lnTo>
                <a:lnTo>
                  <a:pt x="11812" y="2238"/>
                </a:lnTo>
                <a:lnTo>
                  <a:pt x="11629" y="2238"/>
                </a:lnTo>
                <a:lnTo>
                  <a:pt x="11372" y="2091"/>
                </a:lnTo>
                <a:lnTo>
                  <a:pt x="11115" y="1981"/>
                </a:lnTo>
                <a:lnTo>
                  <a:pt x="10858" y="1908"/>
                </a:lnTo>
                <a:lnTo>
                  <a:pt x="10565" y="1834"/>
                </a:lnTo>
                <a:lnTo>
                  <a:pt x="10015" y="1761"/>
                </a:lnTo>
                <a:lnTo>
                  <a:pt x="9464" y="1761"/>
                </a:lnTo>
                <a:lnTo>
                  <a:pt x="8914" y="1834"/>
                </a:lnTo>
                <a:lnTo>
                  <a:pt x="8364" y="1981"/>
                </a:lnTo>
                <a:lnTo>
                  <a:pt x="7814" y="2164"/>
                </a:lnTo>
                <a:lnTo>
                  <a:pt x="7300" y="2384"/>
                </a:lnTo>
                <a:lnTo>
                  <a:pt x="6677" y="2715"/>
                </a:lnTo>
                <a:lnTo>
                  <a:pt x="6090" y="3081"/>
                </a:lnTo>
                <a:lnTo>
                  <a:pt x="5503" y="3522"/>
                </a:lnTo>
                <a:lnTo>
                  <a:pt x="4989" y="3962"/>
                </a:lnTo>
                <a:lnTo>
                  <a:pt x="4769" y="4219"/>
                </a:lnTo>
                <a:lnTo>
                  <a:pt x="4549" y="4475"/>
                </a:lnTo>
                <a:lnTo>
                  <a:pt x="4402" y="4769"/>
                </a:lnTo>
                <a:lnTo>
                  <a:pt x="4256" y="5062"/>
                </a:lnTo>
                <a:lnTo>
                  <a:pt x="4146" y="5356"/>
                </a:lnTo>
                <a:lnTo>
                  <a:pt x="4035" y="5686"/>
                </a:lnTo>
                <a:lnTo>
                  <a:pt x="3999" y="6016"/>
                </a:lnTo>
                <a:lnTo>
                  <a:pt x="3925" y="6346"/>
                </a:lnTo>
                <a:lnTo>
                  <a:pt x="3889" y="6970"/>
                </a:lnTo>
                <a:lnTo>
                  <a:pt x="3925" y="7630"/>
                </a:lnTo>
                <a:lnTo>
                  <a:pt x="3339" y="7960"/>
                </a:lnTo>
                <a:lnTo>
                  <a:pt x="2752" y="8290"/>
                </a:lnTo>
                <a:lnTo>
                  <a:pt x="2238" y="8657"/>
                </a:lnTo>
                <a:lnTo>
                  <a:pt x="1725" y="9097"/>
                </a:lnTo>
                <a:lnTo>
                  <a:pt x="1248" y="9574"/>
                </a:lnTo>
                <a:lnTo>
                  <a:pt x="808" y="10051"/>
                </a:lnTo>
                <a:lnTo>
                  <a:pt x="404" y="10601"/>
                </a:lnTo>
                <a:lnTo>
                  <a:pt x="221" y="10858"/>
                </a:lnTo>
                <a:lnTo>
                  <a:pt x="74" y="11151"/>
                </a:lnTo>
                <a:lnTo>
                  <a:pt x="1" y="11371"/>
                </a:lnTo>
                <a:lnTo>
                  <a:pt x="37" y="11555"/>
                </a:lnTo>
                <a:lnTo>
                  <a:pt x="111" y="11738"/>
                </a:lnTo>
                <a:lnTo>
                  <a:pt x="184" y="11812"/>
                </a:lnTo>
                <a:lnTo>
                  <a:pt x="257" y="11885"/>
                </a:lnTo>
                <a:lnTo>
                  <a:pt x="477" y="11958"/>
                </a:lnTo>
                <a:lnTo>
                  <a:pt x="697" y="11995"/>
                </a:lnTo>
                <a:lnTo>
                  <a:pt x="918" y="11995"/>
                </a:lnTo>
                <a:lnTo>
                  <a:pt x="1174" y="11958"/>
                </a:lnTo>
                <a:lnTo>
                  <a:pt x="1835" y="11812"/>
                </a:lnTo>
                <a:lnTo>
                  <a:pt x="2495" y="11591"/>
                </a:lnTo>
                <a:lnTo>
                  <a:pt x="3815" y="11151"/>
                </a:lnTo>
                <a:lnTo>
                  <a:pt x="4586" y="10858"/>
                </a:lnTo>
                <a:lnTo>
                  <a:pt x="5356" y="10564"/>
                </a:lnTo>
                <a:lnTo>
                  <a:pt x="5760" y="10858"/>
                </a:lnTo>
                <a:lnTo>
                  <a:pt x="6200" y="11078"/>
                </a:lnTo>
                <a:lnTo>
                  <a:pt x="6236" y="11261"/>
                </a:lnTo>
                <a:lnTo>
                  <a:pt x="6273" y="11335"/>
                </a:lnTo>
                <a:lnTo>
                  <a:pt x="6346" y="11371"/>
                </a:lnTo>
                <a:lnTo>
                  <a:pt x="6493" y="11371"/>
                </a:lnTo>
                <a:lnTo>
                  <a:pt x="6603" y="11261"/>
                </a:lnTo>
                <a:lnTo>
                  <a:pt x="7410" y="11591"/>
                </a:lnTo>
                <a:lnTo>
                  <a:pt x="7814" y="11702"/>
                </a:lnTo>
                <a:lnTo>
                  <a:pt x="8217" y="11812"/>
                </a:lnTo>
                <a:lnTo>
                  <a:pt x="8291" y="11848"/>
                </a:lnTo>
                <a:lnTo>
                  <a:pt x="8364" y="11885"/>
                </a:lnTo>
                <a:lnTo>
                  <a:pt x="8474" y="11848"/>
                </a:lnTo>
                <a:lnTo>
                  <a:pt x="8547" y="11885"/>
                </a:lnTo>
                <a:lnTo>
                  <a:pt x="8877" y="11922"/>
                </a:lnTo>
                <a:lnTo>
                  <a:pt x="9574" y="11922"/>
                </a:lnTo>
                <a:lnTo>
                  <a:pt x="9905" y="11885"/>
                </a:lnTo>
                <a:lnTo>
                  <a:pt x="10235" y="11812"/>
                </a:lnTo>
                <a:lnTo>
                  <a:pt x="10565" y="11702"/>
                </a:lnTo>
                <a:lnTo>
                  <a:pt x="10895" y="11555"/>
                </a:lnTo>
                <a:lnTo>
                  <a:pt x="11225" y="11408"/>
                </a:lnTo>
                <a:lnTo>
                  <a:pt x="11555" y="11225"/>
                </a:lnTo>
                <a:lnTo>
                  <a:pt x="11885" y="11041"/>
                </a:lnTo>
                <a:lnTo>
                  <a:pt x="12179" y="10784"/>
                </a:lnTo>
                <a:lnTo>
                  <a:pt x="12472" y="10564"/>
                </a:lnTo>
                <a:lnTo>
                  <a:pt x="12766" y="10308"/>
                </a:lnTo>
                <a:lnTo>
                  <a:pt x="13022" y="10014"/>
                </a:lnTo>
                <a:lnTo>
                  <a:pt x="13279" y="9721"/>
                </a:lnTo>
                <a:lnTo>
                  <a:pt x="13499" y="9391"/>
                </a:lnTo>
                <a:lnTo>
                  <a:pt x="13719" y="9097"/>
                </a:lnTo>
                <a:lnTo>
                  <a:pt x="13903" y="8730"/>
                </a:lnTo>
                <a:lnTo>
                  <a:pt x="14050" y="8400"/>
                </a:lnTo>
                <a:lnTo>
                  <a:pt x="14196" y="8033"/>
                </a:lnTo>
                <a:lnTo>
                  <a:pt x="14306" y="7667"/>
                </a:lnTo>
                <a:lnTo>
                  <a:pt x="14380" y="7300"/>
                </a:lnTo>
                <a:lnTo>
                  <a:pt x="14453" y="6933"/>
                </a:lnTo>
                <a:lnTo>
                  <a:pt x="14490" y="6529"/>
                </a:lnTo>
                <a:lnTo>
                  <a:pt x="14490" y="6163"/>
                </a:lnTo>
                <a:lnTo>
                  <a:pt x="14453" y="5796"/>
                </a:lnTo>
                <a:lnTo>
                  <a:pt x="14380" y="5429"/>
                </a:lnTo>
                <a:lnTo>
                  <a:pt x="14270" y="5062"/>
                </a:lnTo>
                <a:lnTo>
                  <a:pt x="15113" y="4329"/>
                </a:lnTo>
                <a:lnTo>
                  <a:pt x="15920" y="3558"/>
                </a:lnTo>
                <a:lnTo>
                  <a:pt x="16434" y="3045"/>
                </a:lnTo>
                <a:lnTo>
                  <a:pt x="16691" y="2751"/>
                </a:lnTo>
                <a:lnTo>
                  <a:pt x="16947" y="2458"/>
                </a:lnTo>
                <a:lnTo>
                  <a:pt x="17168" y="2128"/>
                </a:lnTo>
                <a:lnTo>
                  <a:pt x="17351" y="1798"/>
                </a:lnTo>
                <a:lnTo>
                  <a:pt x="17461" y="1431"/>
                </a:lnTo>
                <a:lnTo>
                  <a:pt x="17461" y="1247"/>
                </a:lnTo>
                <a:lnTo>
                  <a:pt x="17461" y="1064"/>
                </a:lnTo>
                <a:lnTo>
                  <a:pt x="17388" y="770"/>
                </a:lnTo>
                <a:lnTo>
                  <a:pt x="17278" y="514"/>
                </a:lnTo>
                <a:lnTo>
                  <a:pt x="17094" y="257"/>
                </a:lnTo>
                <a:lnTo>
                  <a:pt x="16837" y="74"/>
                </a:lnTo>
                <a:lnTo>
                  <a:pt x="16691" y="37"/>
                </a:lnTo>
                <a:lnTo>
                  <a:pt x="16507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1" name="Shape 251"/>
          <p:cNvSpPr/>
          <p:nvPr/>
        </p:nvSpPr>
        <p:spPr>
          <a:xfrm>
            <a:off x="8360955" y="4506916"/>
            <a:ext cx="372518" cy="384998"/>
          </a:xfrm>
          <a:custGeom>
            <a:avLst/>
            <a:gdLst/>
            <a:ahLst/>
            <a:cxnLst/>
            <a:rect l="0" t="0" r="0" b="0"/>
            <a:pathLst>
              <a:path w="13133" h="13573" extrusionOk="0">
                <a:moveTo>
                  <a:pt x="2714" y="1798"/>
                </a:moveTo>
                <a:lnTo>
                  <a:pt x="2971" y="1908"/>
                </a:lnTo>
                <a:lnTo>
                  <a:pt x="3118" y="2018"/>
                </a:lnTo>
                <a:lnTo>
                  <a:pt x="3265" y="2128"/>
                </a:lnTo>
                <a:lnTo>
                  <a:pt x="3411" y="2311"/>
                </a:lnTo>
                <a:lnTo>
                  <a:pt x="3485" y="2458"/>
                </a:lnTo>
                <a:lnTo>
                  <a:pt x="3375" y="2458"/>
                </a:lnTo>
                <a:lnTo>
                  <a:pt x="3301" y="2495"/>
                </a:lnTo>
                <a:lnTo>
                  <a:pt x="3265" y="2568"/>
                </a:lnTo>
                <a:lnTo>
                  <a:pt x="3228" y="2605"/>
                </a:lnTo>
                <a:lnTo>
                  <a:pt x="3155" y="2568"/>
                </a:lnTo>
                <a:lnTo>
                  <a:pt x="3008" y="2348"/>
                </a:lnTo>
                <a:lnTo>
                  <a:pt x="2825" y="1981"/>
                </a:lnTo>
                <a:lnTo>
                  <a:pt x="2714" y="1798"/>
                </a:lnTo>
                <a:close/>
                <a:moveTo>
                  <a:pt x="1908" y="2825"/>
                </a:moveTo>
                <a:lnTo>
                  <a:pt x="1797" y="2861"/>
                </a:lnTo>
                <a:lnTo>
                  <a:pt x="1761" y="2898"/>
                </a:lnTo>
                <a:lnTo>
                  <a:pt x="1687" y="2971"/>
                </a:lnTo>
                <a:lnTo>
                  <a:pt x="1687" y="3045"/>
                </a:lnTo>
                <a:lnTo>
                  <a:pt x="1687" y="3118"/>
                </a:lnTo>
                <a:lnTo>
                  <a:pt x="1724" y="3191"/>
                </a:lnTo>
                <a:lnTo>
                  <a:pt x="1797" y="3228"/>
                </a:lnTo>
                <a:lnTo>
                  <a:pt x="1944" y="3301"/>
                </a:lnTo>
                <a:lnTo>
                  <a:pt x="2054" y="3412"/>
                </a:lnTo>
                <a:lnTo>
                  <a:pt x="2164" y="3522"/>
                </a:lnTo>
                <a:lnTo>
                  <a:pt x="2201" y="3595"/>
                </a:lnTo>
                <a:lnTo>
                  <a:pt x="2274" y="3632"/>
                </a:lnTo>
                <a:lnTo>
                  <a:pt x="2384" y="3632"/>
                </a:lnTo>
                <a:lnTo>
                  <a:pt x="2458" y="3558"/>
                </a:lnTo>
                <a:lnTo>
                  <a:pt x="2494" y="3448"/>
                </a:lnTo>
                <a:lnTo>
                  <a:pt x="2494" y="3338"/>
                </a:lnTo>
                <a:lnTo>
                  <a:pt x="2421" y="3228"/>
                </a:lnTo>
                <a:lnTo>
                  <a:pt x="2348" y="3155"/>
                </a:lnTo>
                <a:lnTo>
                  <a:pt x="2164" y="2971"/>
                </a:lnTo>
                <a:lnTo>
                  <a:pt x="1981" y="2861"/>
                </a:lnTo>
                <a:lnTo>
                  <a:pt x="1908" y="2825"/>
                </a:lnTo>
                <a:close/>
                <a:moveTo>
                  <a:pt x="1137" y="2311"/>
                </a:moveTo>
                <a:lnTo>
                  <a:pt x="1614" y="2458"/>
                </a:lnTo>
                <a:lnTo>
                  <a:pt x="2054" y="2678"/>
                </a:lnTo>
                <a:lnTo>
                  <a:pt x="2201" y="2751"/>
                </a:lnTo>
                <a:lnTo>
                  <a:pt x="2348" y="2898"/>
                </a:lnTo>
                <a:lnTo>
                  <a:pt x="2458" y="3008"/>
                </a:lnTo>
                <a:lnTo>
                  <a:pt x="2531" y="3191"/>
                </a:lnTo>
                <a:lnTo>
                  <a:pt x="2568" y="3265"/>
                </a:lnTo>
                <a:lnTo>
                  <a:pt x="2568" y="3338"/>
                </a:lnTo>
                <a:lnTo>
                  <a:pt x="2531" y="3485"/>
                </a:lnTo>
                <a:lnTo>
                  <a:pt x="2384" y="3742"/>
                </a:lnTo>
                <a:lnTo>
                  <a:pt x="2274" y="3852"/>
                </a:lnTo>
                <a:lnTo>
                  <a:pt x="2164" y="3962"/>
                </a:lnTo>
                <a:lnTo>
                  <a:pt x="1834" y="3632"/>
                </a:lnTo>
                <a:lnTo>
                  <a:pt x="1541" y="3228"/>
                </a:lnTo>
                <a:lnTo>
                  <a:pt x="1321" y="2788"/>
                </a:lnTo>
                <a:lnTo>
                  <a:pt x="1137" y="2311"/>
                </a:lnTo>
                <a:close/>
                <a:moveTo>
                  <a:pt x="8804" y="514"/>
                </a:moveTo>
                <a:lnTo>
                  <a:pt x="8694" y="2531"/>
                </a:lnTo>
                <a:lnTo>
                  <a:pt x="8657" y="3632"/>
                </a:lnTo>
                <a:lnTo>
                  <a:pt x="8657" y="4549"/>
                </a:lnTo>
                <a:lnTo>
                  <a:pt x="7556" y="3778"/>
                </a:lnTo>
                <a:lnTo>
                  <a:pt x="7043" y="3375"/>
                </a:lnTo>
                <a:lnTo>
                  <a:pt x="6529" y="2971"/>
                </a:lnTo>
                <a:lnTo>
                  <a:pt x="6639" y="2788"/>
                </a:lnTo>
                <a:lnTo>
                  <a:pt x="6713" y="2678"/>
                </a:lnTo>
                <a:lnTo>
                  <a:pt x="7556" y="1798"/>
                </a:lnTo>
                <a:lnTo>
                  <a:pt x="8290" y="991"/>
                </a:lnTo>
                <a:lnTo>
                  <a:pt x="8510" y="734"/>
                </a:lnTo>
                <a:lnTo>
                  <a:pt x="8657" y="624"/>
                </a:lnTo>
                <a:lnTo>
                  <a:pt x="8804" y="514"/>
                </a:lnTo>
                <a:close/>
                <a:moveTo>
                  <a:pt x="660" y="4145"/>
                </a:moveTo>
                <a:lnTo>
                  <a:pt x="880" y="4219"/>
                </a:lnTo>
                <a:lnTo>
                  <a:pt x="1064" y="4255"/>
                </a:lnTo>
                <a:lnTo>
                  <a:pt x="1247" y="4329"/>
                </a:lnTo>
                <a:lnTo>
                  <a:pt x="1357" y="4439"/>
                </a:lnTo>
                <a:lnTo>
                  <a:pt x="1431" y="4585"/>
                </a:lnTo>
                <a:lnTo>
                  <a:pt x="1467" y="4659"/>
                </a:lnTo>
                <a:lnTo>
                  <a:pt x="1467" y="4732"/>
                </a:lnTo>
                <a:lnTo>
                  <a:pt x="1467" y="4805"/>
                </a:lnTo>
                <a:lnTo>
                  <a:pt x="1394" y="4842"/>
                </a:lnTo>
                <a:lnTo>
                  <a:pt x="1284" y="4805"/>
                </a:lnTo>
                <a:lnTo>
                  <a:pt x="1211" y="4769"/>
                </a:lnTo>
                <a:lnTo>
                  <a:pt x="990" y="4585"/>
                </a:lnTo>
                <a:lnTo>
                  <a:pt x="844" y="4402"/>
                </a:lnTo>
                <a:lnTo>
                  <a:pt x="660" y="4145"/>
                </a:lnTo>
                <a:close/>
                <a:moveTo>
                  <a:pt x="3962" y="2935"/>
                </a:moveTo>
                <a:lnTo>
                  <a:pt x="4218" y="3155"/>
                </a:lnTo>
                <a:lnTo>
                  <a:pt x="4035" y="3338"/>
                </a:lnTo>
                <a:lnTo>
                  <a:pt x="2641" y="4659"/>
                </a:lnTo>
                <a:lnTo>
                  <a:pt x="2311" y="5026"/>
                </a:lnTo>
                <a:lnTo>
                  <a:pt x="2054" y="5392"/>
                </a:lnTo>
                <a:lnTo>
                  <a:pt x="1797" y="5172"/>
                </a:lnTo>
                <a:lnTo>
                  <a:pt x="2971" y="4072"/>
                </a:lnTo>
                <a:lnTo>
                  <a:pt x="3485" y="3522"/>
                </a:lnTo>
                <a:lnTo>
                  <a:pt x="3742" y="3265"/>
                </a:lnTo>
                <a:lnTo>
                  <a:pt x="3962" y="2935"/>
                </a:lnTo>
                <a:close/>
                <a:moveTo>
                  <a:pt x="4989" y="5209"/>
                </a:moveTo>
                <a:lnTo>
                  <a:pt x="5356" y="5686"/>
                </a:lnTo>
                <a:lnTo>
                  <a:pt x="5686" y="6199"/>
                </a:lnTo>
                <a:lnTo>
                  <a:pt x="6199" y="7080"/>
                </a:lnTo>
                <a:lnTo>
                  <a:pt x="6199" y="7080"/>
                </a:lnTo>
                <a:lnTo>
                  <a:pt x="5282" y="6640"/>
                </a:lnTo>
                <a:lnTo>
                  <a:pt x="4365" y="6199"/>
                </a:lnTo>
                <a:lnTo>
                  <a:pt x="4512" y="5943"/>
                </a:lnTo>
                <a:lnTo>
                  <a:pt x="4989" y="5209"/>
                </a:lnTo>
                <a:close/>
                <a:moveTo>
                  <a:pt x="4879" y="4695"/>
                </a:moveTo>
                <a:lnTo>
                  <a:pt x="4805" y="4805"/>
                </a:lnTo>
                <a:lnTo>
                  <a:pt x="4218" y="5649"/>
                </a:lnTo>
                <a:lnTo>
                  <a:pt x="3962" y="6053"/>
                </a:lnTo>
                <a:lnTo>
                  <a:pt x="3852" y="6053"/>
                </a:lnTo>
                <a:lnTo>
                  <a:pt x="3778" y="6126"/>
                </a:lnTo>
                <a:lnTo>
                  <a:pt x="3742" y="6199"/>
                </a:lnTo>
                <a:lnTo>
                  <a:pt x="3705" y="6273"/>
                </a:lnTo>
                <a:lnTo>
                  <a:pt x="3742" y="6346"/>
                </a:lnTo>
                <a:lnTo>
                  <a:pt x="3778" y="6493"/>
                </a:lnTo>
                <a:lnTo>
                  <a:pt x="3852" y="6529"/>
                </a:lnTo>
                <a:lnTo>
                  <a:pt x="3925" y="6566"/>
                </a:lnTo>
                <a:lnTo>
                  <a:pt x="3998" y="6566"/>
                </a:lnTo>
                <a:lnTo>
                  <a:pt x="5172" y="7080"/>
                </a:lnTo>
                <a:lnTo>
                  <a:pt x="5722" y="7336"/>
                </a:lnTo>
                <a:lnTo>
                  <a:pt x="6053" y="7447"/>
                </a:lnTo>
                <a:lnTo>
                  <a:pt x="6346" y="7483"/>
                </a:lnTo>
                <a:lnTo>
                  <a:pt x="6419" y="7483"/>
                </a:lnTo>
                <a:lnTo>
                  <a:pt x="6493" y="7447"/>
                </a:lnTo>
                <a:lnTo>
                  <a:pt x="6529" y="7483"/>
                </a:lnTo>
                <a:lnTo>
                  <a:pt x="6603" y="7483"/>
                </a:lnTo>
                <a:lnTo>
                  <a:pt x="6639" y="7447"/>
                </a:lnTo>
                <a:lnTo>
                  <a:pt x="6639" y="7410"/>
                </a:lnTo>
                <a:lnTo>
                  <a:pt x="6566" y="7080"/>
                </a:lnTo>
                <a:lnTo>
                  <a:pt x="6456" y="6750"/>
                </a:lnTo>
                <a:lnTo>
                  <a:pt x="6273" y="6419"/>
                </a:lnTo>
                <a:lnTo>
                  <a:pt x="6089" y="6089"/>
                </a:lnTo>
                <a:lnTo>
                  <a:pt x="5649" y="5429"/>
                </a:lnTo>
                <a:lnTo>
                  <a:pt x="5135" y="4769"/>
                </a:lnTo>
                <a:lnTo>
                  <a:pt x="5062" y="4695"/>
                </a:lnTo>
                <a:close/>
                <a:moveTo>
                  <a:pt x="9757" y="9537"/>
                </a:moveTo>
                <a:lnTo>
                  <a:pt x="9794" y="9647"/>
                </a:lnTo>
                <a:lnTo>
                  <a:pt x="9831" y="9757"/>
                </a:lnTo>
                <a:lnTo>
                  <a:pt x="9867" y="9867"/>
                </a:lnTo>
                <a:lnTo>
                  <a:pt x="9867" y="9978"/>
                </a:lnTo>
                <a:lnTo>
                  <a:pt x="9831" y="10088"/>
                </a:lnTo>
                <a:lnTo>
                  <a:pt x="9794" y="9757"/>
                </a:lnTo>
                <a:lnTo>
                  <a:pt x="9757" y="9537"/>
                </a:lnTo>
                <a:close/>
                <a:moveTo>
                  <a:pt x="8950" y="8877"/>
                </a:moveTo>
                <a:lnTo>
                  <a:pt x="9207" y="9024"/>
                </a:lnTo>
                <a:lnTo>
                  <a:pt x="9207" y="9207"/>
                </a:lnTo>
                <a:lnTo>
                  <a:pt x="9281" y="9391"/>
                </a:lnTo>
                <a:lnTo>
                  <a:pt x="9391" y="9757"/>
                </a:lnTo>
                <a:lnTo>
                  <a:pt x="9574" y="10418"/>
                </a:lnTo>
                <a:lnTo>
                  <a:pt x="9464" y="10491"/>
                </a:lnTo>
                <a:lnTo>
                  <a:pt x="9391" y="10271"/>
                </a:lnTo>
                <a:lnTo>
                  <a:pt x="9281" y="10088"/>
                </a:lnTo>
                <a:lnTo>
                  <a:pt x="8914" y="9281"/>
                </a:lnTo>
                <a:lnTo>
                  <a:pt x="8840" y="9134"/>
                </a:lnTo>
                <a:lnTo>
                  <a:pt x="8767" y="9024"/>
                </a:lnTo>
                <a:lnTo>
                  <a:pt x="8950" y="8877"/>
                </a:lnTo>
                <a:close/>
                <a:moveTo>
                  <a:pt x="8547" y="9244"/>
                </a:moveTo>
                <a:lnTo>
                  <a:pt x="8547" y="9281"/>
                </a:lnTo>
                <a:lnTo>
                  <a:pt x="8657" y="9281"/>
                </a:lnTo>
                <a:lnTo>
                  <a:pt x="8694" y="9244"/>
                </a:lnTo>
                <a:lnTo>
                  <a:pt x="8657" y="9354"/>
                </a:lnTo>
                <a:lnTo>
                  <a:pt x="8657" y="9464"/>
                </a:lnTo>
                <a:lnTo>
                  <a:pt x="8767" y="9721"/>
                </a:lnTo>
                <a:lnTo>
                  <a:pt x="9024" y="10198"/>
                </a:lnTo>
                <a:lnTo>
                  <a:pt x="9170" y="10528"/>
                </a:lnTo>
                <a:lnTo>
                  <a:pt x="8804" y="10234"/>
                </a:lnTo>
                <a:lnTo>
                  <a:pt x="8804" y="10198"/>
                </a:lnTo>
                <a:lnTo>
                  <a:pt x="8767" y="9904"/>
                </a:lnTo>
                <a:lnTo>
                  <a:pt x="8657" y="9611"/>
                </a:lnTo>
                <a:lnTo>
                  <a:pt x="8584" y="9464"/>
                </a:lnTo>
                <a:lnTo>
                  <a:pt x="8474" y="9317"/>
                </a:lnTo>
                <a:lnTo>
                  <a:pt x="8547" y="9244"/>
                </a:lnTo>
                <a:close/>
                <a:moveTo>
                  <a:pt x="9464" y="10601"/>
                </a:moveTo>
                <a:lnTo>
                  <a:pt x="9574" y="10638"/>
                </a:lnTo>
                <a:lnTo>
                  <a:pt x="9464" y="10638"/>
                </a:lnTo>
                <a:lnTo>
                  <a:pt x="9464" y="10601"/>
                </a:lnTo>
                <a:close/>
                <a:moveTo>
                  <a:pt x="8877" y="8510"/>
                </a:moveTo>
                <a:lnTo>
                  <a:pt x="8584" y="8730"/>
                </a:lnTo>
                <a:lnTo>
                  <a:pt x="8327" y="8914"/>
                </a:lnTo>
                <a:lnTo>
                  <a:pt x="8143" y="9171"/>
                </a:lnTo>
                <a:lnTo>
                  <a:pt x="8070" y="9354"/>
                </a:lnTo>
                <a:lnTo>
                  <a:pt x="7997" y="9501"/>
                </a:lnTo>
                <a:lnTo>
                  <a:pt x="7997" y="9647"/>
                </a:lnTo>
                <a:lnTo>
                  <a:pt x="8033" y="9831"/>
                </a:lnTo>
                <a:lnTo>
                  <a:pt x="8070" y="9978"/>
                </a:lnTo>
                <a:lnTo>
                  <a:pt x="8143" y="10088"/>
                </a:lnTo>
                <a:lnTo>
                  <a:pt x="8363" y="10344"/>
                </a:lnTo>
                <a:lnTo>
                  <a:pt x="8584" y="10564"/>
                </a:lnTo>
                <a:lnTo>
                  <a:pt x="8914" y="10785"/>
                </a:lnTo>
                <a:lnTo>
                  <a:pt x="9244" y="10968"/>
                </a:lnTo>
                <a:lnTo>
                  <a:pt x="9391" y="11041"/>
                </a:lnTo>
                <a:lnTo>
                  <a:pt x="9537" y="11078"/>
                </a:lnTo>
                <a:lnTo>
                  <a:pt x="9684" y="11041"/>
                </a:lnTo>
                <a:lnTo>
                  <a:pt x="9867" y="10968"/>
                </a:lnTo>
                <a:lnTo>
                  <a:pt x="10051" y="10821"/>
                </a:lnTo>
                <a:lnTo>
                  <a:pt x="10234" y="10601"/>
                </a:lnTo>
                <a:lnTo>
                  <a:pt x="10271" y="10491"/>
                </a:lnTo>
                <a:lnTo>
                  <a:pt x="10271" y="10381"/>
                </a:lnTo>
                <a:lnTo>
                  <a:pt x="10271" y="10271"/>
                </a:lnTo>
                <a:lnTo>
                  <a:pt x="10198" y="10161"/>
                </a:lnTo>
                <a:lnTo>
                  <a:pt x="10198" y="9904"/>
                </a:lnTo>
                <a:lnTo>
                  <a:pt x="10161" y="9684"/>
                </a:lnTo>
                <a:lnTo>
                  <a:pt x="10088" y="9464"/>
                </a:lnTo>
                <a:lnTo>
                  <a:pt x="9977" y="9244"/>
                </a:lnTo>
                <a:lnTo>
                  <a:pt x="9831" y="9060"/>
                </a:lnTo>
                <a:lnTo>
                  <a:pt x="9647" y="8914"/>
                </a:lnTo>
                <a:lnTo>
                  <a:pt x="9464" y="8767"/>
                </a:lnTo>
                <a:lnTo>
                  <a:pt x="9060" y="8510"/>
                </a:lnTo>
                <a:close/>
                <a:moveTo>
                  <a:pt x="2604" y="8510"/>
                </a:moveTo>
                <a:lnTo>
                  <a:pt x="3815" y="9757"/>
                </a:lnTo>
                <a:lnTo>
                  <a:pt x="4292" y="10271"/>
                </a:lnTo>
                <a:lnTo>
                  <a:pt x="3852" y="10344"/>
                </a:lnTo>
                <a:lnTo>
                  <a:pt x="2678" y="10674"/>
                </a:lnTo>
                <a:lnTo>
                  <a:pt x="1577" y="10968"/>
                </a:lnTo>
                <a:lnTo>
                  <a:pt x="1064" y="11115"/>
                </a:lnTo>
                <a:lnTo>
                  <a:pt x="697" y="11188"/>
                </a:lnTo>
                <a:lnTo>
                  <a:pt x="587" y="11188"/>
                </a:lnTo>
                <a:lnTo>
                  <a:pt x="477" y="11151"/>
                </a:lnTo>
                <a:lnTo>
                  <a:pt x="1577" y="9721"/>
                </a:lnTo>
                <a:lnTo>
                  <a:pt x="1908" y="9317"/>
                </a:lnTo>
                <a:lnTo>
                  <a:pt x="2201" y="8914"/>
                </a:lnTo>
                <a:lnTo>
                  <a:pt x="2421" y="8730"/>
                </a:lnTo>
                <a:lnTo>
                  <a:pt x="2604" y="8510"/>
                </a:lnTo>
                <a:close/>
                <a:moveTo>
                  <a:pt x="8914" y="8180"/>
                </a:moveTo>
                <a:lnTo>
                  <a:pt x="9097" y="8217"/>
                </a:lnTo>
                <a:lnTo>
                  <a:pt x="9244" y="8253"/>
                </a:lnTo>
                <a:lnTo>
                  <a:pt x="9574" y="8400"/>
                </a:lnTo>
                <a:lnTo>
                  <a:pt x="9867" y="8584"/>
                </a:lnTo>
                <a:lnTo>
                  <a:pt x="10124" y="8840"/>
                </a:lnTo>
                <a:lnTo>
                  <a:pt x="10308" y="9171"/>
                </a:lnTo>
                <a:lnTo>
                  <a:pt x="10454" y="9464"/>
                </a:lnTo>
                <a:lnTo>
                  <a:pt x="10564" y="9794"/>
                </a:lnTo>
                <a:lnTo>
                  <a:pt x="10601" y="10161"/>
                </a:lnTo>
                <a:lnTo>
                  <a:pt x="10601" y="10528"/>
                </a:lnTo>
                <a:lnTo>
                  <a:pt x="10491" y="10858"/>
                </a:lnTo>
                <a:lnTo>
                  <a:pt x="10491" y="10895"/>
                </a:lnTo>
                <a:lnTo>
                  <a:pt x="10454" y="10858"/>
                </a:lnTo>
                <a:lnTo>
                  <a:pt x="10344" y="10785"/>
                </a:lnTo>
                <a:lnTo>
                  <a:pt x="10271" y="10785"/>
                </a:lnTo>
                <a:lnTo>
                  <a:pt x="10161" y="10821"/>
                </a:lnTo>
                <a:lnTo>
                  <a:pt x="10124" y="10931"/>
                </a:lnTo>
                <a:lnTo>
                  <a:pt x="10088" y="11078"/>
                </a:lnTo>
                <a:lnTo>
                  <a:pt x="10051" y="11188"/>
                </a:lnTo>
                <a:lnTo>
                  <a:pt x="9867" y="11298"/>
                </a:lnTo>
                <a:lnTo>
                  <a:pt x="9794" y="11371"/>
                </a:lnTo>
                <a:lnTo>
                  <a:pt x="9757" y="11445"/>
                </a:lnTo>
                <a:lnTo>
                  <a:pt x="9611" y="11481"/>
                </a:lnTo>
                <a:lnTo>
                  <a:pt x="9464" y="11481"/>
                </a:lnTo>
                <a:lnTo>
                  <a:pt x="9354" y="11445"/>
                </a:lnTo>
                <a:lnTo>
                  <a:pt x="9207" y="11408"/>
                </a:lnTo>
                <a:lnTo>
                  <a:pt x="8620" y="11078"/>
                </a:lnTo>
                <a:lnTo>
                  <a:pt x="8327" y="10895"/>
                </a:lnTo>
                <a:lnTo>
                  <a:pt x="8070" y="10674"/>
                </a:lnTo>
                <a:lnTo>
                  <a:pt x="7850" y="10418"/>
                </a:lnTo>
                <a:lnTo>
                  <a:pt x="7703" y="10124"/>
                </a:lnTo>
                <a:lnTo>
                  <a:pt x="7593" y="9794"/>
                </a:lnTo>
                <a:lnTo>
                  <a:pt x="7593" y="9501"/>
                </a:lnTo>
                <a:lnTo>
                  <a:pt x="7630" y="9171"/>
                </a:lnTo>
                <a:lnTo>
                  <a:pt x="7777" y="8877"/>
                </a:lnTo>
                <a:lnTo>
                  <a:pt x="7960" y="8620"/>
                </a:lnTo>
                <a:lnTo>
                  <a:pt x="8217" y="8400"/>
                </a:lnTo>
                <a:lnTo>
                  <a:pt x="8400" y="8290"/>
                </a:lnTo>
                <a:lnTo>
                  <a:pt x="8584" y="8217"/>
                </a:lnTo>
                <a:lnTo>
                  <a:pt x="8730" y="8180"/>
                </a:lnTo>
                <a:close/>
                <a:moveTo>
                  <a:pt x="8767" y="7777"/>
                </a:moveTo>
                <a:lnTo>
                  <a:pt x="8547" y="7813"/>
                </a:lnTo>
                <a:lnTo>
                  <a:pt x="8363" y="7850"/>
                </a:lnTo>
                <a:lnTo>
                  <a:pt x="8143" y="7960"/>
                </a:lnTo>
                <a:lnTo>
                  <a:pt x="7960" y="8033"/>
                </a:lnTo>
                <a:lnTo>
                  <a:pt x="7777" y="8180"/>
                </a:lnTo>
                <a:lnTo>
                  <a:pt x="7593" y="8364"/>
                </a:lnTo>
                <a:lnTo>
                  <a:pt x="7446" y="8510"/>
                </a:lnTo>
                <a:lnTo>
                  <a:pt x="7336" y="8657"/>
                </a:lnTo>
                <a:lnTo>
                  <a:pt x="7190" y="9024"/>
                </a:lnTo>
                <a:lnTo>
                  <a:pt x="7116" y="9427"/>
                </a:lnTo>
                <a:lnTo>
                  <a:pt x="7116" y="9831"/>
                </a:lnTo>
                <a:lnTo>
                  <a:pt x="7153" y="10051"/>
                </a:lnTo>
                <a:lnTo>
                  <a:pt x="7226" y="10271"/>
                </a:lnTo>
                <a:lnTo>
                  <a:pt x="7336" y="10454"/>
                </a:lnTo>
                <a:lnTo>
                  <a:pt x="7446" y="10638"/>
                </a:lnTo>
                <a:lnTo>
                  <a:pt x="7740" y="11005"/>
                </a:lnTo>
                <a:lnTo>
                  <a:pt x="8107" y="11298"/>
                </a:lnTo>
                <a:lnTo>
                  <a:pt x="8510" y="11555"/>
                </a:lnTo>
                <a:lnTo>
                  <a:pt x="8914" y="11775"/>
                </a:lnTo>
                <a:lnTo>
                  <a:pt x="9134" y="11885"/>
                </a:lnTo>
                <a:lnTo>
                  <a:pt x="9354" y="11958"/>
                </a:lnTo>
                <a:lnTo>
                  <a:pt x="9574" y="11958"/>
                </a:lnTo>
                <a:lnTo>
                  <a:pt x="9757" y="11922"/>
                </a:lnTo>
                <a:lnTo>
                  <a:pt x="9977" y="11848"/>
                </a:lnTo>
                <a:lnTo>
                  <a:pt x="10198" y="11702"/>
                </a:lnTo>
                <a:lnTo>
                  <a:pt x="10381" y="11555"/>
                </a:lnTo>
                <a:lnTo>
                  <a:pt x="10491" y="11371"/>
                </a:lnTo>
                <a:lnTo>
                  <a:pt x="10674" y="11298"/>
                </a:lnTo>
                <a:lnTo>
                  <a:pt x="10784" y="11151"/>
                </a:lnTo>
                <a:lnTo>
                  <a:pt x="10895" y="10968"/>
                </a:lnTo>
                <a:lnTo>
                  <a:pt x="10968" y="10785"/>
                </a:lnTo>
                <a:lnTo>
                  <a:pt x="11005" y="10601"/>
                </a:lnTo>
                <a:lnTo>
                  <a:pt x="11005" y="10381"/>
                </a:lnTo>
                <a:lnTo>
                  <a:pt x="11005" y="10124"/>
                </a:lnTo>
                <a:lnTo>
                  <a:pt x="10968" y="9684"/>
                </a:lnTo>
                <a:lnTo>
                  <a:pt x="10821" y="9207"/>
                </a:lnTo>
                <a:lnTo>
                  <a:pt x="10638" y="8804"/>
                </a:lnTo>
                <a:lnTo>
                  <a:pt x="10491" y="8620"/>
                </a:lnTo>
                <a:lnTo>
                  <a:pt x="10344" y="8437"/>
                </a:lnTo>
                <a:lnTo>
                  <a:pt x="10198" y="8290"/>
                </a:lnTo>
                <a:lnTo>
                  <a:pt x="10014" y="8143"/>
                </a:lnTo>
                <a:lnTo>
                  <a:pt x="9831" y="8033"/>
                </a:lnTo>
                <a:lnTo>
                  <a:pt x="9611" y="7923"/>
                </a:lnTo>
                <a:lnTo>
                  <a:pt x="9427" y="7850"/>
                </a:lnTo>
                <a:lnTo>
                  <a:pt x="9207" y="7813"/>
                </a:lnTo>
                <a:lnTo>
                  <a:pt x="8987" y="7777"/>
                </a:lnTo>
                <a:close/>
                <a:moveTo>
                  <a:pt x="9024" y="0"/>
                </a:moveTo>
                <a:lnTo>
                  <a:pt x="8767" y="37"/>
                </a:lnTo>
                <a:lnTo>
                  <a:pt x="8547" y="110"/>
                </a:lnTo>
                <a:lnTo>
                  <a:pt x="8363" y="257"/>
                </a:lnTo>
                <a:lnTo>
                  <a:pt x="8180" y="440"/>
                </a:lnTo>
                <a:lnTo>
                  <a:pt x="7593" y="1027"/>
                </a:lnTo>
                <a:lnTo>
                  <a:pt x="7006" y="1651"/>
                </a:lnTo>
                <a:lnTo>
                  <a:pt x="6639" y="2054"/>
                </a:lnTo>
                <a:lnTo>
                  <a:pt x="6383" y="2311"/>
                </a:lnTo>
                <a:lnTo>
                  <a:pt x="6199" y="2605"/>
                </a:lnTo>
                <a:lnTo>
                  <a:pt x="5796" y="2201"/>
                </a:lnTo>
                <a:lnTo>
                  <a:pt x="5722" y="2128"/>
                </a:lnTo>
                <a:lnTo>
                  <a:pt x="5502" y="2128"/>
                </a:lnTo>
                <a:lnTo>
                  <a:pt x="5392" y="2201"/>
                </a:lnTo>
                <a:lnTo>
                  <a:pt x="5356" y="2238"/>
                </a:lnTo>
                <a:lnTo>
                  <a:pt x="4915" y="2531"/>
                </a:lnTo>
                <a:lnTo>
                  <a:pt x="4512" y="2898"/>
                </a:lnTo>
                <a:lnTo>
                  <a:pt x="4292" y="2715"/>
                </a:lnTo>
                <a:lnTo>
                  <a:pt x="4072" y="2495"/>
                </a:lnTo>
                <a:lnTo>
                  <a:pt x="3998" y="2458"/>
                </a:lnTo>
                <a:lnTo>
                  <a:pt x="3888" y="2458"/>
                </a:lnTo>
                <a:lnTo>
                  <a:pt x="3815" y="2495"/>
                </a:lnTo>
                <a:lnTo>
                  <a:pt x="3778" y="2568"/>
                </a:lnTo>
                <a:lnTo>
                  <a:pt x="3778" y="2421"/>
                </a:lnTo>
                <a:lnTo>
                  <a:pt x="3778" y="2311"/>
                </a:lnTo>
                <a:lnTo>
                  <a:pt x="3668" y="2128"/>
                </a:lnTo>
                <a:lnTo>
                  <a:pt x="3521" y="1908"/>
                </a:lnTo>
                <a:lnTo>
                  <a:pt x="3338" y="1761"/>
                </a:lnTo>
                <a:lnTo>
                  <a:pt x="3118" y="1614"/>
                </a:lnTo>
                <a:lnTo>
                  <a:pt x="2861" y="1504"/>
                </a:lnTo>
                <a:lnTo>
                  <a:pt x="2458" y="1321"/>
                </a:lnTo>
                <a:lnTo>
                  <a:pt x="2348" y="1321"/>
                </a:lnTo>
                <a:lnTo>
                  <a:pt x="2238" y="1357"/>
                </a:lnTo>
                <a:lnTo>
                  <a:pt x="2201" y="1431"/>
                </a:lnTo>
                <a:lnTo>
                  <a:pt x="2201" y="1504"/>
                </a:lnTo>
                <a:lnTo>
                  <a:pt x="2531" y="2238"/>
                </a:lnTo>
                <a:lnTo>
                  <a:pt x="2678" y="2531"/>
                </a:lnTo>
                <a:lnTo>
                  <a:pt x="2751" y="2678"/>
                </a:lnTo>
                <a:lnTo>
                  <a:pt x="2861" y="2825"/>
                </a:lnTo>
                <a:lnTo>
                  <a:pt x="3008" y="2898"/>
                </a:lnTo>
                <a:lnTo>
                  <a:pt x="3191" y="2935"/>
                </a:lnTo>
                <a:lnTo>
                  <a:pt x="3338" y="2935"/>
                </a:lnTo>
                <a:lnTo>
                  <a:pt x="3485" y="2861"/>
                </a:lnTo>
                <a:lnTo>
                  <a:pt x="3632" y="2788"/>
                </a:lnTo>
                <a:lnTo>
                  <a:pt x="3301" y="3155"/>
                </a:lnTo>
                <a:lnTo>
                  <a:pt x="2971" y="3485"/>
                </a:lnTo>
                <a:lnTo>
                  <a:pt x="2935" y="3412"/>
                </a:lnTo>
                <a:lnTo>
                  <a:pt x="2935" y="3265"/>
                </a:lnTo>
                <a:lnTo>
                  <a:pt x="2898" y="3081"/>
                </a:lnTo>
                <a:lnTo>
                  <a:pt x="2825" y="2825"/>
                </a:lnTo>
                <a:lnTo>
                  <a:pt x="2678" y="2605"/>
                </a:lnTo>
                <a:lnTo>
                  <a:pt x="2458" y="2384"/>
                </a:lnTo>
                <a:lnTo>
                  <a:pt x="2238" y="2238"/>
                </a:lnTo>
                <a:lnTo>
                  <a:pt x="1981" y="2091"/>
                </a:lnTo>
                <a:lnTo>
                  <a:pt x="1687" y="1981"/>
                </a:lnTo>
                <a:lnTo>
                  <a:pt x="1431" y="1908"/>
                </a:lnTo>
                <a:lnTo>
                  <a:pt x="880" y="1834"/>
                </a:lnTo>
                <a:lnTo>
                  <a:pt x="770" y="1834"/>
                </a:lnTo>
                <a:lnTo>
                  <a:pt x="697" y="1871"/>
                </a:lnTo>
                <a:lnTo>
                  <a:pt x="624" y="1944"/>
                </a:lnTo>
                <a:lnTo>
                  <a:pt x="624" y="2054"/>
                </a:lnTo>
                <a:lnTo>
                  <a:pt x="697" y="2384"/>
                </a:lnTo>
                <a:lnTo>
                  <a:pt x="807" y="2751"/>
                </a:lnTo>
                <a:lnTo>
                  <a:pt x="917" y="3045"/>
                </a:lnTo>
                <a:lnTo>
                  <a:pt x="1101" y="3375"/>
                </a:lnTo>
                <a:lnTo>
                  <a:pt x="1284" y="3668"/>
                </a:lnTo>
                <a:lnTo>
                  <a:pt x="1504" y="3925"/>
                </a:lnTo>
                <a:lnTo>
                  <a:pt x="1724" y="4182"/>
                </a:lnTo>
                <a:lnTo>
                  <a:pt x="1981" y="4439"/>
                </a:lnTo>
                <a:lnTo>
                  <a:pt x="2018" y="4439"/>
                </a:lnTo>
                <a:lnTo>
                  <a:pt x="1761" y="4695"/>
                </a:lnTo>
                <a:lnTo>
                  <a:pt x="1761" y="4549"/>
                </a:lnTo>
                <a:lnTo>
                  <a:pt x="1724" y="4402"/>
                </a:lnTo>
                <a:lnTo>
                  <a:pt x="1614" y="4255"/>
                </a:lnTo>
                <a:lnTo>
                  <a:pt x="1467" y="4108"/>
                </a:lnTo>
                <a:lnTo>
                  <a:pt x="1321" y="3998"/>
                </a:lnTo>
                <a:lnTo>
                  <a:pt x="1101" y="3925"/>
                </a:lnTo>
                <a:lnTo>
                  <a:pt x="697" y="3815"/>
                </a:lnTo>
                <a:lnTo>
                  <a:pt x="330" y="3742"/>
                </a:lnTo>
                <a:lnTo>
                  <a:pt x="220" y="3742"/>
                </a:lnTo>
                <a:lnTo>
                  <a:pt x="147" y="3815"/>
                </a:lnTo>
                <a:lnTo>
                  <a:pt x="110" y="3925"/>
                </a:lnTo>
                <a:lnTo>
                  <a:pt x="147" y="3998"/>
                </a:lnTo>
                <a:lnTo>
                  <a:pt x="367" y="4329"/>
                </a:lnTo>
                <a:lnTo>
                  <a:pt x="624" y="4732"/>
                </a:lnTo>
                <a:lnTo>
                  <a:pt x="807" y="4915"/>
                </a:lnTo>
                <a:lnTo>
                  <a:pt x="954" y="5062"/>
                </a:lnTo>
                <a:lnTo>
                  <a:pt x="1137" y="5172"/>
                </a:lnTo>
                <a:lnTo>
                  <a:pt x="1321" y="5246"/>
                </a:lnTo>
                <a:lnTo>
                  <a:pt x="1321" y="5282"/>
                </a:lnTo>
                <a:lnTo>
                  <a:pt x="1394" y="5356"/>
                </a:lnTo>
                <a:lnTo>
                  <a:pt x="1834" y="5759"/>
                </a:lnTo>
                <a:lnTo>
                  <a:pt x="1651" y="6126"/>
                </a:lnTo>
                <a:lnTo>
                  <a:pt x="1504" y="6493"/>
                </a:lnTo>
                <a:lnTo>
                  <a:pt x="1394" y="6896"/>
                </a:lnTo>
                <a:lnTo>
                  <a:pt x="1321" y="6933"/>
                </a:lnTo>
                <a:lnTo>
                  <a:pt x="1321" y="7043"/>
                </a:lnTo>
                <a:lnTo>
                  <a:pt x="1321" y="7153"/>
                </a:lnTo>
                <a:lnTo>
                  <a:pt x="1357" y="7263"/>
                </a:lnTo>
                <a:lnTo>
                  <a:pt x="1431" y="7373"/>
                </a:lnTo>
                <a:lnTo>
                  <a:pt x="1467" y="7410"/>
                </a:lnTo>
                <a:lnTo>
                  <a:pt x="1541" y="7447"/>
                </a:lnTo>
                <a:lnTo>
                  <a:pt x="1651" y="7593"/>
                </a:lnTo>
                <a:lnTo>
                  <a:pt x="2311" y="8217"/>
                </a:lnTo>
                <a:lnTo>
                  <a:pt x="2164" y="8327"/>
                </a:lnTo>
                <a:lnTo>
                  <a:pt x="2018" y="8437"/>
                </a:lnTo>
                <a:lnTo>
                  <a:pt x="1761" y="8694"/>
                </a:lnTo>
                <a:lnTo>
                  <a:pt x="1394" y="9207"/>
                </a:lnTo>
                <a:lnTo>
                  <a:pt x="990" y="9721"/>
                </a:lnTo>
                <a:lnTo>
                  <a:pt x="220" y="10748"/>
                </a:lnTo>
                <a:lnTo>
                  <a:pt x="73" y="10968"/>
                </a:lnTo>
                <a:lnTo>
                  <a:pt x="0" y="11151"/>
                </a:lnTo>
                <a:lnTo>
                  <a:pt x="0" y="11225"/>
                </a:lnTo>
                <a:lnTo>
                  <a:pt x="37" y="11335"/>
                </a:lnTo>
                <a:lnTo>
                  <a:pt x="183" y="11518"/>
                </a:lnTo>
                <a:lnTo>
                  <a:pt x="257" y="11592"/>
                </a:lnTo>
                <a:lnTo>
                  <a:pt x="367" y="11628"/>
                </a:lnTo>
                <a:lnTo>
                  <a:pt x="550" y="11665"/>
                </a:lnTo>
                <a:lnTo>
                  <a:pt x="770" y="11628"/>
                </a:lnTo>
                <a:lnTo>
                  <a:pt x="990" y="11592"/>
                </a:lnTo>
                <a:lnTo>
                  <a:pt x="2348" y="11188"/>
                </a:lnTo>
                <a:lnTo>
                  <a:pt x="3595" y="10821"/>
                </a:lnTo>
                <a:lnTo>
                  <a:pt x="4072" y="10711"/>
                </a:lnTo>
                <a:lnTo>
                  <a:pt x="4292" y="10638"/>
                </a:lnTo>
                <a:lnTo>
                  <a:pt x="4512" y="10491"/>
                </a:lnTo>
                <a:lnTo>
                  <a:pt x="5025" y="11005"/>
                </a:lnTo>
                <a:lnTo>
                  <a:pt x="5539" y="11518"/>
                </a:lnTo>
                <a:lnTo>
                  <a:pt x="6089" y="11995"/>
                </a:lnTo>
                <a:lnTo>
                  <a:pt x="6676" y="12398"/>
                </a:lnTo>
                <a:lnTo>
                  <a:pt x="7006" y="12619"/>
                </a:lnTo>
                <a:lnTo>
                  <a:pt x="7373" y="12802"/>
                </a:lnTo>
                <a:lnTo>
                  <a:pt x="7740" y="12985"/>
                </a:lnTo>
                <a:lnTo>
                  <a:pt x="8070" y="13132"/>
                </a:lnTo>
                <a:lnTo>
                  <a:pt x="8474" y="13242"/>
                </a:lnTo>
                <a:lnTo>
                  <a:pt x="8840" y="13352"/>
                </a:lnTo>
                <a:lnTo>
                  <a:pt x="9207" y="13426"/>
                </a:lnTo>
                <a:lnTo>
                  <a:pt x="9611" y="13499"/>
                </a:lnTo>
                <a:lnTo>
                  <a:pt x="9977" y="13536"/>
                </a:lnTo>
                <a:lnTo>
                  <a:pt x="10381" y="13572"/>
                </a:lnTo>
                <a:lnTo>
                  <a:pt x="11115" y="13536"/>
                </a:lnTo>
                <a:lnTo>
                  <a:pt x="11812" y="13426"/>
                </a:lnTo>
                <a:lnTo>
                  <a:pt x="12215" y="13316"/>
                </a:lnTo>
                <a:lnTo>
                  <a:pt x="12362" y="13279"/>
                </a:lnTo>
                <a:lnTo>
                  <a:pt x="12435" y="13279"/>
                </a:lnTo>
                <a:lnTo>
                  <a:pt x="12435" y="13316"/>
                </a:lnTo>
                <a:lnTo>
                  <a:pt x="12509" y="13352"/>
                </a:lnTo>
                <a:lnTo>
                  <a:pt x="12545" y="13352"/>
                </a:lnTo>
                <a:lnTo>
                  <a:pt x="12582" y="13316"/>
                </a:lnTo>
                <a:lnTo>
                  <a:pt x="12619" y="13279"/>
                </a:lnTo>
                <a:lnTo>
                  <a:pt x="12655" y="13169"/>
                </a:lnTo>
                <a:lnTo>
                  <a:pt x="12655" y="13022"/>
                </a:lnTo>
                <a:lnTo>
                  <a:pt x="12545" y="12949"/>
                </a:lnTo>
                <a:lnTo>
                  <a:pt x="12435" y="12912"/>
                </a:lnTo>
                <a:lnTo>
                  <a:pt x="12178" y="12912"/>
                </a:lnTo>
                <a:lnTo>
                  <a:pt x="11702" y="13022"/>
                </a:lnTo>
                <a:lnTo>
                  <a:pt x="11188" y="13095"/>
                </a:lnTo>
                <a:lnTo>
                  <a:pt x="10748" y="13132"/>
                </a:lnTo>
                <a:lnTo>
                  <a:pt x="10308" y="13095"/>
                </a:lnTo>
                <a:lnTo>
                  <a:pt x="9867" y="13095"/>
                </a:lnTo>
                <a:lnTo>
                  <a:pt x="9464" y="13022"/>
                </a:lnTo>
                <a:lnTo>
                  <a:pt x="9024" y="12949"/>
                </a:lnTo>
                <a:lnTo>
                  <a:pt x="8584" y="12802"/>
                </a:lnTo>
                <a:lnTo>
                  <a:pt x="8180" y="12655"/>
                </a:lnTo>
                <a:lnTo>
                  <a:pt x="7777" y="12509"/>
                </a:lnTo>
                <a:lnTo>
                  <a:pt x="7300" y="12252"/>
                </a:lnTo>
                <a:lnTo>
                  <a:pt x="6860" y="11958"/>
                </a:lnTo>
                <a:lnTo>
                  <a:pt x="6419" y="11628"/>
                </a:lnTo>
                <a:lnTo>
                  <a:pt x="6016" y="11298"/>
                </a:lnTo>
                <a:lnTo>
                  <a:pt x="5246" y="10564"/>
                </a:lnTo>
                <a:lnTo>
                  <a:pt x="4512" y="9794"/>
                </a:lnTo>
                <a:lnTo>
                  <a:pt x="3008" y="8290"/>
                </a:lnTo>
                <a:lnTo>
                  <a:pt x="2274" y="7520"/>
                </a:lnTo>
                <a:lnTo>
                  <a:pt x="2091" y="7300"/>
                </a:lnTo>
                <a:lnTo>
                  <a:pt x="1871" y="7080"/>
                </a:lnTo>
                <a:lnTo>
                  <a:pt x="1944" y="6713"/>
                </a:lnTo>
                <a:lnTo>
                  <a:pt x="2054" y="6383"/>
                </a:lnTo>
                <a:lnTo>
                  <a:pt x="2238" y="6053"/>
                </a:lnTo>
                <a:lnTo>
                  <a:pt x="2421" y="5722"/>
                </a:lnTo>
                <a:lnTo>
                  <a:pt x="2641" y="5429"/>
                </a:lnTo>
                <a:lnTo>
                  <a:pt x="2898" y="5172"/>
                </a:lnTo>
                <a:lnTo>
                  <a:pt x="3411" y="4622"/>
                </a:lnTo>
                <a:lnTo>
                  <a:pt x="4475" y="3558"/>
                </a:lnTo>
                <a:lnTo>
                  <a:pt x="5025" y="3045"/>
                </a:lnTo>
                <a:lnTo>
                  <a:pt x="5246" y="2825"/>
                </a:lnTo>
                <a:lnTo>
                  <a:pt x="5392" y="2678"/>
                </a:lnTo>
                <a:lnTo>
                  <a:pt x="5502" y="2605"/>
                </a:lnTo>
                <a:lnTo>
                  <a:pt x="5612" y="2715"/>
                </a:lnTo>
                <a:lnTo>
                  <a:pt x="5392" y="2825"/>
                </a:lnTo>
                <a:lnTo>
                  <a:pt x="5246" y="2971"/>
                </a:lnTo>
                <a:lnTo>
                  <a:pt x="4952" y="3301"/>
                </a:lnTo>
                <a:lnTo>
                  <a:pt x="4805" y="3485"/>
                </a:lnTo>
                <a:lnTo>
                  <a:pt x="4695" y="3668"/>
                </a:lnTo>
                <a:lnTo>
                  <a:pt x="4585" y="3888"/>
                </a:lnTo>
                <a:lnTo>
                  <a:pt x="4585" y="3962"/>
                </a:lnTo>
                <a:lnTo>
                  <a:pt x="4622" y="4072"/>
                </a:lnTo>
                <a:lnTo>
                  <a:pt x="4659" y="4145"/>
                </a:lnTo>
                <a:lnTo>
                  <a:pt x="4732" y="4145"/>
                </a:lnTo>
                <a:lnTo>
                  <a:pt x="4915" y="4035"/>
                </a:lnTo>
                <a:lnTo>
                  <a:pt x="5025" y="3888"/>
                </a:lnTo>
                <a:lnTo>
                  <a:pt x="5209" y="3558"/>
                </a:lnTo>
                <a:lnTo>
                  <a:pt x="5502" y="3228"/>
                </a:lnTo>
                <a:lnTo>
                  <a:pt x="5759" y="2898"/>
                </a:lnTo>
                <a:lnTo>
                  <a:pt x="6016" y="3118"/>
                </a:lnTo>
                <a:lnTo>
                  <a:pt x="5832" y="3301"/>
                </a:lnTo>
                <a:lnTo>
                  <a:pt x="5612" y="3522"/>
                </a:lnTo>
                <a:lnTo>
                  <a:pt x="5466" y="3742"/>
                </a:lnTo>
                <a:lnTo>
                  <a:pt x="5356" y="3962"/>
                </a:lnTo>
                <a:lnTo>
                  <a:pt x="5319" y="4072"/>
                </a:lnTo>
                <a:lnTo>
                  <a:pt x="5392" y="4182"/>
                </a:lnTo>
                <a:lnTo>
                  <a:pt x="5502" y="4219"/>
                </a:lnTo>
                <a:lnTo>
                  <a:pt x="5539" y="4219"/>
                </a:lnTo>
                <a:lnTo>
                  <a:pt x="5612" y="4182"/>
                </a:lnTo>
                <a:lnTo>
                  <a:pt x="5796" y="3998"/>
                </a:lnTo>
                <a:lnTo>
                  <a:pt x="5942" y="3778"/>
                </a:lnTo>
                <a:lnTo>
                  <a:pt x="6089" y="3558"/>
                </a:lnTo>
                <a:lnTo>
                  <a:pt x="6199" y="3301"/>
                </a:lnTo>
                <a:lnTo>
                  <a:pt x="6309" y="3375"/>
                </a:lnTo>
                <a:lnTo>
                  <a:pt x="6456" y="3485"/>
                </a:lnTo>
                <a:lnTo>
                  <a:pt x="6346" y="3595"/>
                </a:lnTo>
                <a:lnTo>
                  <a:pt x="6236" y="3705"/>
                </a:lnTo>
                <a:lnTo>
                  <a:pt x="6089" y="3962"/>
                </a:lnTo>
                <a:lnTo>
                  <a:pt x="5869" y="4255"/>
                </a:lnTo>
                <a:lnTo>
                  <a:pt x="5796" y="4402"/>
                </a:lnTo>
                <a:lnTo>
                  <a:pt x="5722" y="4585"/>
                </a:lnTo>
                <a:lnTo>
                  <a:pt x="5722" y="4622"/>
                </a:lnTo>
                <a:lnTo>
                  <a:pt x="5722" y="4695"/>
                </a:lnTo>
                <a:lnTo>
                  <a:pt x="5796" y="4732"/>
                </a:lnTo>
                <a:lnTo>
                  <a:pt x="5906" y="4769"/>
                </a:lnTo>
                <a:lnTo>
                  <a:pt x="6016" y="4695"/>
                </a:lnTo>
                <a:lnTo>
                  <a:pt x="6126" y="4585"/>
                </a:lnTo>
                <a:lnTo>
                  <a:pt x="6199" y="4439"/>
                </a:lnTo>
                <a:lnTo>
                  <a:pt x="6383" y="4145"/>
                </a:lnTo>
                <a:lnTo>
                  <a:pt x="6456" y="3962"/>
                </a:lnTo>
                <a:lnTo>
                  <a:pt x="6603" y="3632"/>
                </a:lnTo>
                <a:lnTo>
                  <a:pt x="7300" y="4145"/>
                </a:lnTo>
                <a:lnTo>
                  <a:pt x="7116" y="4292"/>
                </a:lnTo>
                <a:lnTo>
                  <a:pt x="6933" y="4439"/>
                </a:lnTo>
                <a:lnTo>
                  <a:pt x="6713" y="4695"/>
                </a:lnTo>
                <a:lnTo>
                  <a:pt x="6529" y="5026"/>
                </a:lnTo>
                <a:lnTo>
                  <a:pt x="6529" y="5099"/>
                </a:lnTo>
                <a:lnTo>
                  <a:pt x="6529" y="5172"/>
                </a:lnTo>
                <a:lnTo>
                  <a:pt x="6566" y="5209"/>
                </a:lnTo>
                <a:lnTo>
                  <a:pt x="6639" y="5246"/>
                </a:lnTo>
                <a:lnTo>
                  <a:pt x="6676" y="5282"/>
                </a:lnTo>
                <a:lnTo>
                  <a:pt x="6749" y="5282"/>
                </a:lnTo>
                <a:lnTo>
                  <a:pt x="6823" y="5246"/>
                </a:lnTo>
                <a:lnTo>
                  <a:pt x="6860" y="5172"/>
                </a:lnTo>
                <a:lnTo>
                  <a:pt x="7153" y="4695"/>
                </a:lnTo>
                <a:lnTo>
                  <a:pt x="7410" y="4255"/>
                </a:lnTo>
                <a:lnTo>
                  <a:pt x="7740" y="4475"/>
                </a:lnTo>
                <a:lnTo>
                  <a:pt x="7483" y="4732"/>
                </a:lnTo>
                <a:lnTo>
                  <a:pt x="7116" y="5136"/>
                </a:lnTo>
                <a:lnTo>
                  <a:pt x="7080" y="5209"/>
                </a:lnTo>
                <a:lnTo>
                  <a:pt x="7043" y="5246"/>
                </a:lnTo>
                <a:lnTo>
                  <a:pt x="7080" y="5319"/>
                </a:lnTo>
                <a:lnTo>
                  <a:pt x="7116" y="5356"/>
                </a:lnTo>
                <a:lnTo>
                  <a:pt x="7190" y="5392"/>
                </a:lnTo>
                <a:lnTo>
                  <a:pt x="7263" y="5429"/>
                </a:lnTo>
                <a:lnTo>
                  <a:pt x="7336" y="5429"/>
                </a:lnTo>
                <a:lnTo>
                  <a:pt x="7373" y="5356"/>
                </a:lnTo>
                <a:lnTo>
                  <a:pt x="7556" y="5172"/>
                </a:lnTo>
                <a:lnTo>
                  <a:pt x="7740" y="4989"/>
                </a:lnTo>
                <a:lnTo>
                  <a:pt x="7813" y="4805"/>
                </a:lnTo>
                <a:lnTo>
                  <a:pt x="7850" y="4695"/>
                </a:lnTo>
                <a:lnTo>
                  <a:pt x="7887" y="4585"/>
                </a:lnTo>
                <a:lnTo>
                  <a:pt x="8474" y="4989"/>
                </a:lnTo>
                <a:lnTo>
                  <a:pt x="8107" y="5319"/>
                </a:lnTo>
                <a:lnTo>
                  <a:pt x="7813" y="5722"/>
                </a:lnTo>
                <a:lnTo>
                  <a:pt x="7777" y="5796"/>
                </a:lnTo>
                <a:lnTo>
                  <a:pt x="7777" y="5833"/>
                </a:lnTo>
                <a:lnTo>
                  <a:pt x="7813" y="5943"/>
                </a:lnTo>
                <a:lnTo>
                  <a:pt x="7887" y="5979"/>
                </a:lnTo>
                <a:lnTo>
                  <a:pt x="7997" y="5979"/>
                </a:lnTo>
                <a:lnTo>
                  <a:pt x="8033" y="5943"/>
                </a:lnTo>
                <a:lnTo>
                  <a:pt x="8327" y="5502"/>
                </a:lnTo>
                <a:lnTo>
                  <a:pt x="8584" y="5062"/>
                </a:lnTo>
                <a:lnTo>
                  <a:pt x="9024" y="5356"/>
                </a:lnTo>
                <a:lnTo>
                  <a:pt x="8767" y="5612"/>
                </a:lnTo>
                <a:lnTo>
                  <a:pt x="8584" y="5796"/>
                </a:lnTo>
                <a:lnTo>
                  <a:pt x="8510" y="5906"/>
                </a:lnTo>
                <a:lnTo>
                  <a:pt x="8474" y="6053"/>
                </a:lnTo>
                <a:lnTo>
                  <a:pt x="8253" y="6383"/>
                </a:lnTo>
                <a:lnTo>
                  <a:pt x="8217" y="6456"/>
                </a:lnTo>
                <a:lnTo>
                  <a:pt x="8253" y="6566"/>
                </a:lnTo>
                <a:lnTo>
                  <a:pt x="8290" y="6603"/>
                </a:lnTo>
                <a:lnTo>
                  <a:pt x="8363" y="6640"/>
                </a:lnTo>
                <a:lnTo>
                  <a:pt x="8474" y="6640"/>
                </a:lnTo>
                <a:lnTo>
                  <a:pt x="8547" y="6566"/>
                </a:lnTo>
                <a:lnTo>
                  <a:pt x="8804" y="6199"/>
                </a:lnTo>
                <a:lnTo>
                  <a:pt x="8877" y="6126"/>
                </a:lnTo>
                <a:lnTo>
                  <a:pt x="8950" y="6016"/>
                </a:lnTo>
                <a:lnTo>
                  <a:pt x="9097" y="5796"/>
                </a:lnTo>
                <a:lnTo>
                  <a:pt x="9244" y="5539"/>
                </a:lnTo>
                <a:lnTo>
                  <a:pt x="9537" y="5722"/>
                </a:lnTo>
                <a:lnTo>
                  <a:pt x="9354" y="5906"/>
                </a:lnTo>
                <a:lnTo>
                  <a:pt x="9207" y="6126"/>
                </a:lnTo>
                <a:lnTo>
                  <a:pt x="8950" y="6419"/>
                </a:lnTo>
                <a:lnTo>
                  <a:pt x="8877" y="6566"/>
                </a:lnTo>
                <a:lnTo>
                  <a:pt x="8840" y="6750"/>
                </a:lnTo>
                <a:lnTo>
                  <a:pt x="8914" y="6823"/>
                </a:lnTo>
                <a:lnTo>
                  <a:pt x="8950" y="6860"/>
                </a:lnTo>
                <a:lnTo>
                  <a:pt x="8987" y="6860"/>
                </a:lnTo>
                <a:lnTo>
                  <a:pt x="9134" y="6786"/>
                </a:lnTo>
                <a:lnTo>
                  <a:pt x="9244" y="6640"/>
                </a:lnTo>
                <a:lnTo>
                  <a:pt x="9391" y="6383"/>
                </a:lnTo>
                <a:lnTo>
                  <a:pt x="9537" y="6126"/>
                </a:lnTo>
                <a:lnTo>
                  <a:pt x="9721" y="5869"/>
                </a:lnTo>
                <a:lnTo>
                  <a:pt x="10198" y="6236"/>
                </a:lnTo>
                <a:lnTo>
                  <a:pt x="10051" y="6419"/>
                </a:lnTo>
                <a:lnTo>
                  <a:pt x="9867" y="6640"/>
                </a:lnTo>
                <a:lnTo>
                  <a:pt x="9684" y="6860"/>
                </a:lnTo>
                <a:lnTo>
                  <a:pt x="9611" y="7006"/>
                </a:lnTo>
                <a:lnTo>
                  <a:pt x="9574" y="7116"/>
                </a:lnTo>
                <a:lnTo>
                  <a:pt x="9574" y="7190"/>
                </a:lnTo>
                <a:lnTo>
                  <a:pt x="9611" y="7263"/>
                </a:lnTo>
                <a:lnTo>
                  <a:pt x="9757" y="7263"/>
                </a:lnTo>
                <a:lnTo>
                  <a:pt x="9867" y="7190"/>
                </a:lnTo>
                <a:lnTo>
                  <a:pt x="9941" y="7080"/>
                </a:lnTo>
                <a:lnTo>
                  <a:pt x="10124" y="6823"/>
                </a:lnTo>
                <a:lnTo>
                  <a:pt x="10271" y="6603"/>
                </a:lnTo>
                <a:lnTo>
                  <a:pt x="10381" y="6383"/>
                </a:lnTo>
                <a:lnTo>
                  <a:pt x="10895" y="6823"/>
                </a:lnTo>
                <a:lnTo>
                  <a:pt x="10931" y="6860"/>
                </a:lnTo>
                <a:lnTo>
                  <a:pt x="10638" y="7226"/>
                </a:lnTo>
                <a:lnTo>
                  <a:pt x="10381" y="7593"/>
                </a:lnTo>
                <a:lnTo>
                  <a:pt x="10271" y="7703"/>
                </a:lnTo>
                <a:lnTo>
                  <a:pt x="10271" y="7777"/>
                </a:lnTo>
                <a:lnTo>
                  <a:pt x="10271" y="7813"/>
                </a:lnTo>
                <a:lnTo>
                  <a:pt x="10344" y="7923"/>
                </a:lnTo>
                <a:lnTo>
                  <a:pt x="10418" y="7960"/>
                </a:lnTo>
                <a:lnTo>
                  <a:pt x="10491" y="7923"/>
                </a:lnTo>
                <a:lnTo>
                  <a:pt x="10528" y="7887"/>
                </a:lnTo>
                <a:lnTo>
                  <a:pt x="10821" y="7483"/>
                </a:lnTo>
                <a:lnTo>
                  <a:pt x="11115" y="7043"/>
                </a:lnTo>
                <a:lnTo>
                  <a:pt x="11445" y="7447"/>
                </a:lnTo>
                <a:lnTo>
                  <a:pt x="11298" y="7703"/>
                </a:lnTo>
                <a:lnTo>
                  <a:pt x="11151" y="7960"/>
                </a:lnTo>
                <a:lnTo>
                  <a:pt x="10968" y="8253"/>
                </a:lnTo>
                <a:lnTo>
                  <a:pt x="10931" y="8437"/>
                </a:lnTo>
                <a:lnTo>
                  <a:pt x="10931" y="8510"/>
                </a:lnTo>
                <a:lnTo>
                  <a:pt x="10931" y="8584"/>
                </a:lnTo>
                <a:lnTo>
                  <a:pt x="10968" y="8657"/>
                </a:lnTo>
                <a:lnTo>
                  <a:pt x="11041" y="8657"/>
                </a:lnTo>
                <a:lnTo>
                  <a:pt x="11188" y="8584"/>
                </a:lnTo>
                <a:lnTo>
                  <a:pt x="11261" y="8474"/>
                </a:lnTo>
                <a:lnTo>
                  <a:pt x="11408" y="8180"/>
                </a:lnTo>
                <a:lnTo>
                  <a:pt x="11628" y="7703"/>
                </a:lnTo>
                <a:lnTo>
                  <a:pt x="11812" y="7997"/>
                </a:lnTo>
                <a:lnTo>
                  <a:pt x="11995" y="8290"/>
                </a:lnTo>
                <a:lnTo>
                  <a:pt x="11812" y="8694"/>
                </a:lnTo>
                <a:lnTo>
                  <a:pt x="11628" y="9097"/>
                </a:lnTo>
                <a:lnTo>
                  <a:pt x="11518" y="9097"/>
                </a:lnTo>
                <a:lnTo>
                  <a:pt x="11408" y="9317"/>
                </a:lnTo>
                <a:lnTo>
                  <a:pt x="11335" y="9501"/>
                </a:lnTo>
                <a:lnTo>
                  <a:pt x="11335" y="9574"/>
                </a:lnTo>
                <a:lnTo>
                  <a:pt x="11335" y="9647"/>
                </a:lnTo>
                <a:lnTo>
                  <a:pt x="11408" y="9721"/>
                </a:lnTo>
                <a:lnTo>
                  <a:pt x="11591" y="9721"/>
                </a:lnTo>
                <a:lnTo>
                  <a:pt x="11628" y="9684"/>
                </a:lnTo>
                <a:lnTo>
                  <a:pt x="11812" y="9427"/>
                </a:lnTo>
                <a:lnTo>
                  <a:pt x="11958" y="9171"/>
                </a:lnTo>
                <a:lnTo>
                  <a:pt x="12105" y="8914"/>
                </a:lnTo>
                <a:lnTo>
                  <a:pt x="12178" y="8657"/>
                </a:lnTo>
                <a:lnTo>
                  <a:pt x="12325" y="9024"/>
                </a:lnTo>
                <a:lnTo>
                  <a:pt x="12472" y="9427"/>
                </a:lnTo>
                <a:lnTo>
                  <a:pt x="12068" y="10088"/>
                </a:lnTo>
                <a:lnTo>
                  <a:pt x="11995" y="10088"/>
                </a:lnTo>
                <a:lnTo>
                  <a:pt x="11922" y="10271"/>
                </a:lnTo>
                <a:lnTo>
                  <a:pt x="11848" y="10418"/>
                </a:lnTo>
                <a:lnTo>
                  <a:pt x="11848" y="10491"/>
                </a:lnTo>
                <a:lnTo>
                  <a:pt x="11848" y="10528"/>
                </a:lnTo>
                <a:lnTo>
                  <a:pt x="11922" y="10601"/>
                </a:lnTo>
                <a:lnTo>
                  <a:pt x="12068" y="10601"/>
                </a:lnTo>
                <a:lnTo>
                  <a:pt x="12142" y="10564"/>
                </a:lnTo>
                <a:lnTo>
                  <a:pt x="12362" y="10198"/>
                </a:lnTo>
                <a:lnTo>
                  <a:pt x="12582" y="9831"/>
                </a:lnTo>
                <a:lnTo>
                  <a:pt x="12692" y="10454"/>
                </a:lnTo>
                <a:lnTo>
                  <a:pt x="12509" y="10638"/>
                </a:lnTo>
                <a:lnTo>
                  <a:pt x="12362" y="10858"/>
                </a:lnTo>
                <a:lnTo>
                  <a:pt x="12215" y="11078"/>
                </a:lnTo>
                <a:lnTo>
                  <a:pt x="12178" y="11225"/>
                </a:lnTo>
                <a:lnTo>
                  <a:pt x="12178" y="11371"/>
                </a:lnTo>
                <a:lnTo>
                  <a:pt x="12215" y="11408"/>
                </a:lnTo>
                <a:lnTo>
                  <a:pt x="12252" y="11408"/>
                </a:lnTo>
                <a:lnTo>
                  <a:pt x="12362" y="11371"/>
                </a:lnTo>
                <a:lnTo>
                  <a:pt x="12472" y="11298"/>
                </a:lnTo>
                <a:lnTo>
                  <a:pt x="12582" y="11078"/>
                </a:lnTo>
                <a:lnTo>
                  <a:pt x="12692" y="10858"/>
                </a:lnTo>
                <a:lnTo>
                  <a:pt x="12729" y="11188"/>
                </a:lnTo>
                <a:lnTo>
                  <a:pt x="12655" y="11775"/>
                </a:lnTo>
                <a:lnTo>
                  <a:pt x="12509" y="11922"/>
                </a:lnTo>
                <a:lnTo>
                  <a:pt x="12362" y="12068"/>
                </a:lnTo>
                <a:lnTo>
                  <a:pt x="12325" y="12215"/>
                </a:lnTo>
                <a:lnTo>
                  <a:pt x="12325" y="12288"/>
                </a:lnTo>
                <a:lnTo>
                  <a:pt x="12362" y="12362"/>
                </a:lnTo>
                <a:lnTo>
                  <a:pt x="12435" y="12398"/>
                </a:lnTo>
                <a:lnTo>
                  <a:pt x="12472" y="12398"/>
                </a:lnTo>
                <a:lnTo>
                  <a:pt x="12619" y="12288"/>
                </a:lnTo>
                <a:lnTo>
                  <a:pt x="12655" y="12655"/>
                </a:lnTo>
                <a:lnTo>
                  <a:pt x="12692" y="12692"/>
                </a:lnTo>
                <a:lnTo>
                  <a:pt x="12729" y="12655"/>
                </a:lnTo>
                <a:lnTo>
                  <a:pt x="12802" y="12545"/>
                </a:lnTo>
                <a:lnTo>
                  <a:pt x="12912" y="12398"/>
                </a:lnTo>
                <a:lnTo>
                  <a:pt x="13022" y="12068"/>
                </a:lnTo>
                <a:lnTo>
                  <a:pt x="13095" y="11738"/>
                </a:lnTo>
                <a:lnTo>
                  <a:pt x="13132" y="11408"/>
                </a:lnTo>
                <a:lnTo>
                  <a:pt x="13132" y="11005"/>
                </a:lnTo>
                <a:lnTo>
                  <a:pt x="13132" y="10638"/>
                </a:lnTo>
                <a:lnTo>
                  <a:pt x="13095" y="10234"/>
                </a:lnTo>
                <a:lnTo>
                  <a:pt x="13022" y="9867"/>
                </a:lnTo>
                <a:lnTo>
                  <a:pt x="12949" y="9464"/>
                </a:lnTo>
                <a:lnTo>
                  <a:pt x="12839" y="9060"/>
                </a:lnTo>
                <a:lnTo>
                  <a:pt x="12692" y="8694"/>
                </a:lnTo>
                <a:lnTo>
                  <a:pt x="12545" y="8327"/>
                </a:lnTo>
                <a:lnTo>
                  <a:pt x="12325" y="7960"/>
                </a:lnTo>
                <a:lnTo>
                  <a:pt x="12142" y="7630"/>
                </a:lnTo>
                <a:lnTo>
                  <a:pt x="11885" y="7300"/>
                </a:lnTo>
                <a:lnTo>
                  <a:pt x="11628" y="6970"/>
                </a:lnTo>
                <a:lnTo>
                  <a:pt x="11335" y="6640"/>
                </a:lnTo>
                <a:lnTo>
                  <a:pt x="11041" y="6346"/>
                </a:lnTo>
                <a:lnTo>
                  <a:pt x="10344" y="5759"/>
                </a:lnTo>
                <a:lnTo>
                  <a:pt x="9647" y="5246"/>
                </a:lnTo>
                <a:lnTo>
                  <a:pt x="8914" y="4732"/>
                </a:lnTo>
                <a:lnTo>
                  <a:pt x="8987" y="4439"/>
                </a:lnTo>
                <a:lnTo>
                  <a:pt x="9024" y="4182"/>
                </a:lnTo>
                <a:lnTo>
                  <a:pt x="9060" y="3558"/>
                </a:lnTo>
                <a:lnTo>
                  <a:pt x="9097" y="2898"/>
                </a:lnTo>
                <a:lnTo>
                  <a:pt x="9281" y="220"/>
                </a:lnTo>
                <a:lnTo>
                  <a:pt x="9244" y="110"/>
                </a:lnTo>
                <a:lnTo>
                  <a:pt x="9207" y="37"/>
                </a:lnTo>
                <a:lnTo>
                  <a:pt x="9097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2" name="Shape 252"/>
          <p:cNvSpPr/>
          <p:nvPr/>
        </p:nvSpPr>
        <p:spPr>
          <a:xfrm>
            <a:off x="-77078" y="1488019"/>
            <a:ext cx="339602" cy="400617"/>
          </a:xfrm>
          <a:custGeom>
            <a:avLst/>
            <a:gdLst/>
            <a:ahLst/>
            <a:cxnLst/>
            <a:rect l="0" t="0" r="0" b="0"/>
            <a:pathLst>
              <a:path w="9391" h="11079" extrusionOk="0">
                <a:moveTo>
                  <a:pt x="4916" y="441"/>
                </a:moveTo>
                <a:lnTo>
                  <a:pt x="5026" y="477"/>
                </a:lnTo>
                <a:lnTo>
                  <a:pt x="5099" y="551"/>
                </a:lnTo>
                <a:lnTo>
                  <a:pt x="5099" y="771"/>
                </a:lnTo>
                <a:lnTo>
                  <a:pt x="5026" y="954"/>
                </a:lnTo>
                <a:lnTo>
                  <a:pt x="4953" y="1064"/>
                </a:lnTo>
                <a:lnTo>
                  <a:pt x="4842" y="1138"/>
                </a:lnTo>
                <a:lnTo>
                  <a:pt x="4732" y="1174"/>
                </a:lnTo>
                <a:lnTo>
                  <a:pt x="4622" y="1138"/>
                </a:lnTo>
                <a:lnTo>
                  <a:pt x="4366" y="1028"/>
                </a:lnTo>
                <a:lnTo>
                  <a:pt x="4439" y="917"/>
                </a:lnTo>
                <a:lnTo>
                  <a:pt x="4439" y="771"/>
                </a:lnTo>
                <a:lnTo>
                  <a:pt x="4402" y="697"/>
                </a:lnTo>
                <a:lnTo>
                  <a:pt x="4366" y="661"/>
                </a:lnTo>
                <a:lnTo>
                  <a:pt x="4476" y="551"/>
                </a:lnTo>
                <a:lnTo>
                  <a:pt x="4622" y="477"/>
                </a:lnTo>
                <a:lnTo>
                  <a:pt x="4769" y="441"/>
                </a:lnTo>
                <a:close/>
                <a:moveTo>
                  <a:pt x="3375" y="6493"/>
                </a:moveTo>
                <a:lnTo>
                  <a:pt x="3375" y="6530"/>
                </a:lnTo>
                <a:lnTo>
                  <a:pt x="3339" y="6530"/>
                </a:lnTo>
                <a:lnTo>
                  <a:pt x="3375" y="6493"/>
                </a:lnTo>
                <a:close/>
                <a:moveTo>
                  <a:pt x="4292" y="6933"/>
                </a:moveTo>
                <a:lnTo>
                  <a:pt x="4256" y="7007"/>
                </a:lnTo>
                <a:lnTo>
                  <a:pt x="4219" y="6970"/>
                </a:lnTo>
                <a:lnTo>
                  <a:pt x="4292" y="6933"/>
                </a:lnTo>
                <a:close/>
                <a:moveTo>
                  <a:pt x="5209" y="4219"/>
                </a:moveTo>
                <a:lnTo>
                  <a:pt x="5429" y="4329"/>
                </a:lnTo>
                <a:lnTo>
                  <a:pt x="5649" y="4439"/>
                </a:lnTo>
                <a:lnTo>
                  <a:pt x="5686" y="4549"/>
                </a:lnTo>
                <a:lnTo>
                  <a:pt x="5723" y="4586"/>
                </a:lnTo>
                <a:lnTo>
                  <a:pt x="5796" y="4586"/>
                </a:lnTo>
                <a:lnTo>
                  <a:pt x="6016" y="4879"/>
                </a:lnTo>
                <a:lnTo>
                  <a:pt x="6163" y="5173"/>
                </a:lnTo>
                <a:lnTo>
                  <a:pt x="6200" y="5503"/>
                </a:lnTo>
                <a:lnTo>
                  <a:pt x="6200" y="5833"/>
                </a:lnTo>
                <a:lnTo>
                  <a:pt x="6090" y="6126"/>
                </a:lnTo>
                <a:lnTo>
                  <a:pt x="5943" y="6420"/>
                </a:lnTo>
                <a:lnTo>
                  <a:pt x="5796" y="6603"/>
                </a:lnTo>
                <a:lnTo>
                  <a:pt x="5649" y="6750"/>
                </a:lnTo>
                <a:lnTo>
                  <a:pt x="5649" y="6713"/>
                </a:lnTo>
                <a:lnTo>
                  <a:pt x="5649" y="6566"/>
                </a:lnTo>
                <a:lnTo>
                  <a:pt x="5649" y="6383"/>
                </a:lnTo>
                <a:lnTo>
                  <a:pt x="5613" y="6346"/>
                </a:lnTo>
                <a:lnTo>
                  <a:pt x="5576" y="6310"/>
                </a:lnTo>
                <a:lnTo>
                  <a:pt x="5539" y="6310"/>
                </a:lnTo>
                <a:lnTo>
                  <a:pt x="5503" y="6346"/>
                </a:lnTo>
                <a:lnTo>
                  <a:pt x="5393" y="6493"/>
                </a:lnTo>
                <a:lnTo>
                  <a:pt x="5356" y="6676"/>
                </a:lnTo>
                <a:lnTo>
                  <a:pt x="5319" y="6933"/>
                </a:lnTo>
                <a:lnTo>
                  <a:pt x="5099" y="7007"/>
                </a:lnTo>
                <a:lnTo>
                  <a:pt x="5099" y="6860"/>
                </a:lnTo>
                <a:lnTo>
                  <a:pt x="5099" y="6713"/>
                </a:lnTo>
                <a:lnTo>
                  <a:pt x="5136" y="6566"/>
                </a:lnTo>
                <a:lnTo>
                  <a:pt x="5209" y="6456"/>
                </a:lnTo>
                <a:lnTo>
                  <a:pt x="5246" y="6420"/>
                </a:lnTo>
                <a:lnTo>
                  <a:pt x="5209" y="6383"/>
                </a:lnTo>
                <a:lnTo>
                  <a:pt x="5173" y="6346"/>
                </a:lnTo>
                <a:lnTo>
                  <a:pt x="5136" y="6346"/>
                </a:lnTo>
                <a:lnTo>
                  <a:pt x="4953" y="6456"/>
                </a:lnTo>
                <a:lnTo>
                  <a:pt x="4842" y="6640"/>
                </a:lnTo>
                <a:lnTo>
                  <a:pt x="4769" y="6823"/>
                </a:lnTo>
                <a:lnTo>
                  <a:pt x="4769" y="7043"/>
                </a:lnTo>
                <a:lnTo>
                  <a:pt x="4696" y="7043"/>
                </a:lnTo>
                <a:lnTo>
                  <a:pt x="4659" y="7007"/>
                </a:lnTo>
                <a:lnTo>
                  <a:pt x="4622" y="6970"/>
                </a:lnTo>
                <a:lnTo>
                  <a:pt x="4586" y="6970"/>
                </a:lnTo>
                <a:lnTo>
                  <a:pt x="5026" y="6016"/>
                </a:lnTo>
                <a:lnTo>
                  <a:pt x="5026" y="5943"/>
                </a:lnTo>
                <a:lnTo>
                  <a:pt x="4989" y="5906"/>
                </a:lnTo>
                <a:lnTo>
                  <a:pt x="4953" y="5906"/>
                </a:lnTo>
                <a:lnTo>
                  <a:pt x="4916" y="5943"/>
                </a:lnTo>
                <a:lnTo>
                  <a:pt x="4402" y="6750"/>
                </a:lnTo>
                <a:lnTo>
                  <a:pt x="4366" y="6676"/>
                </a:lnTo>
                <a:lnTo>
                  <a:pt x="4329" y="6640"/>
                </a:lnTo>
                <a:lnTo>
                  <a:pt x="4256" y="6640"/>
                </a:lnTo>
                <a:lnTo>
                  <a:pt x="4439" y="6236"/>
                </a:lnTo>
                <a:lnTo>
                  <a:pt x="4659" y="5796"/>
                </a:lnTo>
                <a:lnTo>
                  <a:pt x="4696" y="5759"/>
                </a:lnTo>
                <a:lnTo>
                  <a:pt x="4659" y="5723"/>
                </a:lnTo>
                <a:lnTo>
                  <a:pt x="4586" y="5723"/>
                </a:lnTo>
                <a:lnTo>
                  <a:pt x="4182" y="6273"/>
                </a:lnTo>
                <a:lnTo>
                  <a:pt x="3999" y="6566"/>
                </a:lnTo>
                <a:lnTo>
                  <a:pt x="3852" y="6860"/>
                </a:lnTo>
                <a:lnTo>
                  <a:pt x="3669" y="6786"/>
                </a:lnTo>
                <a:lnTo>
                  <a:pt x="3779" y="6750"/>
                </a:lnTo>
                <a:lnTo>
                  <a:pt x="3852" y="6640"/>
                </a:lnTo>
                <a:lnTo>
                  <a:pt x="3889" y="6566"/>
                </a:lnTo>
                <a:lnTo>
                  <a:pt x="3889" y="6420"/>
                </a:lnTo>
                <a:lnTo>
                  <a:pt x="3889" y="6383"/>
                </a:lnTo>
                <a:lnTo>
                  <a:pt x="3815" y="6383"/>
                </a:lnTo>
                <a:lnTo>
                  <a:pt x="3999" y="6163"/>
                </a:lnTo>
                <a:lnTo>
                  <a:pt x="4512" y="5539"/>
                </a:lnTo>
                <a:lnTo>
                  <a:pt x="4512" y="5466"/>
                </a:lnTo>
                <a:lnTo>
                  <a:pt x="4476" y="5429"/>
                </a:lnTo>
                <a:lnTo>
                  <a:pt x="4402" y="5429"/>
                </a:lnTo>
                <a:lnTo>
                  <a:pt x="3779" y="6016"/>
                </a:lnTo>
                <a:lnTo>
                  <a:pt x="3632" y="6126"/>
                </a:lnTo>
                <a:lnTo>
                  <a:pt x="3595" y="6090"/>
                </a:lnTo>
                <a:lnTo>
                  <a:pt x="3559" y="6090"/>
                </a:lnTo>
                <a:lnTo>
                  <a:pt x="3485" y="6126"/>
                </a:lnTo>
                <a:lnTo>
                  <a:pt x="3669" y="5869"/>
                </a:lnTo>
                <a:lnTo>
                  <a:pt x="3889" y="5649"/>
                </a:lnTo>
                <a:lnTo>
                  <a:pt x="4146" y="5466"/>
                </a:lnTo>
                <a:lnTo>
                  <a:pt x="4402" y="5283"/>
                </a:lnTo>
                <a:lnTo>
                  <a:pt x="4439" y="5246"/>
                </a:lnTo>
                <a:lnTo>
                  <a:pt x="4402" y="5209"/>
                </a:lnTo>
                <a:lnTo>
                  <a:pt x="4402" y="5173"/>
                </a:lnTo>
                <a:lnTo>
                  <a:pt x="4329" y="5136"/>
                </a:lnTo>
                <a:lnTo>
                  <a:pt x="3962" y="5319"/>
                </a:lnTo>
                <a:lnTo>
                  <a:pt x="3632" y="5539"/>
                </a:lnTo>
                <a:lnTo>
                  <a:pt x="3339" y="5796"/>
                </a:lnTo>
                <a:lnTo>
                  <a:pt x="3082" y="6126"/>
                </a:lnTo>
                <a:lnTo>
                  <a:pt x="3045" y="6016"/>
                </a:lnTo>
                <a:lnTo>
                  <a:pt x="3082" y="5980"/>
                </a:lnTo>
                <a:lnTo>
                  <a:pt x="3339" y="5613"/>
                </a:lnTo>
                <a:lnTo>
                  <a:pt x="3632" y="5283"/>
                </a:lnTo>
                <a:lnTo>
                  <a:pt x="3962" y="4952"/>
                </a:lnTo>
                <a:lnTo>
                  <a:pt x="4292" y="4659"/>
                </a:lnTo>
                <a:lnTo>
                  <a:pt x="4292" y="4622"/>
                </a:lnTo>
                <a:lnTo>
                  <a:pt x="4256" y="4586"/>
                </a:lnTo>
                <a:lnTo>
                  <a:pt x="4219" y="4586"/>
                </a:lnTo>
                <a:lnTo>
                  <a:pt x="3925" y="4732"/>
                </a:lnTo>
                <a:lnTo>
                  <a:pt x="3632" y="4879"/>
                </a:lnTo>
                <a:lnTo>
                  <a:pt x="3375" y="5099"/>
                </a:lnTo>
                <a:lnTo>
                  <a:pt x="3155" y="5356"/>
                </a:lnTo>
                <a:lnTo>
                  <a:pt x="3228" y="5209"/>
                </a:lnTo>
                <a:lnTo>
                  <a:pt x="3339" y="5062"/>
                </a:lnTo>
                <a:lnTo>
                  <a:pt x="3559" y="4842"/>
                </a:lnTo>
                <a:lnTo>
                  <a:pt x="3852" y="4622"/>
                </a:lnTo>
                <a:lnTo>
                  <a:pt x="4146" y="4476"/>
                </a:lnTo>
                <a:lnTo>
                  <a:pt x="4402" y="4366"/>
                </a:lnTo>
                <a:lnTo>
                  <a:pt x="4659" y="4292"/>
                </a:lnTo>
                <a:lnTo>
                  <a:pt x="4953" y="4219"/>
                </a:lnTo>
                <a:close/>
                <a:moveTo>
                  <a:pt x="807" y="8767"/>
                </a:moveTo>
                <a:lnTo>
                  <a:pt x="807" y="8841"/>
                </a:lnTo>
                <a:lnTo>
                  <a:pt x="844" y="8914"/>
                </a:lnTo>
                <a:lnTo>
                  <a:pt x="918" y="8951"/>
                </a:lnTo>
                <a:lnTo>
                  <a:pt x="1138" y="8951"/>
                </a:lnTo>
                <a:lnTo>
                  <a:pt x="1211" y="8987"/>
                </a:lnTo>
                <a:lnTo>
                  <a:pt x="1321" y="8987"/>
                </a:lnTo>
                <a:lnTo>
                  <a:pt x="1321" y="9061"/>
                </a:lnTo>
                <a:lnTo>
                  <a:pt x="1321" y="9097"/>
                </a:lnTo>
                <a:lnTo>
                  <a:pt x="1248" y="9171"/>
                </a:lnTo>
                <a:lnTo>
                  <a:pt x="1174" y="9207"/>
                </a:lnTo>
                <a:lnTo>
                  <a:pt x="954" y="9244"/>
                </a:lnTo>
                <a:lnTo>
                  <a:pt x="844" y="9207"/>
                </a:lnTo>
                <a:lnTo>
                  <a:pt x="697" y="9134"/>
                </a:lnTo>
                <a:lnTo>
                  <a:pt x="587" y="9061"/>
                </a:lnTo>
                <a:lnTo>
                  <a:pt x="551" y="8951"/>
                </a:lnTo>
                <a:lnTo>
                  <a:pt x="661" y="8841"/>
                </a:lnTo>
                <a:lnTo>
                  <a:pt x="807" y="8767"/>
                </a:lnTo>
                <a:close/>
                <a:moveTo>
                  <a:pt x="8511" y="8657"/>
                </a:moveTo>
                <a:lnTo>
                  <a:pt x="8621" y="8694"/>
                </a:lnTo>
                <a:lnTo>
                  <a:pt x="8731" y="8731"/>
                </a:lnTo>
                <a:lnTo>
                  <a:pt x="8841" y="8804"/>
                </a:lnTo>
                <a:lnTo>
                  <a:pt x="8951" y="8877"/>
                </a:lnTo>
                <a:lnTo>
                  <a:pt x="8987" y="8987"/>
                </a:lnTo>
                <a:lnTo>
                  <a:pt x="9024" y="9097"/>
                </a:lnTo>
                <a:lnTo>
                  <a:pt x="9024" y="9134"/>
                </a:lnTo>
                <a:lnTo>
                  <a:pt x="8987" y="9134"/>
                </a:lnTo>
                <a:lnTo>
                  <a:pt x="8877" y="9097"/>
                </a:lnTo>
                <a:lnTo>
                  <a:pt x="8804" y="9134"/>
                </a:lnTo>
                <a:lnTo>
                  <a:pt x="8731" y="9171"/>
                </a:lnTo>
                <a:lnTo>
                  <a:pt x="8621" y="9281"/>
                </a:lnTo>
                <a:lnTo>
                  <a:pt x="8474" y="9354"/>
                </a:lnTo>
                <a:lnTo>
                  <a:pt x="8327" y="9318"/>
                </a:lnTo>
                <a:lnTo>
                  <a:pt x="8254" y="9244"/>
                </a:lnTo>
                <a:lnTo>
                  <a:pt x="8217" y="9171"/>
                </a:lnTo>
                <a:lnTo>
                  <a:pt x="8217" y="9024"/>
                </a:lnTo>
                <a:lnTo>
                  <a:pt x="8254" y="8841"/>
                </a:lnTo>
                <a:lnTo>
                  <a:pt x="8254" y="8694"/>
                </a:lnTo>
                <a:lnTo>
                  <a:pt x="8511" y="8657"/>
                </a:lnTo>
                <a:close/>
                <a:moveTo>
                  <a:pt x="5026" y="9501"/>
                </a:moveTo>
                <a:lnTo>
                  <a:pt x="5063" y="9574"/>
                </a:lnTo>
                <a:lnTo>
                  <a:pt x="4989" y="9538"/>
                </a:lnTo>
                <a:lnTo>
                  <a:pt x="5026" y="9501"/>
                </a:lnTo>
                <a:close/>
                <a:moveTo>
                  <a:pt x="4696" y="9868"/>
                </a:moveTo>
                <a:lnTo>
                  <a:pt x="4953" y="9941"/>
                </a:lnTo>
                <a:lnTo>
                  <a:pt x="4916" y="10014"/>
                </a:lnTo>
                <a:lnTo>
                  <a:pt x="4879" y="10271"/>
                </a:lnTo>
                <a:lnTo>
                  <a:pt x="4842" y="10308"/>
                </a:lnTo>
                <a:lnTo>
                  <a:pt x="4549" y="10308"/>
                </a:lnTo>
                <a:lnTo>
                  <a:pt x="4439" y="10235"/>
                </a:lnTo>
                <a:lnTo>
                  <a:pt x="4329" y="10125"/>
                </a:lnTo>
                <a:lnTo>
                  <a:pt x="4292" y="10051"/>
                </a:lnTo>
                <a:lnTo>
                  <a:pt x="4256" y="9941"/>
                </a:lnTo>
                <a:lnTo>
                  <a:pt x="4329" y="9904"/>
                </a:lnTo>
                <a:lnTo>
                  <a:pt x="4439" y="9868"/>
                </a:lnTo>
                <a:close/>
                <a:moveTo>
                  <a:pt x="4806" y="0"/>
                </a:moveTo>
                <a:lnTo>
                  <a:pt x="4622" y="37"/>
                </a:lnTo>
                <a:lnTo>
                  <a:pt x="4476" y="110"/>
                </a:lnTo>
                <a:lnTo>
                  <a:pt x="4292" y="147"/>
                </a:lnTo>
                <a:lnTo>
                  <a:pt x="4146" y="257"/>
                </a:lnTo>
                <a:lnTo>
                  <a:pt x="3999" y="367"/>
                </a:lnTo>
                <a:lnTo>
                  <a:pt x="3889" y="477"/>
                </a:lnTo>
                <a:lnTo>
                  <a:pt x="3779" y="624"/>
                </a:lnTo>
                <a:lnTo>
                  <a:pt x="3705" y="807"/>
                </a:lnTo>
                <a:lnTo>
                  <a:pt x="3669" y="954"/>
                </a:lnTo>
                <a:lnTo>
                  <a:pt x="3669" y="1138"/>
                </a:lnTo>
                <a:lnTo>
                  <a:pt x="3705" y="1321"/>
                </a:lnTo>
                <a:lnTo>
                  <a:pt x="3815" y="1578"/>
                </a:lnTo>
                <a:lnTo>
                  <a:pt x="3999" y="1761"/>
                </a:lnTo>
                <a:lnTo>
                  <a:pt x="4182" y="1871"/>
                </a:lnTo>
                <a:lnTo>
                  <a:pt x="4402" y="1945"/>
                </a:lnTo>
                <a:lnTo>
                  <a:pt x="4366" y="2055"/>
                </a:lnTo>
                <a:lnTo>
                  <a:pt x="4329" y="2165"/>
                </a:lnTo>
                <a:lnTo>
                  <a:pt x="4329" y="2531"/>
                </a:lnTo>
                <a:lnTo>
                  <a:pt x="4329" y="2898"/>
                </a:lnTo>
                <a:lnTo>
                  <a:pt x="4329" y="3522"/>
                </a:lnTo>
                <a:lnTo>
                  <a:pt x="4329" y="3669"/>
                </a:lnTo>
                <a:lnTo>
                  <a:pt x="4366" y="3779"/>
                </a:lnTo>
                <a:lnTo>
                  <a:pt x="4072" y="3925"/>
                </a:lnTo>
                <a:lnTo>
                  <a:pt x="3815" y="4109"/>
                </a:lnTo>
                <a:lnTo>
                  <a:pt x="3742" y="4182"/>
                </a:lnTo>
                <a:lnTo>
                  <a:pt x="3742" y="4255"/>
                </a:lnTo>
                <a:lnTo>
                  <a:pt x="3522" y="4402"/>
                </a:lnTo>
                <a:lnTo>
                  <a:pt x="3339" y="4549"/>
                </a:lnTo>
                <a:lnTo>
                  <a:pt x="3155" y="4696"/>
                </a:lnTo>
                <a:lnTo>
                  <a:pt x="3008" y="4879"/>
                </a:lnTo>
                <a:lnTo>
                  <a:pt x="2862" y="5062"/>
                </a:lnTo>
                <a:lnTo>
                  <a:pt x="2752" y="5283"/>
                </a:lnTo>
                <a:lnTo>
                  <a:pt x="2678" y="5503"/>
                </a:lnTo>
                <a:lnTo>
                  <a:pt x="2642" y="5686"/>
                </a:lnTo>
                <a:lnTo>
                  <a:pt x="2642" y="5906"/>
                </a:lnTo>
                <a:lnTo>
                  <a:pt x="2678" y="6126"/>
                </a:lnTo>
                <a:lnTo>
                  <a:pt x="2752" y="6346"/>
                </a:lnTo>
                <a:lnTo>
                  <a:pt x="2825" y="6566"/>
                </a:lnTo>
                <a:lnTo>
                  <a:pt x="2898" y="6676"/>
                </a:lnTo>
                <a:lnTo>
                  <a:pt x="2421" y="7080"/>
                </a:lnTo>
                <a:lnTo>
                  <a:pt x="1908" y="7447"/>
                </a:lnTo>
                <a:lnTo>
                  <a:pt x="1431" y="7850"/>
                </a:lnTo>
                <a:lnTo>
                  <a:pt x="1211" y="8070"/>
                </a:lnTo>
                <a:lnTo>
                  <a:pt x="991" y="8327"/>
                </a:lnTo>
                <a:lnTo>
                  <a:pt x="771" y="8364"/>
                </a:lnTo>
                <a:lnTo>
                  <a:pt x="624" y="8327"/>
                </a:lnTo>
                <a:lnTo>
                  <a:pt x="477" y="8327"/>
                </a:lnTo>
                <a:lnTo>
                  <a:pt x="367" y="8364"/>
                </a:lnTo>
                <a:lnTo>
                  <a:pt x="257" y="8437"/>
                </a:lnTo>
                <a:lnTo>
                  <a:pt x="184" y="8511"/>
                </a:lnTo>
                <a:lnTo>
                  <a:pt x="111" y="8584"/>
                </a:lnTo>
                <a:lnTo>
                  <a:pt x="37" y="8804"/>
                </a:lnTo>
                <a:lnTo>
                  <a:pt x="0" y="9061"/>
                </a:lnTo>
                <a:lnTo>
                  <a:pt x="0" y="9318"/>
                </a:lnTo>
                <a:lnTo>
                  <a:pt x="74" y="9538"/>
                </a:lnTo>
                <a:lnTo>
                  <a:pt x="257" y="9684"/>
                </a:lnTo>
                <a:lnTo>
                  <a:pt x="477" y="9831"/>
                </a:lnTo>
                <a:lnTo>
                  <a:pt x="697" y="9904"/>
                </a:lnTo>
                <a:lnTo>
                  <a:pt x="954" y="9941"/>
                </a:lnTo>
                <a:lnTo>
                  <a:pt x="1174" y="9904"/>
                </a:lnTo>
                <a:lnTo>
                  <a:pt x="1431" y="9868"/>
                </a:lnTo>
                <a:lnTo>
                  <a:pt x="1651" y="9794"/>
                </a:lnTo>
                <a:lnTo>
                  <a:pt x="1798" y="9648"/>
                </a:lnTo>
                <a:lnTo>
                  <a:pt x="1908" y="9574"/>
                </a:lnTo>
                <a:lnTo>
                  <a:pt x="1945" y="9464"/>
                </a:lnTo>
                <a:lnTo>
                  <a:pt x="1981" y="9354"/>
                </a:lnTo>
                <a:lnTo>
                  <a:pt x="1981" y="9207"/>
                </a:lnTo>
                <a:lnTo>
                  <a:pt x="1908" y="8987"/>
                </a:lnTo>
                <a:lnTo>
                  <a:pt x="1798" y="8767"/>
                </a:lnTo>
                <a:lnTo>
                  <a:pt x="1651" y="8584"/>
                </a:lnTo>
                <a:lnTo>
                  <a:pt x="1431" y="8437"/>
                </a:lnTo>
                <a:lnTo>
                  <a:pt x="1394" y="8437"/>
                </a:lnTo>
                <a:lnTo>
                  <a:pt x="1578" y="8254"/>
                </a:lnTo>
                <a:lnTo>
                  <a:pt x="1761" y="8070"/>
                </a:lnTo>
                <a:lnTo>
                  <a:pt x="2165" y="7777"/>
                </a:lnTo>
                <a:lnTo>
                  <a:pt x="2421" y="7557"/>
                </a:lnTo>
                <a:lnTo>
                  <a:pt x="2642" y="7337"/>
                </a:lnTo>
                <a:lnTo>
                  <a:pt x="2862" y="7080"/>
                </a:lnTo>
                <a:lnTo>
                  <a:pt x="3008" y="6786"/>
                </a:lnTo>
                <a:lnTo>
                  <a:pt x="3118" y="6897"/>
                </a:lnTo>
                <a:lnTo>
                  <a:pt x="3302" y="7043"/>
                </a:lnTo>
                <a:lnTo>
                  <a:pt x="3632" y="7227"/>
                </a:lnTo>
                <a:lnTo>
                  <a:pt x="3999" y="7337"/>
                </a:lnTo>
                <a:lnTo>
                  <a:pt x="4366" y="7410"/>
                </a:lnTo>
                <a:lnTo>
                  <a:pt x="4439" y="7410"/>
                </a:lnTo>
                <a:lnTo>
                  <a:pt x="4402" y="7887"/>
                </a:lnTo>
                <a:lnTo>
                  <a:pt x="4402" y="8364"/>
                </a:lnTo>
                <a:lnTo>
                  <a:pt x="4439" y="9318"/>
                </a:lnTo>
                <a:lnTo>
                  <a:pt x="4256" y="9391"/>
                </a:lnTo>
                <a:lnTo>
                  <a:pt x="4109" y="9464"/>
                </a:lnTo>
                <a:lnTo>
                  <a:pt x="3999" y="9574"/>
                </a:lnTo>
                <a:lnTo>
                  <a:pt x="3925" y="9684"/>
                </a:lnTo>
                <a:lnTo>
                  <a:pt x="3889" y="9794"/>
                </a:lnTo>
                <a:lnTo>
                  <a:pt x="3852" y="9941"/>
                </a:lnTo>
                <a:lnTo>
                  <a:pt x="3815" y="10125"/>
                </a:lnTo>
                <a:lnTo>
                  <a:pt x="3852" y="10271"/>
                </a:lnTo>
                <a:lnTo>
                  <a:pt x="3925" y="10565"/>
                </a:lnTo>
                <a:lnTo>
                  <a:pt x="4072" y="10821"/>
                </a:lnTo>
                <a:lnTo>
                  <a:pt x="4182" y="10895"/>
                </a:lnTo>
                <a:lnTo>
                  <a:pt x="4329" y="10968"/>
                </a:lnTo>
                <a:lnTo>
                  <a:pt x="4439" y="11042"/>
                </a:lnTo>
                <a:lnTo>
                  <a:pt x="4586" y="11078"/>
                </a:lnTo>
                <a:lnTo>
                  <a:pt x="4879" y="11078"/>
                </a:lnTo>
                <a:lnTo>
                  <a:pt x="5173" y="11005"/>
                </a:lnTo>
                <a:lnTo>
                  <a:pt x="5283" y="10932"/>
                </a:lnTo>
                <a:lnTo>
                  <a:pt x="5393" y="10821"/>
                </a:lnTo>
                <a:lnTo>
                  <a:pt x="5466" y="10711"/>
                </a:lnTo>
                <a:lnTo>
                  <a:pt x="5503" y="10601"/>
                </a:lnTo>
                <a:lnTo>
                  <a:pt x="5576" y="10308"/>
                </a:lnTo>
                <a:lnTo>
                  <a:pt x="5539" y="10051"/>
                </a:lnTo>
                <a:lnTo>
                  <a:pt x="5503" y="9904"/>
                </a:lnTo>
                <a:lnTo>
                  <a:pt x="5393" y="9794"/>
                </a:lnTo>
                <a:lnTo>
                  <a:pt x="5319" y="9684"/>
                </a:lnTo>
                <a:lnTo>
                  <a:pt x="5173" y="9611"/>
                </a:lnTo>
                <a:lnTo>
                  <a:pt x="5136" y="9428"/>
                </a:lnTo>
                <a:lnTo>
                  <a:pt x="5099" y="9354"/>
                </a:lnTo>
                <a:lnTo>
                  <a:pt x="4842" y="9354"/>
                </a:lnTo>
                <a:lnTo>
                  <a:pt x="4806" y="8474"/>
                </a:lnTo>
                <a:lnTo>
                  <a:pt x="4806" y="7960"/>
                </a:lnTo>
                <a:lnTo>
                  <a:pt x="4769" y="7447"/>
                </a:lnTo>
                <a:lnTo>
                  <a:pt x="5136" y="7410"/>
                </a:lnTo>
                <a:lnTo>
                  <a:pt x="5503" y="7300"/>
                </a:lnTo>
                <a:lnTo>
                  <a:pt x="5833" y="7117"/>
                </a:lnTo>
                <a:lnTo>
                  <a:pt x="6126" y="6860"/>
                </a:lnTo>
                <a:lnTo>
                  <a:pt x="6200" y="6786"/>
                </a:lnTo>
                <a:lnTo>
                  <a:pt x="6310" y="6933"/>
                </a:lnTo>
                <a:lnTo>
                  <a:pt x="6493" y="7080"/>
                </a:lnTo>
                <a:lnTo>
                  <a:pt x="6677" y="7190"/>
                </a:lnTo>
                <a:lnTo>
                  <a:pt x="6860" y="7300"/>
                </a:lnTo>
                <a:lnTo>
                  <a:pt x="7043" y="7630"/>
                </a:lnTo>
                <a:lnTo>
                  <a:pt x="7263" y="7997"/>
                </a:lnTo>
                <a:lnTo>
                  <a:pt x="7557" y="8437"/>
                </a:lnTo>
                <a:lnTo>
                  <a:pt x="7667" y="8584"/>
                </a:lnTo>
                <a:lnTo>
                  <a:pt x="7557" y="8767"/>
                </a:lnTo>
                <a:lnTo>
                  <a:pt x="7484" y="8951"/>
                </a:lnTo>
                <a:lnTo>
                  <a:pt x="7447" y="9097"/>
                </a:lnTo>
                <a:lnTo>
                  <a:pt x="7447" y="9281"/>
                </a:lnTo>
                <a:lnTo>
                  <a:pt x="7484" y="9428"/>
                </a:lnTo>
                <a:lnTo>
                  <a:pt x="7520" y="9611"/>
                </a:lnTo>
                <a:lnTo>
                  <a:pt x="7594" y="9758"/>
                </a:lnTo>
                <a:lnTo>
                  <a:pt x="7704" y="9904"/>
                </a:lnTo>
                <a:lnTo>
                  <a:pt x="7850" y="10014"/>
                </a:lnTo>
                <a:lnTo>
                  <a:pt x="7960" y="10125"/>
                </a:lnTo>
                <a:lnTo>
                  <a:pt x="8107" y="10161"/>
                </a:lnTo>
                <a:lnTo>
                  <a:pt x="8254" y="10198"/>
                </a:lnTo>
                <a:lnTo>
                  <a:pt x="8547" y="10198"/>
                </a:lnTo>
                <a:lnTo>
                  <a:pt x="8694" y="10125"/>
                </a:lnTo>
                <a:lnTo>
                  <a:pt x="8877" y="10051"/>
                </a:lnTo>
                <a:lnTo>
                  <a:pt x="9098" y="9831"/>
                </a:lnTo>
                <a:lnTo>
                  <a:pt x="9281" y="9538"/>
                </a:lnTo>
                <a:lnTo>
                  <a:pt x="9354" y="9391"/>
                </a:lnTo>
                <a:lnTo>
                  <a:pt x="9391" y="9244"/>
                </a:lnTo>
                <a:lnTo>
                  <a:pt x="9391" y="9061"/>
                </a:lnTo>
                <a:lnTo>
                  <a:pt x="9391" y="8914"/>
                </a:lnTo>
                <a:lnTo>
                  <a:pt x="9318" y="8767"/>
                </a:lnTo>
                <a:lnTo>
                  <a:pt x="9244" y="8621"/>
                </a:lnTo>
                <a:lnTo>
                  <a:pt x="9134" y="8511"/>
                </a:lnTo>
                <a:lnTo>
                  <a:pt x="8987" y="8437"/>
                </a:lnTo>
                <a:lnTo>
                  <a:pt x="8841" y="8364"/>
                </a:lnTo>
                <a:lnTo>
                  <a:pt x="8694" y="8327"/>
                </a:lnTo>
                <a:lnTo>
                  <a:pt x="8364" y="8290"/>
                </a:lnTo>
                <a:lnTo>
                  <a:pt x="8180" y="8290"/>
                </a:lnTo>
                <a:lnTo>
                  <a:pt x="7997" y="8364"/>
                </a:lnTo>
                <a:lnTo>
                  <a:pt x="7924" y="8217"/>
                </a:lnTo>
                <a:lnTo>
                  <a:pt x="7814" y="8070"/>
                </a:lnTo>
                <a:lnTo>
                  <a:pt x="7557" y="7667"/>
                </a:lnTo>
                <a:lnTo>
                  <a:pt x="7300" y="7300"/>
                </a:lnTo>
                <a:lnTo>
                  <a:pt x="7227" y="7153"/>
                </a:lnTo>
                <a:lnTo>
                  <a:pt x="7153" y="7007"/>
                </a:lnTo>
                <a:lnTo>
                  <a:pt x="7043" y="6933"/>
                </a:lnTo>
                <a:lnTo>
                  <a:pt x="6897" y="6897"/>
                </a:lnTo>
                <a:lnTo>
                  <a:pt x="6640" y="6750"/>
                </a:lnTo>
                <a:lnTo>
                  <a:pt x="6346" y="6530"/>
                </a:lnTo>
                <a:lnTo>
                  <a:pt x="6530" y="6236"/>
                </a:lnTo>
                <a:lnTo>
                  <a:pt x="6603" y="5869"/>
                </a:lnTo>
                <a:lnTo>
                  <a:pt x="6603" y="5503"/>
                </a:lnTo>
                <a:lnTo>
                  <a:pt x="6567" y="5173"/>
                </a:lnTo>
                <a:lnTo>
                  <a:pt x="6456" y="4842"/>
                </a:lnTo>
                <a:lnTo>
                  <a:pt x="6310" y="4586"/>
                </a:lnTo>
                <a:lnTo>
                  <a:pt x="6126" y="4329"/>
                </a:lnTo>
                <a:lnTo>
                  <a:pt x="5870" y="4109"/>
                </a:lnTo>
                <a:lnTo>
                  <a:pt x="5613" y="3962"/>
                </a:lnTo>
                <a:lnTo>
                  <a:pt x="5356" y="3815"/>
                </a:lnTo>
                <a:lnTo>
                  <a:pt x="5026" y="3742"/>
                </a:lnTo>
                <a:lnTo>
                  <a:pt x="4732" y="3742"/>
                </a:lnTo>
                <a:lnTo>
                  <a:pt x="4732" y="3522"/>
                </a:lnTo>
                <a:lnTo>
                  <a:pt x="4696" y="2678"/>
                </a:lnTo>
                <a:lnTo>
                  <a:pt x="4732" y="2385"/>
                </a:lnTo>
                <a:lnTo>
                  <a:pt x="4696" y="2165"/>
                </a:lnTo>
                <a:lnTo>
                  <a:pt x="4659" y="1981"/>
                </a:lnTo>
                <a:lnTo>
                  <a:pt x="4842" y="1945"/>
                </a:lnTo>
                <a:lnTo>
                  <a:pt x="5063" y="1871"/>
                </a:lnTo>
                <a:lnTo>
                  <a:pt x="5246" y="1761"/>
                </a:lnTo>
                <a:lnTo>
                  <a:pt x="5393" y="1651"/>
                </a:lnTo>
                <a:lnTo>
                  <a:pt x="5539" y="1468"/>
                </a:lnTo>
                <a:lnTo>
                  <a:pt x="5613" y="1284"/>
                </a:lnTo>
                <a:lnTo>
                  <a:pt x="5686" y="1101"/>
                </a:lnTo>
                <a:lnTo>
                  <a:pt x="5686" y="844"/>
                </a:lnTo>
                <a:lnTo>
                  <a:pt x="5613" y="624"/>
                </a:lnTo>
                <a:lnTo>
                  <a:pt x="5503" y="404"/>
                </a:lnTo>
                <a:lnTo>
                  <a:pt x="5466" y="257"/>
                </a:lnTo>
                <a:lnTo>
                  <a:pt x="5429" y="184"/>
                </a:lnTo>
                <a:lnTo>
                  <a:pt x="5356" y="147"/>
                </a:lnTo>
                <a:lnTo>
                  <a:pt x="5209" y="147"/>
                </a:lnTo>
                <a:lnTo>
                  <a:pt x="5063" y="110"/>
                </a:lnTo>
                <a:lnTo>
                  <a:pt x="4989" y="37"/>
                </a:lnTo>
                <a:lnTo>
                  <a:pt x="4806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3" name="Shape 253"/>
          <p:cNvSpPr/>
          <p:nvPr/>
        </p:nvSpPr>
        <p:spPr>
          <a:xfrm>
            <a:off x="8052572" y="4825261"/>
            <a:ext cx="589992" cy="414129"/>
          </a:xfrm>
          <a:custGeom>
            <a:avLst/>
            <a:gdLst/>
            <a:ahLst/>
            <a:cxnLst/>
            <a:rect l="0" t="0" r="0" b="0"/>
            <a:pathLst>
              <a:path w="20800" h="14600" extrusionOk="0">
                <a:moveTo>
                  <a:pt x="5466" y="441"/>
                </a:moveTo>
                <a:lnTo>
                  <a:pt x="5650" y="478"/>
                </a:lnTo>
                <a:lnTo>
                  <a:pt x="5577" y="478"/>
                </a:lnTo>
                <a:lnTo>
                  <a:pt x="5466" y="441"/>
                </a:lnTo>
                <a:close/>
                <a:moveTo>
                  <a:pt x="4843" y="478"/>
                </a:moveTo>
                <a:lnTo>
                  <a:pt x="4806" y="514"/>
                </a:lnTo>
                <a:lnTo>
                  <a:pt x="4586" y="551"/>
                </a:lnTo>
                <a:lnTo>
                  <a:pt x="4843" y="478"/>
                </a:lnTo>
                <a:close/>
                <a:moveTo>
                  <a:pt x="5173" y="808"/>
                </a:moveTo>
                <a:lnTo>
                  <a:pt x="5210" y="844"/>
                </a:lnTo>
                <a:lnTo>
                  <a:pt x="5246" y="918"/>
                </a:lnTo>
                <a:lnTo>
                  <a:pt x="5356" y="991"/>
                </a:lnTo>
                <a:lnTo>
                  <a:pt x="5503" y="1028"/>
                </a:lnTo>
                <a:lnTo>
                  <a:pt x="5760" y="1028"/>
                </a:lnTo>
                <a:lnTo>
                  <a:pt x="5870" y="991"/>
                </a:lnTo>
                <a:lnTo>
                  <a:pt x="5980" y="991"/>
                </a:lnTo>
                <a:lnTo>
                  <a:pt x="6017" y="1028"/>
                </a:lnTo>
                <a:lnTo>
                  <a:pt x="6053" y="1101"/>
                </a:lnTo>
                <a:lnTo>
                  <a:pt x="6163" y="1431"/>
                </a:lnTo>
                <a:lnTo>
                  <a:pt x="6163" y="1725"/>
                </a:lnTo>
                <a:lnTo>
                  <a:pt x="6127" y="2055"/>
                </a:lnTo>
                <a:lnTo>
                  <a:pt x="6053" y="2348"/>
                </a:lnTo>
                <a:lnTo>
                  <a:pt x="5980" y="2532"/>
                </a:lnTo>
                <a:lnTo>
                  <a:pt x="5907" y="2715"/>
                </a:lnTo>
                <a:lnTo>
                  <a:pt x="5650" y="3009"/>
                </a:lnTo>
                <a:lnTo>
                  <a:pt x="5393" y="3229"/>
                </a:lnTo>
                <a:lnTo>
                  <a:pt x="5063" y="3412"/>
                </a:lnTo>
                <a:lnTo>
                  <a:pt x="5063" y="3375"/>
                </a:lnTo>
                <a:lnTo>
                  <a:pt x="5063" y="3302"/>
                </a:lnTo>
                <a:lnTo>
                  <a:pt x="5026" y="3265"/>
                </a:lnTo>
                <a:lnTo>
                  <a:pt x="4953" y="3229"/>
                </a:lnTo>
                <a:lnTo>
                  <a:pt x="4880" y="3229"/>
                </a:lnTo>
                <a:lnTo>
                  <a:pt x="5063" y="2789"/>
                </a:lnTo>
                <a:lnTo>
                  <a:pt x="5063" y="2715"/>
                </a:lnTo>
                <a:lnTo>
                  <a:pt x="4990" y="2679"/>
                </a:lnTo>
                <a:lnTo>
                  <a:pt x="4953" y="2679"/>
                </a:lnTo>
                <a:lnTo>
                  <a:pt x="4880" y="2715"/>
                </a:lnTo>
                <a:lnTo>
                  <a:pt x="4549" y="3229"/>
                </a:lnTo>
                <a:lnTo>
                  <a:pt x="4329" y="3559"/>
                </a:lnTo>
                <a:lnTo>
                  <a:pt x="4109" y="3522"/>
                </a:lnTo>
                <a:lnTo>
                  <a:pt x="3853" y="3486"/>
                </a:lnTo>
                <a:lnTo>
                  <a:pt x="3706" y="3449"/>
                </a:lnTo>
                <a:lnTo>
                  <a:pt x="3999" y="3192"/>
                </a:lnTo>
                <a:lnTo>
                  <a:pt x="4586" y="2642"/>
                </a:lnTo>
                <a:lnTo>
                  <a:pt x="4586" y="2568"/>
                </a:lnTo>
                <a:lnTo>
                  <a:pt x="4586" y="2495"/>
                </a:lnTo>
                <a:lnTo>
                  <a:pt x="4513" y="2458"/>
                </a:lnTo>
                <a:lnTo>
                  <a:pt x="4439" y="2458"/>
                </a:lnTo>
                <a:lnTo>
                  <a:pt x="3486" y="3119"/>
                </a:lnTo>
                <a:lnTo>
                  <a:pt x="3302" y="3265"/>
                </a:lnTo>
                <a:lnTo>
                  <a:pt x="3229" y="3192"/>
                </a:lnTo>
                <a:lnTo>
                  <a:pt x="3266" y="3082"/>
                </a:lnTo>
                <a:lnTo>
                  <a:pt x="3302" y="3009"/>
                </a:lnTo>
                <a:lnTo>
                  <a:pt x="3266" y="2935"/>
                </a:lnTo>
                <a:lnTo>
                  <a:pt x="3229" y="2899"/>
                </a:lnTo>
                <a:lnTo>
                  <a:pt x="3339" y="2935"/>
                </a:lnTo>
                <a:lnTo>
                  <a:pt x="3669" y="2752"/>
                </a:lnTo>
                <a:lnTo>
                  <a:pt x="4733" y="2055"/>
                </a:lnTo>
                <a:lnTo>
                  <a:pt x="4770" y="1982"/>
                </a:lnTo>
                <a:lnTo>
                  <a:pt x="4770" y="1945"/>
                </a:lnTo>
                <a:lnTo>
                  <a:pt x="4733" y="1872"/>
                </a:lnTo>
                <a:lnTo>
                  <a:pt x="4660" y="1872"/>
                </a:lnTo>
                <a:lnTo>
                  <a:pt x="4329" y="1982"/>
                </a:lnTo>
                <a:lnTo>
                  <a:pt x="3816" y="2202"/>
                </a:lnTo>
                <a:lnTo>
                  <a:pt x="3302" y="2458"/>
                </a:lnTo>
                <a:lnTo>
                  <a:pt x="3082" y="2642"/>
                </a:lnTo>
                <a:lnTo>
                  <a:pt x="2935" y="2789"/>
                </a:lnTo>
                <a:lnTo>
                  <a:pt x="2899" y="2605"/>
                </a:lnTo>
                <a:lnTo>
                  <a:pt x="2899" y="2458"/>
                </a:lnTo>
                <a:lnTo>
                  <a:pt x="3082" y="2385"/>
                </a:lnTo>
                <a:lnTo>
                  <a:pt x="3266" y="2238"/>
                </a:lnTo>
                <a:lnTo>
                  <a:pt x="3632" y="2018"/>
                </a:lnTo>
                <a:lnTo>
                  <a:pt x="4109" y="1725"/>
                </a:lnTo>
                <a:lnTo>
                  <a:pt x="4586" y="1505"/>
                </a:lnTo>
                <a:lnTo>
                  <a:pt x="4660" y="1431"/>
                </a:lnTo>
                <a:lnTo>
                  <a:pt x="4660" y="1358"/>
                </a:lnTo>
                <a:lnTo>
                  <a:pt x="4586" y="1321"/>
                </a:lnTo>
                <a:lnTo>
                  <a:pt x="4513" y="1285"/>
                </a:lnTo>
                <a:lnTo>
                  <a:pt x="4256" y="1358"/>
                </a:lnTo>
                <a:lnTo>
                  <a:pt x="3963" y="1431"/>
                </a:lnTo>
                <a:lnTo>
                  <a:pt x="3706" y="1505"/>
                </a:lnTo>
                <a:lnTo>
                  <a:pt x="3449" y="1651"/>
                </a:lnTo>
                <a:lnTo>
                  <a:pt x="3156" y="1798"/>
                </a:lnTo>
                <a:lnTo>
                  <a:pt x="3302" y="1578"/>
                </a:lnTo>
                <a:lnTo>
                  <a:pt x="3486" y="1358"/>
                </a:lnTo>
                <a:lnTo>
                  <a:pt x="3779" y="1211"/>
                </a:lnTo>
                <a:lnTo>
                  <a:pt x="4109" y="1065"/>
                </a:lnTo>
                <a:lnTo>
                  <a:pt x="4733" y="844"/>
                </a:lnTo>
                <a:lnTo>
                  <a:pt x="4770" y="918"/>
                </a:lnTo>
                <a:lnTo>
                  <a:pt x="4843" y="991"/>
                </a:lnTo>
                <a:lnTo>
                  <a:pt x="4916" y="991"/>
                </a:lnTo>
                <a:lnTo>
                  <a:pt x="4990" y="1028"/>
                </a:lnTo>
                <a:lnTo>
                  <a:pt x="5063" y="991"/>
                </a:lnTo>
                <a:lnTo>
                  <a:pt x="5100" y="955"/>
                </a:lnTo>
                <a:lnTo>
                  <a:pt x="5173" y="881"/>
                </a:lnTo>
                <a:lnTo>
                  <a:pt x="5173" y="808"/>
                </a:lnTo>
                <a:close/>
                <a:moveTo>
                  <a:pt x="9648" y="3302"/>
                </a:moveTo>
                <a:lnTo>
                  <a:pt x="9905" y="3375"/>
                </a:lnTo>
                <a:lnTo>
                  <a:pt x="9905" y="3412"/>
                </a:lnTo>
                <a:lnTo>
                  <a:pt x="10125" y="3632"/>
                </a:lnTo>
                <a:lnTo>
                  <a:pt x="10308" y="3889"/>
                </a:lnTo>
                <a:lnTo>
                  <a:pt x="10162" y="4036"/>
                </a:lnTo>
                <a:lnTo>
                  <a:pt x="9978" y="4182"/>
                </a:lnTo>
                <a:lnTo>
                  <a:pt x="9795" y="4293"/>
                </a:lnTo>
                <a:lnTo>
                  <a:pt x="9612" y="4329"/>
                </a:lnTo>
                <a:lnTo>
                  <a:pt x="9501" y="4293"/>
                </a:lnTo>
                <a:lnTo>
                  <a:pt x="9428" y="4256"/>
                </a:lnTo>
                <a:lnTo>
                  <a:pt x="9501" y="4146"/>
                </a:lnTo>
                <a:lnTo>
                  <a:pt x="9501" y="4072"/>
                </a:lnTo>
                <a:lnTo>
                  <a:pt x="9465" y="3999"/>
                </a:lnTo>
                <a:lnTo>
                  <a:pt x="9391" y="3926"/>
                </a:lnTo>
                <a:lnTo>
                  <a:pt x="9245" y="3926"/>
                </a:lnTo>
                <a:lnTo>
                  <a:pt x="9465" y="3816"/>
                </a:lnTo>
                <a:lnTo>
                  <a:pt x="9501" y="3779"/>
                </a:lnTo>
                <a:lnTo>
                  <a:pt x="9538" y="3742"/>
                </a:lnTo>
                <a:lnTo>
                  <a:pt x="9538" y="3632"/>
                </a:lnTo>
                <a:lnTo>
                  <a:pt x="9465" y="3559"/>
                </a:lnTo>
                <a:lnTo>
                  <a:pt x="9391" y="3522"/>
                </a:lnTo>
                <a:lnTo>
                  <a:pt x="9355" y="3522"/>
                </a:lnTo>
                <a:lnTo>
                  <a:pt x="9061" y="3632"/>
                </a:lnTo>
                <a:lnTo>
                  <a:pt x="9208" y="3375"/>
                </a:lnTo>
                <a:lnTo>
                  <a:pt x="9281" y="3412"/>
                </a:lnTo>
                <a:lnTo>
                  <a:pt x="9355" y="3412"/>
                </a:lnTo>
                <a:lnTo>
                  <a:pt x="9501" y="3375"/>
                </a:lnTo>
                <a:lnTo>
                  <a:pt x="9648" y="3302"/>
                </a:lnTo>
                <a:close/>
                <a:moveTo>
                  <a:pt x="1505" y="4329"/>
                </a:moveTo>
                <a:lnTo>
                  <a:pt x="1615" y="4366"/>
                </a:lnTo>
                <a:lnTo>
                  <a:pt x="1725" y="4439"/>
                </a:lnTo>
                <a:lnTo>
                  <a:pt x="1872" y="4586"/>
                </a:lnTo>
                <a:lnTo>
                  <a:pt x="1908" y="4769"/>
                </a:lnTo>
                <a:lnTo>
                  <a:pt x="1945" y="4916"/>
                </a:lnTo>
                <a:lnTo>
                  <a:pt x="1908" y="5100"/>
                </a:lnTo>
                <a:lnTo>
                  <a:pt x="1872" y="5246"/>
                </a:lnTo>
                <a:lnTo>
                  <a:pt x="1762" y="5393"/>
                </a:lnTo>
                <a:lnTo>
                  <a:pt x="1615" y="5503"/>
                </a:lnTo>
                <a:lnTo>
                  <a:pt x="1468" y="5576"/>
                </a:lnTo>
                <a:lnTo>
                  <a:pt x="1432" y="5430"/>
                </a:lnTo>
                <a:lnTo>
                  <a:pt x="1432" y="5283"/>
                </a:lnTo>
                <a:lnTo>
                  <a:pt x="1432" y="5210"/>
                </a:lnTo>
                <a:lnTo>
                  <a:pt x="1395" y="5136"/>
                </a:lnTo>
                <a:lnTo>
                  <a:pt x="1395" y="5063"/>
                </a:lnTo>
                <a:lnTo>
                  <a:pt x="1321" y="4989"/>
                </a:lnTo>
                <a:lnTo>
                  <a:pt x="1285" y="4953"/>
                </a:lnTo>
                <a:lnTo>
                  <a:pt x="1175" y="4989"/>
                </a:lnTo>
                <a:lnTo>
                  <a:pt x="1028" y="5063"/>
                </a:lnTo>
                <a:lnTo>
                  <a:pt x="1138" y="4989"/>
                </a:lnTo>
                <a:lnTo>
                  <a:pt x="1321" y="4879"/>
                </a:lnTo>
                <a:lnTo>
                  <a:pt x="1468" y="4769"/>
                </a:lnTo>
                <a:lnTo>
                  <a:pt x="1542" y="4696"/>
                </a:lnTo>
                <a:lnTo>
                  <a:pt x="1505" y="4623"/>
                </a:lnTo>
                <a:lnTo>
                  <a:pt x="1468" y="4549"/>
                </a:lnTo>
                <a:lnTo>
                  <a:pt x="1395" y="4513"/>
                </a:lnTo>
                <a:lnTo>
                  <a:pt x="1432" y="4476"/>
                </a:lnTo>
                <a:lnTo>
                  <a:pt x="1468" y="4439"/>
                </a:lnTo>
                <a:lnTo>
                  <a:pt x="1468" y="4403"/>
                </a:lnTo>
                <a:lnTo>
                  <a:pt x="1432" y="4329"/>
                </a:lnTo>
                <a:close/>
                <a:moveTo>
                  <a:pt x="1138" y="5576"/>
                </a:moveTo>
                <a:lnTo>
                  <a:pt x="1138" y="5650"/>
                </a:lnTo>
                <a:lnTo>
                  <a:pt x="1028" y="5613"/>
                </a:lnTo>
                <a:lnTo>
                  <a:pt x="1138" y="5576"/>
                </a:lnTo>
                <a:close/>
                <a:moveTo>
                  <a:pt x="7887" y="5907"/>
                </a:moveTo>
                <a:lnTo>
                  <a:pt x="8218" y="5980"/>
                </a:lnTo>
                <a:lnTo>
                  <a:pt x="8291" y="6090"/>
                </a:lnTo>
                <a:lnTo>
                  <a:pt x="8401" y="6163"/>
                </a:lnTo>
                <a:lnTo>
                  <a:pt x="8511" y="6273"/>
                </a:lnTo>
                <a:lnTo>
                  <a:pt x="8621" y="6383"/>
                </a:lnTo>
                <a:lnTo>
                  <a:pt x="8694" y="6530"/>
                </a:lnTo>
                <a:lnTo>
                  <a:pt x="8768" y="6677"/>
                </a:lnTo>
                <a:lnTo>
                  <a:pt x="8805" y="6934"/>
                </a:lnTo>
                <a:lnTo>
                  <a:pt x="8768" y="7154"/>
                </a:lnTo>
                <a:lnTo>
                  <a:pt x="8658" y="7374"/>
                </a:lnTo>
                <a:lnTo>
                  <a:pt x="8548" y="7557"/>
                </a:lnTo>
                <a:lnTo>
                  <a:pt x="8438" y="7704"/>
                </a:lnTo>
                <a:lnTo>
                  <a:pt x="8291" y="7814"/>
                </a:lnTo>
                <a:lnTo>
                  <a:pt x="8144" y="7887"/>
                </a:lnTo>
                <a:lnTo>
                  <a:pt x="7998" y="7961"/>
                </a:lnTo>
                <a:lnTo>
                  <a:pt x="8071" y="7594"/>
                </a:lnTo>
                <a:lnTo>
                  <a:pt x="8071" y="7520"/>
                </a:lnTo>
                <a:lnTo>
                  <a:pt x="8034" y="7484"/>
                </a:lnTo>
                <a:lnTo>
                  <a:pt x="7961" y="7484"/>
                </a:lnTo>
                <a:lnTo>
                  <a:pt x="7924" y="7520"/>
                </a:lnTo>
                <a:lnTo>
                  <a:pt x="7741" y="7741"/>
                </a:lnTo>
                <a:lnTo>
                  <a:pt x="7557" y="7997"/>
                </a:lnTo>
                <a:lnTo>
                  <a:pt x="7264" y="7924"/>
                </a:lnTo>
                <a:lnTo>
                  <a:pt x="7484" y="7594"/>
                </a:lnTo>
                <a:lnTo>
                  <a:pt x="7741" y="7337"/>
                </a:lnTo>
                <a:lnTo>
                  <a:pt x="7741" y="7264"/>
                </a:lnTo>
                <a:lnTo>
                  <a:pt x="7741" y="7227"/>
                </a:lnTo>
                <a:lnTo>
                  <a:pt x="7631" y="7227"/>
                </a:lnTo>
                <a:lnTo>
                  <a:pt x="7447" y="7337"/>
                </a:lnTo>
                <a:lnTo>
                  <a:pt x="7264" y="7447"/>
                </a:lnTo>
                <a:lnTo>
                  <a:pt x="7080" y="7594"/>
                </a:lnTo>
                <a:lnTo>
                  <a:pt x="6934" y="7777"/>
                </a:lnTo>
                <a:lnTo>
                  <a:pt x="6860" y="7704"/>
                </a:lnTo>
                <a:lnTo>
                  <a:pt x="6714" y="7557"/>
                </a:lnTo>
                <a:lnTo>
                  <a:pt x="7227" y="7264"/>
                </a:lnTo>
                <a:lnTo>
                  <a:pt x="7741" y="6934"/>
                </a:lnTo>
                <a:lnTo>
                  <a:pt x="7741" y="6897"/>
                </a:lnTo>
                <a:lnTo>
                  <a:pt x="7704" y="6860"/>
                </a:lnTo>
                <a:lnTo>
                  <a:pt x="7411" y="6860"/>
                </a:lnTo>
                <a:lnTo>
                  <a:pt x="7080" y="6934"/>
                </a:lnTo>
                <a:lnTo>
                  <a:pt x="6787" y="7044"/>
                </a:lnTo>
                <a:lnTo>
                  <a:pt x="6530" y="7227"/>
                </a:lnTo>
                <a:lnTo>
                  <a:pt x="6494" y="7007"/>
                </a:lnTo>
                <a:lnTo>
                  <a:pt x="6494" y="6750"/>
                </a:lnTo>
                <a:lnTo>
                  <a:pt x="6604" y="6713"/>
                </a:lnTo>
                <a:lnTo>
                  <a:pt x="6970" y="6603"/>
                </a:lnTo>
                <a:lnTo>
                  <a:pt x="7117" y="6530"/>
                </a:lnTo>
                <a:lnTo>
                  <a:pt x="7301" y="6420"/>
                </a:lnTo>
                <a:lnTo>
                  <a:pt x="7337" y="6347"/>
                </a:lnTo>
                <a:lnTo>
                  <a:pt x="7337" y="6310"/>
                </a:lnTo>
                <a:lnTo>
                  <a:pt x="7301" y="6310"/>
                </a:lnTo>
                <a:lnTo>
                  <a:pt x="7007" y="6273"/>
                </a:lnTo>
                <a:lnTo>
                  <a:pt x="6750" y="6310"/>
                </a:lnTo>
                <a:lnTo>
                  <a:pt x="6750" y="6310"/>
                </a:lnTo>
                <a:lnTo>
                  <a:pt x="6860" y="6200"/>
                </a:lnTo>
                <a:lnTo>
                  <a:pt x="6970" y="6090"/>
                </a:lnTo>
                <a:lnTo>
                  <a:pt x="7117" y="6017"/>
                </a:lnTo>
                <a:lnTo>
                  <a:pt x="7264" y="5943"/>
                </a:lnTo>
                <a:lnTo>
                  <a:pt x="7557" y="5907"/>
                </a:lnTo>
                <a:close/>
                <a:moveTo>
                  <a:pt x="4953" y="1"/>
                </a:moveTo>
                <a:lnTo>
                  <a:pt x="4733" y="37"/>
                </a:lnTo>
                <a:lnTo>
                  <a:pt x="4476" y="111"/>
                </a:lnTo>
                <a:lnTo>
                  <a:pt x="4256" y="184"/>
                </a:lnTo>
                <a:lnTo>
                  <a:pt x="4036" y="294"/>
                </a:lnTo>
                <a:lnTo>
                  <a:pt x="3632" y="551"/>
                </a:lnTo>
                <a:lnTo>
                  <a:pt x="3302" y="881"/>
                </a:lnTo>
                <a:lnTo>
                  <a:pt x="2972" y="1248"/>
                </a:lnTo>
                <a:lnTo>
                  <a:pt x="2679" y="1651"/>
                </a:lnTo>
                <a:lnTo>
                  <a:pt x="2569" y="1872"/>
                </a:lnTo>
                <a:lnTo>
                  <a:pt x="2495" y="2092"/>
                </a:lnTo>
                <a:lnTo>
                  <a:pt x="2422" y="2348"/>
                </a:lnTo>
                <a:lnTo>
                  <a:pt x="2385" y="2568"/>
                </a:lnTo>
                <a:lnTo>
                  <a:pt x="2422" y="2789"/>
                </a:lnTo>
                <a:lnTo>
                  <a:pt x="2459" y="2935"/>
                </a:lnTo>
                <a:lnTo>
                  <a:pt x="2532" y="3119"/>
                </a:lnTo>
                <a:lnTo>
                  <a:pt x="2605" y="3265"/>
                </a:lnTo>
                <a:lnTo>
                  <a:pt x="2495" y="3339"/>
                </a:lnTo>
                <a:lnTo>
                  <a:pt x="2018" y="3559"/>
                </a:lnTo>
                <a:lnTo>
                  <a:pt x="1798" y="3706"/>
                </a:lnTo>
                <a:lnTo>
                  <a:pt x="1688" y="3779"/>
                </a:lnTo>
                <a:lnTo>
                  <a:pt x="1578" y="3852"/>
                </a:lnTo>
                <a:lnTo>
                  <a:pt x="1065" y="3852"/>
                </a:lnTo>
                <a:lnTo>
                  <a:pt x="881" y="3926"/>
                </a:lnTo>
                <a:lnTo>
                  <a:pt x="735" y="3999"/>
                </a:lnTo>
                <a:lnTo>
                  <a:pt x="588" y="4109"/>
                </a:lnTo>
                <a:lnTo>
                  <a:pt x="478" y="4256"/>
                </a:lnTo>
                <a:lnTo>
                  <a:pt x="368" y="4403"/>
                </a:lnTo>
                <a:lnTo>
                  <a:pt x="184" y="4623"/>
                </a:lnTo>
                <a:lnTo>
                  <a:pt x="74" y="4879"/>
                </a:lnTo>
                <a:lnTo>
                  <a:pt x="38" y="4989"/>
                </a:lnTo>
                <a:lnTo>
                  <a:pt x="1" y="5136"/>
                </a:lnTo>
                <a:lnTo>
                  <a:pt x="38" y="5283"/>
                </a:lnTo>
                <a:lnTo>
                  <a:pt x="74" y="5430"/>
                </a:lnTo>
                <a:lnTo>
                  <a:pt x="184" y="5576"/>
                </a:lnTo>
                <a:lnTo>
                  <a:pt x="258" y="5723"/>
                </a:lnTo>
                <a:lnTo>
                  <a:pt x="404" y="5833"/>
                </a:lnTo>
                <a:lnTo>
                  <a:pt x="514" y="5943"/>
                </a:lnTo>
                <a:lnTo>
                  <a:pt x="661" y="6017"/>
                </a:lnTo>
                <a:lnTo>
                  <a:pt x="845" y="6053"/>
                </a:lnTo>
                <a:lnTo>
                  <a:pt x="1175" y="6127"/>
                </a:lnTo>
                <a:lnTo>
                  <a:pt x="1358" y="6127"/>
                </a:lnTo>
                <a:lnTo>
                  <a:pt x="1505" y="6090"/>
                </a:lnTo>
                <a:lnTo>
                  <a:pt x="1688" y="6053"/>
                </a:lnTo>
                <a:lnTo>
                  <a:pt x="1835" y="5980"/>
                </a:lnTo>
                <a:lnTo>
                  <a:pt x="2055" y="5760"/>
                </a:lnTo>
                <a:lnTo>
                  <a:pt x="2275" y="5503"/>
                </a:lnTo>
                <a:lnTo>
                  <a:pt x="2385" y="5210"/>
                </a:lnTo>
                <a:lnTo>
                  <a:pt x="2422" y="5063"/>
                </a:lnTo>
                <a:lnTo>
                  <a:pt x="2422" y="4879"/>
                </a:lnTo>
                <a:lnTo>
                  <a:pt x="2385" y="4733"/>
                </a:lnTo>
                <a:lnTo>
                  <a:pt x="2349" y="4586"/>
                </a:lnTo>
                <a:lnTo>
                  <a:pt x="2275" y="4403"/>
                </a:lnTo>
                <a:lnTo>
                  <a:pt x="2202" y="4256"/>
                </a:lnTo>
                <a:lnTo>
                  <a:pt x="2092" y="4146"/>
                </a:lnTo>
                <a:lnTo>
                  <a:pt x="2055" y="4109"/>
                </a:lnTo>
                <a:lnTo>
                  <a:pt x="2165" y="4036"/>
                </a:lnTo>
                <a:lnTo>
                  <a:pt x="2495" y="3816"/>
                </a:lnTo>
                <a:lnTo>
                  <a:pt x="2679" y="3669"/>
                </a:lnTo>
                <a:lnTo>
                  <a:pt x="2862" y="3522"/>
                </a:lnTo>
                <a:lnTo>
                  <a:pt x="3119" y="3706"/>
                </a:lnTo>
                <a:lnTo>
                  <a:pt x="3156" y="3779"/>
                </a:lnTo>
                <a:lnTo>
                  <a:pt x="3229" y="3816"/>
                </a:lnTo>
                <a:lnTo>
                  <a:pt x="3339" y="3816"/>
                </a:lnTo>
                <a:lnTo>
                  <a:pt x="3706" y="3962"/>
                </a:lnTo>
                <a:lnTo>
                  <a:pt x="4109" y="4036"/>
                </a:lnTo>
                <a:lnTo>
                  <a:pt x="4513" y="4072"/>
                </a:lnTo>
                <a:lnTo>
                  <a:pt x="4880" y="3999"/>
                </a:lnTo>
                <a:lnTo>
                  <a:pt x="5246" y="3889"/>
                </a:lnTo>
                <a:lnTo>
                  <a:pt x="5283" y="3962"/>
                </a:lnTo>
                <a:lnTo>
                  <a:pt x="5320" y="4036"/>
                </a:lnTo>
                <a:lnTo>
                  <a:pt x="5540" y="4219"/>
                </a:lnTo>
                <a:lnTo>
                  <a:pt x="5723" y="4439"/>
                </a:lnTo>
                <a:lnTo>
                  <a:pt x="5980" y="4916"/>
                </a:lnTo>
                <a:lnTo>
                  <a:pt x="6200" y="5430"/>
                </a:lnTo>
                <a:lnTo>
                  <a:pt x="6347" y="5650"/>
                </a:lnTo>
                <a:lnTo>
                  <a:pt x="6530" y="5870"/>
                </a:lnTo>
                <a:lnTo>
                  <a:pt x="6347" y="6017"/>
                </a:lnTo>
                <a:lnTo>
                  <a:pt x="6237" y="6200"/>
                </a:lnTo>
                <a:lnTo>
                  <a:pt x="6127" y="6383"/>
                </a:lnTo>
                <a:lnTo>
                  <a:pt x="6053" y="6567"/>
                </a:lnTo>
                <a:lnTo>
                  <a:pt x="5797" y="6713"/>
                </a:lnTo>
                <a:lnTo>
                  <a:pt x="5723" y="6824"/>
                </a:lnTo>
                <a:lnTo>
                  <a:pt x="5723" y="6934"/>
                </a:lnTo>
                <a:lnTo>
                  <a:pt x="5760" y="7044"/>
                </a:lnTo>
                <a:lnTo>
                  <a:pt x="5833" y="7080"/>
                </a:lnTo>
                <a:lnTo>
                  <a:pt x="6017" y="7080"/>
                </a:lnTo>
                <a:lnTo>
                  <a:pt x="6053" y="7300"/>
                </a:lnTo>
                <a:lnTo>
                  <a:pt x="6127" y="7520"/>
                </a:lnTo>
                <a:lnTo>
                  <a:pt x="6127" y="7631"/>
                </a:lnTo>
                <a:lnTo>
                  <a:pt x="6127" y="7741"/>
                </a:lnTo>
                <a:lnTo>
                  <a:pt x="6200" y="7814"/>
                </a:lnTo>
                <a:lnTo>
                  <a:pt x="6310" y="7851"/>
                </a:lnTo>
                <a:lnTo>
                  <a:pt x="6347" y="7851"/>
                </a:lnTo>
                <a:lnTo>
                  <a:pt x="6494" y="8034"/>
                </a:lnTo>
                <a:lnTo>
                  <a:pt x="6640" y="8144"/>
                </a:lnTo>
                <a:lnTo>
                  <a:pt x="6787" y="8254"/>
                </a:lnTo>
                <a:lnTo>
                  <a:pt x="6860" y="8291"/>
                </a:lnTo>
                <a:lnTo>
                  <a:pt x="6934" y="8327"/>
                </a:lnTo>
                <a:lnTo>
                  <a:pt x="7191" y="8438"/>
                </a:lnTo>
                <a:lnTo>
                  <a:pt x="7447" y="8474"/>
                </a:lnTo>
                <a:lnTo>
                  <a:pt x="7741" y="8474"/>
                </a:lnTo>
                <a:lnTo>
                  <a:pt x="7998" y="8438"/>
                </a:lnTo>
                <a:lnTo>
                  <a:pt x="8254" y="8364"/>
                </a:lnTo>
                <a:lnTo>
                  <a:pt x="8511" y="8254"/>
                </a:lnTo>
                <a:lnTo>
                  <a:pt x="8731" y="8071"/>
                </a:lnTo>
                <a:lnTo>
                  <a:pt x="8915" y="7887"/>
                </a:lnTo>
                <a:lnTo>
                  <a:pt x="9098" y="7631"/>
                </a:lnTo>
                <a:lnTo>
                  <a:pt x="9245" y="7300"/>
                </a:lnTo>
                <a:lnTo>
                  <a:pt x="9281" y="7007"/>
                </a:lnTo>
                <a:lnTo>
                  <a:pt x="9318" y="6824"/>
                </a:lnTo>
                <a:lnTo>
                  <a:pt x="9281" y="6677"/>
                </a:lnTo>
                <a:lnTo>
                  <a:pt x="9208" y="6457"/>
                </a:lnTo>
                <a:lnTo>
                  <a:pt x="9135" y="6200"/>
                </a:lnTo>
                <a:lnTo>
                  <a:pt x="8951" y="5980"/>
                </a:lnTo>
                <a:lnTo>
                  <a:pt x="8878" y="5907"/>
                </a:lnTo>
                <a:lnTo>
                  <a:pt x="8768" y="5833"/>
                </a:lnTo>
                <a:lnTo>
                  <a:pt x="8805" y="5686"/>
                </a:lnTo>
                <a:lnTo>
                  <a:pt x="9025" y="5246"/>
                </a:lnTo>
                <a:lnTo>
                  <a:pt x="9208" y="4769"/>
                </a:lnTo>
                <a:lnTo>
                  <a:pt x="9428" y="4806"/>
                </a:lnTo>
                <a:lnTo>
                  <a:pt x="9648" y="4806"/>
                </a:lnTo>
                <a:lnTo>
                  <a:pt x="9832" y="4733"/>
                </a:lnTo>
                <a:lnTo>
                  <a:pt x="10052" y="4659"/>
                </a:lnTo>
                <a:lnTo>
                  <a:pt x="10235" y="4549"/>
                </a:lnTo>
                <a:lnTo>
                  <a:pt x="10419" y="4403"/>
                </a:lnTo>
                <a:lnTo>
                  <a:pt x="10712" y="4109"/>
                </a:lnTo>
                <a:lnTo>
                  <a:pt x="10785" y="3962"/>
                </a:lnTo>
                <a:lnTo>
                  <a:pt x="10785" y="3816"/>
                </a:lnTo>
                <a:lnTo>
                  <a:pt x="10639" y="3559"/>
                </a:lnTo>
                <a:lnTo>
                  <a:pt x="10492" y="3339"/>
                </a:lnTo>
                <a:lnTo>
                  <a:pt x="10345" y="3155"/>
                </a:lnTo>
                <a:lnTo>
                  <a:pt x="10125" y="2972"/>
                </a:lnTo>
                <a:lnTo>
                  <a:pt x="9905" y="2825"/>
                </a:lnTo>
                <a:lnTo>
                  <a:pt x="9795" y="2789"/>
                </a:lnTo>
                <a:lnTo>
                  <a:pt x="9685" y="2752"/>
                </a:lnTo>
                <a:lnTo>
                  <a:pt x="9501" y="2862"/>
                </a:lnTo>
                <a:lnTo>
                  <a:pt x="9391" y="2825"/>
                </a:lnTo>
                <a:lnTo>
                  <a:pt x="9318" y="2862"/>
                </a:lnTo>
                <a:lnTo>
                  <a:pt x="9025" y="3009"/>
                </a:lnTo>
                <a:lnTo>
                  <a:pt x="8768" y="3192"/>
                </a:lnTo>
                <a:lnTo>
                  <a:pt x="8658" y="3302"/>
                </a:lnTo>
                <a:lnTo>
                  <a:pt x="8548" y="3449"/>
                </a:lnTo>
                <a:lnTo>
                  <a:pt x="8474" y="3559"/>
                </a:lnTo>
                <a:lnTo>
                  <a:pt x="8438" y="3742"/>
                </a:lnTo>
                <a:lnTo>
                  <a:pt x="8438" y="3852"/>
                </a:lnTo>
                <a:lnTo>
                  <a:pt x="8438" y="3962"/>
                </a:lnTo>
                <a:lnTo>
                  <a:pt x="8474" y="4182"/>
                </a:lnTo>
                <a:lnTo>
                  <a:pt x="8621" y="4403"/>
                </a:lnTo>
                <a:lnTo>
                  <a:pt x="8768" y="4549"/>
                </a:lnTo>
                <a:lnTo>
                  <a:pt x="8878" y="4623"/>
                </a:lnTo>
                <a:lnTo>
                  <a:pt x="8694" y="4879"/>
                </a:lnTo>
                <a:lnTo>
                  <a:pt x="8548" y="5136"/>
                </a:lnTo>
                <a:lnTo>
                  <a:pt x="8291" y="5613"/>
                </a:lnTo>
                <a:lnTo>
                  <a:pt x="8144" y="5540"/>
                </a:lnTo>
                <a:lnTo>
                  <a:pt x="7961" y="5503"/>
                </a:lnTo>
                <a:lnTo>
                  <a:pt x="7777" y="5466"/>
                </a:lnTo>
                <a:lnTo>
                  <a:pt x="7411" y="5466"/>
                </a:lnTo>
                <a:lnTo>
                  <a:pt x="7227" y="5503"/>
                </a:lnTo>
                <a:lnTo>
                  <a:pt x="7044" y="5540"/>
                </a:lnTo>
                <a:lnTo>
                  <a:pt x="6860" y="5650"/>
                </a:lnTo>
                <a:lnTo>
                  <a:pt x="6750" y="5320"/>
                </a:lnTo>
                <a:lnTo>
                  <a:pt x="6604" y="5026"/>
                </a:lnTo>
                <a:lnTo>
                  <a:pt x="6273" y="4476"/>
                </a:lnTo>
                <a:lnTo>
                  <a:pt x="6163" y="4256"/>
                </a:lnTo>
                <a:lnTo>
                  <a:pt x="6053" y="4072"/>
                </a:lnTo>
                <a:lnTo>
                  <a:pt x="5870" y="3889"/>
                </a:lnTo>
                <a:lnTo>
                  <a:pt x="5687" y="3779"/>
                </a:lnTo>
                <a:lnTo>
                  <a:pt x="5723" y="3706"/>
                </a:lnTo>
                <a:lnTo>
                  <a:pt x="5723" y="3632"/>
                </a:lnTo>
                <a:lnTo>
                  <a:pt x="5907" y="3486"/>
                </a:lnTo>
                <a:lnTo>
                  <a:pt x="6053" y="3339"/>
                </a:lnTo>
                <a:lnTo>
                  <a:pt x="6200" y="3155"/>
                </a:lnTo>
                <a:lnTo>
                  <a:pt x="6347" y="2972"/>
                </a:lnTo>
                <a:lnTo>
                  <a:pt x="6457" y="2752"/>
                </a:lnTo>
                <a:lnTo>
                  <a:pt x="6530" y="2532"/>
                </a:lnTo>
                <a:lnTo>
                  <a:pt x="6604" y="2312"/>
                </a:lnTo>
                <a:lnTo>
                  <a:pt x="6677" y="2055"/>
                </a:lnTo>
                <a:lnTo>
                  <a:pt x="6677" y="1615"/>
                </a:lnTo>
                <a:lnTo>
                  <a:pt x="6677" y="1358"/>
                </a:lnTo>
                <a:lnTo>
                  <a:pt x="6640" y="1138"/>
                </a:lnTo>
                <a:lnTo>
                  <a:pt x="6567" y="881"/>
                </a:lnTo>
                <a:lnTo>
                  <a:pt x="6457" y="698"/>
                </a:lnTo>
                <a:lnTo>
                  <a:pt x="6273" y="551"/>
                </a:lnTo>
                <a:lnTo>
                  <a:pt x="6200" y="478"/>
                </a:lnTo>
                <a:lnTo>
                  <a:pt x="6090" y="478"/>
                </a:lnTo>
                <a:lnTo>
                  <a:pt x="6017" y="331"/>
                </a:lnTo>
                <a:lnTo>
                  <a:pt x="5907" y="221"/>
                </a:lnTo>
                <a:lnTo>
                  <a:pt x="5760" y="148"/>
                </a:lnTo>
                <a:lnTo>
                  <a:pt x="5613" y="74"/>
                </a:lnTo>
                <a:lnTo>
                  <a:pt x="5283" y="1"/>
                </a:lnTo>
                <a:close/>
                <a:moveTo>
                  <a:pt x="15114" y="6750"/>
                </a:moveTo>
                <a:lnTo>
                  <a:pt x="15187" y="6787"/>
                </a:lnTo>
                <a:lnTo>
                  <a:pt x="15481" y="6897"/>
                </a:lnTo>
                <a:lnTo>
                  <a:pt x="15591" y="6970"/>
                </a:lnTo>
                <a:lnTo>
                  <a:pt x="15737" y="7044"/>
                </a:lnTo>
                <a:lnTo>
                  <a:pt x="15847" y="7190"/>
                </a:lnTo>
                <a:lnTo>
                  <a:pt x="15921" y="7337"/>
                </a:lnTo>
                <a:lnTo>
                  <a:pt x="16068" y="7667"/>
                </a:lnTo>
                <a:lnTo>
                  <a:pt x="16141" y="8034"/>
                </a:lnTo>
                <a:lnTo>
                  <a:pt x="16178" y="8438"/>
                </a:lnTo>
                <a:lnTo>
                  <a:pt x="16178" y="8621"/>
                </a:lnTo>
                <a:lnTo>
                  <a:pt x="16141" y="8804"/>
                </a:lnTo>
                <a:lnTo>
                  <a:pt x="16068" y="8988"/>
                </a:lnTo>
                <a:lnTo>
                  <a:pt x="15957" y="9134"/>
                </a:lnTo>
                <a:lnTo>
                  <a:pt x="15701" y="9355"/>
                </a:lnTo>
                <a:lnTo>
                  <a:pt x="15407" y="9575"/>
                </a:lnTo>
                <a:lnTo>
                  <a:pt x="15077" y="9758"/>
                </a:lnTo>
                <a:lnTo>
                  <a:pt x="14710" y="9905"/>
                </a:lnTo>
                <a:lnTo>
                  <a:pt x="14710" y="9905"/>
                </a:lnTo>
                <a:lnTo>
                  <a:pt x="15187" y="9208"/>
                </a:lnTo>
                <a:lnTo>
                  <a:pt x="15187" y="9134"/>
                </a:lnTo>
                <a:lnTo>
                  <a:pt x="15150" y="9098"/>
                </a:lnTo>
                <a:lnTo>
                  <a:pt x="15114" y="9061"/>
                </a:lnTo>
                <a:lnTo>
                  <a:pt x="15040" y="9098"/>
                </a:lnTo>
                <a:lnTo>
                  <a:pt x="14564" y="9538"/>
                </a:lnTo>
                <a:lnTo>
                  <a:pt x="14123" y="9978"/>
                </a:lnTo>
                <a:lnTo>
                  <a:pt x="13940" y="9978"/>
                </a:lnTo>
                <a:lnTo>
                  <a:pt x="13757" y="9905"/>
                </a:lnTo>
                <a:lnTo>
                  <a:pt x="13940" y="9648"/>
                </a:lnTo>
                <a:lnTo>
                  <a:pt x="14160" y="9391"/>
                </a:lnTo>
                <a:lnTo>
                  <a:pt x="14380" y="9134"/>
                </a:lnTo>
                <a:lnTo>
                  <a:pt x="14637" y="8914"/>
                </a:lnTo>
                <a:lnTo>
                  <a:pt x="14674" y="8841"/>
                </a:lnTo>
                <a:lnTo>
                  <a:pt x="14674" y="8804"/>
                </a:lnTo>
                <a:lnTo>
                  <a:pt x="14637" y="8731"/>
                </a:lnTo>
                <a:lnTo>
                  <a:pt x="14564" y="8731"/>
                </a:lnTo>
                <a:lnTo>
                  <a:pt x="14784" y="8584"/>
                </a:lnTo>
                <a:lnTo>
                  <a:pt x="14820" y="8511"/>
                </a:lnTo>
                <a:lnTo>
                  <a:pt x="14784" y="8438"/>
                </a:lnTo>
                <a:lnTo>
                  <a:pt x="14710" y="8401"/>
                </a:lnTo>
                <a:lnTo>
                  <a:pt x="14637" y="8401"/>
                </a:lnTo>
                <a:lnTo>
                  <a:pt x="14233" y="8621"/>
                </a:lnTo>
                <a:lnTo>
                  <a:pt x="13867" y="8841"/>
                </a:lnTo>
                <a:lnTo>
                  <a:pt x="13500" y="9061"/>
                </a:lnTo>
                <a:lnTo>
                  <a:pt x="13170" y="9318"/>
                </a:lnTo>
                <a:lnTo>
                  <a:pt x="13060" y="9098"/>
                </a:lnTo>
                <a:lnTo>
                  <a:pt x="13720" y="8658"/>
                </a:lnTo>
                <a:lnTo>
                  <a:pt x="14417" y="8291"/>
                </a:lnTo>
                <a:lnTo>
                  <a:pt x="14454" y="8217"/>
                </a:lnTo>
                <a:lnTo>
                  <a:pt x="14454" y="8144"/>
                </a:lnTo>
                <a:lnTo>
                  <a:pt x="14417" y="8107"/>
                </a:lnTo>
                <a:lnTo>
                  <a:pt x="14343" y="8107"/>
                </a:lnTo>
                <a:lnTo>
                  <a:pt x="13647" y="8364"/>
                </a:lnTo>
                <a:lnTo>
                  <a:pt x="12986" y="8658"/>
                </a:lnTo>
                <a:lnTo>
                  <a:pt x="12986" y="8474"/>
                </a:lnTo>
                <a:lnTo>
                  <a:pt x="13133" y="8401"/>
                </a:lnTo>
                <a:lnTo>
                  <a:pt x="13243" y="8327"/>
                </a:lnTo>
                <a:lnTo>
                  <a:pt x="13500" y="8144"/>
                </a:lnTo>
                <a:lnTo>
                  <a:pt x="14013" y="7924"/>
                </a:lnTo>
                <a:lnTo>
                  <a:pt x="14307" y="7814"/>
                </a:lnTo>
                <a:lnTo>
                  <a:pt x="14564" y="7777"/>
                </a:lnTo>
                <a:lnTo>
                  <a:pt x="14600" y="7741"/>
                </a:lnTo>
                <a:lnTo>
                  <a:pt x="14600" y="7704"/>
                </a:lnTo>
                <a:lnTo>
                  <a:pt x="14564" y="7667"/>
                </a:lnTo>
                <a:lnTo>
                  <a:pt x="14233" y="7667"/>
                </a:lnTo>
                <a:lnTo>
                  <a:pt x="13903" y="7704"/>
                </a:lnTo>
                <a:lnTo>
                  <a:pt x="13573" y="7777"/>
                </a:lnTo>
                <a:lnTo>
                  <a:pt x="13280" y="7851"/>
                </a:lnTo>
                <a:lnTo>
                  <a:pt x="13500" y="7594"/>
                </a:lnTo>
                <a:lnTo>
                  <a:pt x="14087" y="7484"/>
                </a:lnTo>
                <a:lnTo>
                  <a:pt x="14380" y="7410"/>
                </a:lnTo>
                <a:lnTo>
                  <a:pt x="14674" y="7264"/>
                </a:lnTo>
                <a:lnTo>
                  <a:pt x="14710" y="7227"/>
                </a:lnTo>
                <a:lnTo>
                  <a:pt x="14710" y="7190"/>
                </a:lnTo>
                <a:lnTo>
                  <a:pt x="14710" y="7154"/>
                </a:lnTo>
                <a:lnTo>
                  <a:pt x="14637" y="7117"/>
                </a:lnTo>
                <a:lnTo>
                  <a:pt x="14343" y="7080"/>
                </a:lnTo>
                <a:lnTo>
                  <a:pt x="14013" y="7080"/>
                </a:lnTo>
                <a:lnTo>
                  <a:pt x="14270" y="6934"/>
                </a:lnTo>
                <a:lnTo>
                  <a:pt x="14527" y="6824"/>
                </a:lnTo>
                <a:lnTo>
                  <a:pt x="14820" y="6750"/>
                </a:lnTo>
                <a:close/>
                <a:moveTo>
                  <a:pt x="5246" y="9098"/>
                </a:moveTo>
                <a:lnTo>
                  <a:pt x="5320" y="9208"/>
                </a:lnTo>
                <a:lnTo>
                  <a:pt x="5393" y="9245"/>
                </a:lnTo>
                <a:lnTo>
                  <a:pt x="5577" y="9245"/>
                </a:lnTo>
                <a:lnTo>
                  <a:pt x="5650" y="9281"/>
                </a:lnTo>
                <a:lnTo>
                  <a:pt x="5760" y="9318"/>
                </a:lnTo>
                <a:lnTo>
                  <a:pt x="5833" y="9391"/>
                </a:lnTo>
                <a:lnTo>
                  <a:pt x="5870" y="9465"/>
                </a:lnTo>
                <a:lnTo>
                  <a:pt x="5907" y="9538"/>
                </a:lnTo>
                <a:lnTo>
                  <a:pt x="5907" y="9648"/>
                </a:lnTo>
                <a:lnTo>
                  <a:pt x="5870" y="9758"/>
                </a:lnTo>
                <a:lnTo>
                  <a:pt x="5797" y="9831"/>
                </a:lnTo>
                <a:lnTo>
                  <a:pt x="5723" y="9905"/>
                </a:lnTo>
                <a:lnTo>
                  <a:pt x="5650" y="9978"/>
                </a:lnTo>
                <a:lnTo>
                  <a:pt x="5540" y="10015"/>
                </a:lnTo>
                <a:lnTo>
                  <a:pt x="5466" y="9868"/>
                </a:lnTo>
                <a:lnTo>
                  <a:pt x="5356" y="9758"/>
                </a:lnTo>
                <a:lnTo>
                  <a:pt x="5210" y="9685"/>
                </a:lnTo>
                <a:lnTo>
                  <a:pt x="5026" y="9648"/>
                </a:lnTo>
                <a:lnTo>
                  <a:pt x="5063" y="9648"/>
                </a:lnTo>
                <a:lnTo>
                  <a:pt x="5210" y="9575"/>
                </a:lnTo>
                <a:lnTo>
                  <a:pt x="5283" y="9538"/>
                </a:lnTo>
                <a:lnTo>
                  <a:pt x="5283" y="9501"/>
                </a:lnTo>
                <a:lnTo>
                  <a:pt x="5283" y="9355"/>
                </a:lnTo>
                <a:lnTo>
                  <a:pt x="5210" y="9245"/>
                </a:lnTo>
                <a:lnTo>
                  <a:pt x="5100" y="9245"/>
                </a:lnTo>
                <a:lnTo>
                  <a:pt x="4953" y="9281"/>
                </a:lnTo>
                <a:lnTo>
                  <a:pt x="4806" y="9355"/>
                </a:lnTo>
                <a:lnTo>
                  <a:pt x="4806" y="9355"/>
                </a:lnTo>
                <a:lnTo>
                  <a:pt x="4843" y="9281"/>
                </a:lnTo>
                <a:lnTo>
                  <a:pt x="4880" y="9208"/>
                </a:lnTo>
                <a:lnTo>
                  <a:pt x="4843" y="9171"/>
                </a:lnTo>
                <a:lnTo>
                  <a:pt x="5026" y="9134"/>
                </a:lnTo>
                <a:lnTo>
                  <a:pt x="5246" y="9098"/>
                </a:lnTo>
                <a:close/>
                <a:moveTo>
                  <a:pt x="6347" y="8034"/>
                </a:moveTo>
                <a:lnTo>
                  <a:pt x="6347" y="8071"/>
                </a:lnTo>
                <a:lnTo>
                  <a:pt x="6310" y="8181"/>
                </a:lnTo>
                <a:lnTo>
                  <a:pt x="6127" y="8254"/>
                </a:lnTo>
                <a:lnTo>
                  <a:pt x="5980" y="8364"/>
                </a:lnTo>
                <a:lnTo>
                  <a:pt x="5687" y="8621"/>
                </a:lnTo>
                <a:lnTo>
                  <a:pt x="5577" y="8621"/>
                </a:lnTo>
                <a:lnTo>
                  <a:pt x="5466" y="8694"/>
                </a:lnTo>
                <a:lnTo>
                  <a:pt x="5393" y="8768"/>
                </a:lnTo>
                <a:lnTo>
                  <a:pt x="5246" y="8731"/>
                </a:lnTo>
                <a:lnTo>
                  <a:pt x="4806" y="8731"/>
                </a:lnTo>
                <a:lnTo>
                  <a:pt x="4549" y="8841"/>
                </a:lnTo>
                <a:lnTo>
                  <a:pt x="4293" y="9024"/>
                </a:lnTo>
                <a:lnTo>
                  <a:pt x="4183" y="9171"/>
                </a:lnTo>
                <a:lnTo>
                  <a:pt x="4073" y="9355"/>
                </a:lnTo>
                <a:lnTo>
                  <a:pt x="4073" y="9501"/>
                </a:lnTo>
                <a:lnTo>
                  <a:pt x="4073" y="9648"/>
                </a:lnTo>
                <a:lnTo>
                  <a:pt x="4073" y="9721"/>
                </a:lnTo>
                <a:lnTo>
                  <a:pt x="4146" y="9831"/>
                </a:lnTo>
                <a:lnTo>
                  <a:pt x="4256" y="9978"/>
                </a:lnTo>
                <a:lnTo>
                  <a:pt x="4439" y="10162"/>
                </a:lnTo>
                <a:lnTo>
                  <a:pt x="4623" y="10308"/>
                </a:lnTo>
                <a:lnTo>
                  <a:pt x="4843" y="10382"/>
                </a:lnTo>
                <a:lnTo>
                  <a:pt x="5026" y="10455"/>
                </a:lnTo>
                <a:lnTo>
                  <a:pt x="5246" y="10492"/>
                </a:lnTo>
                <a:lnTo>
                  <a:pt x="5466" y="10492"/>
                </a:lnTo>
                <a:lnTo>
                  <a:pt x="5723" y="10455"/>
                </a:lnTo>
                <a:lnTo>
                  <a:pt x="5907" y="10345"/>
                </a:lnTo>
                <a:lnTo>
                  <a:pt x="6090" y="10235"/>
                </a:lnTo>
                <a:lnTo>
                  <a:pt x="6237" y="10052"/>
                </a:lnTo>
                <a:lnTo>
                  <a:pt x="6347" y="9868"/>
                </a:lnTo>
                <a:lnTo>
                  <a:pt x="6384" y="9575"/>
                </a:lnTo>
                <a:lnTo>
                  <a:pt x="6310" y="9355"/>
                </a:lnTo>
                <a:lnTo>
                  <a:pt x="6200" y="9134"/>
                </a:lnTo>
                <a:lnTo>
                  <a:pt x="6017" y="8951"/>
                </a:lnTo>
                <a:lnTo>
                  <a:pt x="6310" y="8658"/>
                </a:lnTo>
                <a:lnTo>
                  <a:pt x="6420" y="8548"/>
                </a:lnTo>
                <a:lnTo>
                  <a:pt x="6567" y="8401"/>
                </a:lnTo>
                <a:lnTo>
                  <a:pt x="6567" y="8327"/>
                </a:lnTo>
                <a:lnTo>
                  <a:pt x="6567" y="8254"/>
                </a:lnTo>
                <a:lnTo>
                  <a:pt x="6530" y="8217"/>
                </a:lnTo>
                <a:lnTo>
                  <a:pt x="6494" y="8181"/>
                </a:lnTo>
                <a:lnTo>
                  <a:pt x="6384" y="8071"/>
                </a:lnTo>
                <a:lnTo>
                  <a:pt x="6347" y="8034"/>
                </a:lnTo>
                <a:close/>
                <a:moveTo>
                  <a:pt x="19992" y="10418"/>
                </a:moveTo>
                <a:lnTo>
                  <a:pt x="20139" y="10492"/>
                </a:lnTo>
                <a:lnTo>
                  <a:pt x="20139" y="10602"/>
                </a:lnTo>
                <a:lnTo>
                  <a:pt x="20176" y="10638"/>
                </a:lnTo>
                <a:lnTo>
                  <a:pt x="20213" y="10638"/>
                </a:lnTo>
                <a:lnTo>
                  <a:pt x="20249" y="10602"/>
                </a:lnTo>
                <a:lnTo>
                  <a:pt x="20286" y="10785"/>
                </a:lnTo>
                <a:lnTo>
                  <a:pt x="20286" y="11042"/>
                </a:lnTo>
                <a:lnTo>
                  <a:pt x="20286" y="11189"/>
                </a:lnTo>
                <a:lnTo>
                  <a:pt x="20213" y="11372"/>
                </a:lnTo>
                <a:lnTo>
                  <a:pt x="20139" y="11519"/>
                </a:lnTo>
                <a:lnTo>
                  <a:pt x="20066" y="11665"/>
                </a:lnTo>
                <a:lnTo>
                  <a:pt x="19956" y="11812"/>
                </a:lnTo>
                <a:lnTo>
                  <a:pt x="19809" y="11886"/>
                </a:lnTo>
                <a:lnTo>
                  <a:pt x="19662" y="11959"/>
                </a:lnTo>
                <a:lnTo>
                  <a:pt x="19479" y="11959"/>
                </a:lnTo>
                <a:lnTo>
                  <a:pt x="19442" y="11886"/>
                </a:lnTo>
                <a:lnTo>
                  <a:pt x="19222" y="11776"/>
                </a:lnTo>
                <a:lnTo>
                  <a:pt x="19626" y="11702"/>
                </a:lnTo>
                <a:lnTo>
                  <a:pt x="19662" y="11665"/>
                </a:lnTo>
                <a:lnTo>
                  <a:pt x="19736" y="11629"/>
                </a:lnTo>
                <a:lnTo>
                  <a:pt x="19736" y="11482"/>
                </a:lnTo>
                <a:lnTo>
                  <a:pt x="19699" y="11372"/>
                </a:lnTo>
                <a:lnTo>
                  <a:pt x="19626" y="11335"/>
                </a:lnTo>
                <a:lnTo>
                  <a:pt x="19406" y="11335"/>
                </a:lnTo>
                <a:lnTo>
                  <a:pt x="19662" y="11152"/>
                </a:lnTo>
                <a:lnTo>
                  <a:pt x="19736" y="11115"/>
                </a:lnTo>
                <a:lnTo>
                  <a:pt x="19736" y="11042"/>
                </a:lnTo>
                <a:lnTo>
                  <a:pt x="19736" y="10969"/>
                </a:lnTo>
                <a:lnTo>
                  <a:pt x="19736" y="10932"/>
                </a:lnTo>
                <a:lnTo>
                  <a:pt x="19699" y="10858"/>
                </a:lnTo>
                <a:lnTo>
                  <a:pt x="19626" y="10822"/>
                </a:lnTo>
                <a:lnTo>
                  <a:pt x="19552" y="10822"/>
                </a:lnTo>
                <a:lnTo>
                  <a:pt x="19479" y="10858"/>
                </a:lnTo>
                <a:lnTo>
                  <a:pt x="19332" y="10895"/>
                </a:lnTo>
                <a:lnTo>
                  <a:pt x="19185" y="10932"/>
                </a:lnTo>
                <a:lnTo>
                  <a:pt x="19185" y="10932"/>
                </a:lnTo>
                <a:lnTo>
                  <a:pt x="19626" y="10748"/>
                </a:lnTo>
                <a:lnTo>
                  <a:pt x="19662" y="10712"/>
                </a:lnTo>
                <a:lnTo>
                  <a:pt x="19662" y="10675"/>
                </a:lnTo>
                <a:lnTo>
                  <a:pt x="19626" y="10638"/>
                </a:lnTo>
                <a:lnTo>
                  <a:pt x="19479" y="10602"/>
                </a:lnTo>
                <a:lnTo>
                  <a:pt x="19295" y="10602"/>
                </a:lnTo>
                <a:lnTo>
                  <a:pt x="19369" y="10565"/>
                </a:lnTo>
                <a:lnTo>
                  <a:pt x="19589" y="10455"/>
                </a:lnTo>
                <a:lnTo>
                  <a:pt x="19772" y="10418"/>
                </a:lnTo>
                <a:close/>
                <a:moveTo>
                  <a:pt x="16691" y="13390"/>
                </a:moveTo>
                <a:lnTo>
                  <a:pt x="16801" y="13463"/>
                </a:lnTo>
                <a:lnTo>
                  <a:pt x="16874" y="13536"/>
                </a:lnTo>
                <a:lnTo>
                  <a:pt x="16728" y="13646"/>
                </a:lnTo>
                <a:lnTo>
                  <a:pt x="16581" y="13756"/>
                </a:lnTo>
                <a:lnTo>
                  <a:pt x="16434" y="13903"/>
                </a:lnTo>
                <a:lnTo>
                  <a:pt x="16361" y="14050"/>
                </a:lnTo>
                <a:lnTo>
                  <a:pt x="16104" y="14013"/>
                </a:lnTo>
                <a:lnTo>
                  <a:pt x="16068" y="13976"/>
                </a:lnTo>
                <a:lnTo>
                  <a:pt x="16691" y="13390"/>
                </a:lnTo>
                <a:close/>
                <a:moveTo>
                  <a:pt x="16654" y="11959"/>
                </a:moveTo>
                <a:lnTo>
                  <a:pt x="17058" y="12326"/>
                </a:lnTo>
                <a:lnTo>
                  <a:pt x="17278" y="12546"/>
                </a:lnTo>
                <a:lnTo>
                  <a:pt x="17498" y="12803"/>
                </a:lnTo>
                <a:lnTo>
                  <a:pt x="17681" y="13059"/>
                </a:lnTo>
                <a:lnTo>
                  <a:pt x="17755" y="13169"/>
                </a:lnTo>
                <a:lnTo>
                  <a:pt x="17792" y="13279"/>
                </a:lnTo>
                <a:lnTo>
                  <a:pt x="17792" y="13426"/>
                </a:lnTo>
                <a:lnTo>
                  <a:pt x="17755" y="13536"/>
                </a:lnTo>
                <a:lnTo>
                  <a:pt x="17718" y="13646"/>
                </a:lnTo>
                <a:lnTo>
                  <a:pt x="17608" y="13756"/>
                </a:lnTo>
                <a:lnTo>
                  <a:pt x="17498" y="13866"/>
                </a:lnTo>
                <a:lnTo>
                  <a:pt x="17351" y="13940"/>
                </a:lnTo>
                <a:lnTo>
                  <a:pt x="17278" y="13866"/>
                </a:lnTo>
                <a:lnTo>
                  <a:pt x="17168" y="13866"/>
                </a:lnTo>
                <a:lnTo>
                  <a:pt x="17095" y="13903"/>
                </a:lnTo>
                <a:lnTo>
                  <a:pt x="17058" y="13940"/>
                </a:lnTo>
                <a:lnTo>
                  <a:pt x="17021" y="13940"/>
                </a:lnTo>
                <a:lnTo>
                  <a:pt x="16948" y="13976"/>
                </a:lnTo>
                <a:lnTo>
                  <a:pt x="16911" y="14050"/>
                </a:lnTo>
                <a:lnTo>
                  <a:pt x="16874" y="14050"/>
                </a:lnTo>
                <a:lnTo>
                  <a:pt x="16948" y="13940"/>
                </a:lnTo>
                <a:lnTo>
                  <a:pt x="17095" y="13793"/>
                </a:lnTo>
                <a:lnTo>
                  <a:pt x="17168" y="13683"/>
                </a:lnTo>
                <a:lnTo>
                  <a:pt x="17205" y="13573"/>
                </a:lnTo>
                <a:lnTo>
                  <a:pt x="17168" y="13500"/>
                </a:lnTo>
                <a:lnTo>
                  <a:pt x="17131" y="13426"/>
                </a:lnTo>
                <a:lnTo>
                  <a:pt x="17021" y="13316"/>
                </a:lnTo>
                <a:lnTo>
                  <a:pt x="16874" y="13206"/>
                </a:lnTo>
                <a:lnTo>
                  <a:pt x="16691" y="13169"/>
                </a:lnTo>
                <a:lnTo>
                  <a:pt x="16618" y="13169"/>
                </a:lnTo>
                <a:lnTo>
                  <a:pt x="16581" y="13206"/>
                </a:lnTo>
                <a:lnTo>
                  <a:pt x="15627" y="13793"/>
                </a:lnTo>
                <a:lnTo>
                  <a:pt x="15517" y="13756"/>
                </a:lnTo>
                <a:lnTo>
                  <a:pt x="15407" y="13646"/>
                </a:lnTo>
                <a:lnTo>
                  <a:pt x="15884" y="13353"/>
                </a:lnTo>
                <a:lnTo>
                  <a:pt x="16361" y="13096"/>
                </a:lnTo>
                <a:lnTo>
                  <a:pt x="16398" y="13023"/>
                </a:lnTo>
                <a:lnTo>
                  <a:pt x="16398" y="12986"/>
                </a:lnTo>
                <a:lnTo>
                  <a:pt x="16361" y="12913"/>
                </a:lnTo>
                <a:lnTo>
                  <a:pt x="16288" y="12913"/>
                </a:lnTo>
                <a:lnTo>
                  <a:pt x="15994" y="12949"/>
                </a:lnTo>
                <a:lnTo>
                  <a:pt x="15701" y="13059"/>
                </a:lnTo>
                <a:lnTo>
                  <a:pt x="15407" y="13169"/>
                </a:lnTo>
                <a:lnTo>
                  <a:pt x="15150" y="13279"/>
                </a:lnTo>
                <a:lnTo>
                  <a:pt x="15040" y="13023"/>
                </a:lnTo>
                <a:lnTo>
                  <a:pt x="15077" y="12986"/>
                </a:lnTo>
                <a:lnTo>
                  <a:pt x="16068" y="12399"/>
                </a:lnTo>
                <a:lnTo>
                  <a:pt x="16104" y="12362"/>
                </a:lnTo>
                <a:lnTo>
                  <a:pt x="16104" y="12326"/>
                </a:lnTo>
                <a:lnTo>
                  <a:pt x="16068" y="12289"/>
                </a:lnTo>
                <a:lnTo>
                  <a:pt x="15994" y="12252"/>
                </a:lnTo>
                <a:lnTo>
                  <a:pt x="15554" y="12362"/>
                </a:lnTo>
                <a:lnTo>
                  <a:pt x="15150" y="12472"/>
                </a:lnTo>
                <a:lnTo>
                  <a:pt x="15150" y="12472"/>
                </a:lnTo>
                <a:lnTo>
                  <a:pt x="15297" y="12326"/>
                </a:lnTo>
                <a:lnTo>
                  <a:pt x="15517" y="12179"/>
                </a:lnTo>
                <a:lnTo>
                  <a:pt x="15737" y="12069"/>
                </a:lnTo>
                <a:lnTo>
                  <a:pt x="15994" y="11996"/>
                </a:lnTo>
                <a:lnTo>
                  <a:pt x="16324" y="11959"/>
                </a:lnTo>
                <a:close/>
                <a:moveTo>
                  <a:pt x="14857" y="6310"/>
                </a:moveTo>
                <a:lnTo>
                  <a:pt x="14600" y="6347"/>
                </a:lnTo>
                <a:lnTo>
                  <a:pt x="14380" y="6383"/>
                </a:lnTo>
                <a:lnTo>
                  <a:pt x="14197" y="6457"/>
                </a:lnTo>
                <a:lnTo>
                  <a:pt x="13793" y="6677"/>
                </a:lnTo>
                <a:lnTo>
                  <a:pt x="13426" y="6970"/>
                </a:lnTo>
                <a:lnTo>
                  <a:pt x="13243" y="7154"/>
                </a:lnTo>
                <a:lnTo>
                  <a:pt x="12950" y="7190"/>
                </a:lnTo>
                <a:lnTo>
                  <a:pt x="12840" y="7227"/>
                </a:lnTo>
                <a:lnTo>
                  <a:pt x="12803" y="7300"/>
                </a:lnTo>
                <a:lnTo>
                  <a:pt x="12766" y="7374"/>
                </a:lnTo>
                <a:lnTo>
                  <a:pt x="12766" y="7447"/>
                </a:lnTo>
                <a:lnTo>
                  <a:pt x="11042" y="7631"/>
                </a:lnTo>
                <a:lnTo>
                  <a:pt x="10052" y="7667"/>
                </a:lnTo>
                <a:lnTo>
                  <a:pt x="9575" y="7704"/>
                </a:lnTo>
                <a:lnTo>
                  <a:pt x="9098" y="7741"/>
                </a:lnTo>
                <a:lnTo>
                  <a:pt x="9025" y="7777"/>
                </a:lnTo>
                <a:lnTo>
                  <a:pt x="8988" y="7814"/>
                </a:lnTo>
                <a:lnTo>
                  <a:pt x="8951" y="7924"/>
                </a:lnTo>
                <a:lnTo>
                  <a:pt x="9025" y="8034"/>
                </a:lnTo>
                <a:lnTo>
                  <a:pt x="9061" y="8071"/>
                </a:lnTo>
                <a:lnTo>
                  <a:pt x="9135" y="8107"/>
                </a:lnTo>
                <a:lnTo>
                  <a:pt x="9612" y="8144"/>
                </a:lnTo>
                <a:lnTo>
                  <a:pt x="10125" y="8144"/>
                </a:lnTo>
                <a:lnTo>
                  <a:pt x="11152" y="8071"/>
                </a:lnTo>
                <a:lnTo>
                  <a:pt x="11922" y="8034"/>
                </a:lnTo>
                <a:lnTo>
                  <a:pt x="12693" y="7961"/>
                </a:lnTo>
                <a:lnTo>
                  <a:pt x="12546" y="8254"/>
                </a:lnTo>
                <a:lnTo>
                  <a:pt x="12473" y="8438"/>
                </a:lnTo>
                <a:lnTo>
                  <a:pt x="12473" y="8584"/>
                </a:lnTo>
                <a:lnTo>
                  <a:pt x="12509" y="8914"/>
                </a:lnTo>
                <a:lnTo>
                  <a:pt x="12363" y="9024"/>
                </a:lnTo>
                <a:lnTo>
                  <a:pt x="12253" y="9134"/>
                </a:lnTo>
                <a:lnTo>
                  <a:pt x="12253" y="9245"/>
                </a:lnTo>
                <a:lnTo>
                  <a:pt x="12289" y="9355"/>
                </a:lnTo>
                <a:lnTo>
                  <a:pt x="12399" y="9428"/>
                </a:lnTo>
                <a:lnTo>
                  <a:pt x="12546" y="9465"/>
                </a:lnTo>
                <a:lnTo>
                  <a:pt x="12693" y="9465"/>
                </a:lnTo>
                <a:lnTo>
                  <a:pt x="12803" y="9685"/>
                </a:lnTo>
                <a:lnTo>
                  <a:pt x="12950" y="9868"/>
                </a:lnTo>
                <a:lnTo>
                  <a:pt x="13096" y="10052"/>
                </a:lnTo>
                <a:lnTo>
                  <a:pt x="13243" y="10198"/>
                </a:lnTo>
                <a:lnTo>
                  <a:pt x="13426" y="10308"/>
                </a:lnTo>
                <a:lnTo>
                  <a:pt x="13647" y="10418"/>
                </a:lnTo>
                <a:lnTo>
                  <a:pt x="13867" y="10455"/>
                </a:lnTo>
                <a:lnTo>
                  <a:pt x="14087" y="10492"/>
                </a:lnTo>
                <a:lnTo>
                  <a:pt x="14233" y="10492"/>
                </a:lnTo>
                <a:lnTo>
                  <a:pt x="14600" y="10418"/>
                </a:lnTo>
                <a:lnTo>
                  <a:pt x="14967" y="10345"/>
                </a:lnTo>
                <a:lnTo>
                  <a:pt x="14930" y="10455"/>
                </a:lnTo>
                <a:lnTo>
                  <a:pt x="14930" y="10602"/>
                </a:lnTo>
                <a:lnTo>
                  <a:pt x="15004" y="10895"/>
                </a:lnTo>
                <a:lnTo>
                  <a:pt x="15077" y="11079"/>
                </a:lnTo>
                <a:lnTo>
                  <a:pt x="15150" y="11299"/>
                </a:lnTo>
                <a:lnTo>
                  <a:pt x="15297" y="11482"/>
                </a:lnTo>
                <a:lnTo>
                  <a:pt x="15481" y="11629"/>
                </a:lnTo>
                <a:lnTo>
                  <a:pt x="15481" y="11665"/>
                </a:lnTo>
                <a:lnTo>
                  <a:pt x="15261" y="11739"/>
                </a:lnTo>
                <a:lnTo>
                  <a:pt x="15077" y="11886"/>
                </a:lnTo>
                <a:lnTo>
                  <a:pt x="14894" y="11996"/>
                </a:lnTo>
                <a:lnTo>
                  <a:pt x="14784" y="12142"/>
                </a:lnTo>
                <a:lnTo>
                  <a:pt x="14674" y="12326"/>
                </a:lnTo>
                <a:lnTo>
                  <a:pt x="14600" y="12509"/>
                </a:lnTo>
                <a:lnTo>
                  <a:pt x="14564" y="12693"/>
                </a:lnTo>
                <a:lnTo>
                  <a:pt x="14527" y="12876"/>
                </a:lnTo>
                <a:lnTo>
                  <a:pt x="14527" y="12986"/>
                </a:lnTo>
                <a:lnTo>
                  <a:pt x="14527" y="13059"/>
                </a:lnTo>
                <a:lnTo>
                  <a:pt x="14600" y="13353"/>
                </a:lnTo>
                <a:lnTo>
                  <a:pt x="14747" y="13610"/>
                </a:lnTo>
                <a:lnTo>
                  <a:pt x="14747" y="13720"/>
                </a:lnTo>
                <a:lnTo>
                  <a:pt x="14784" y="13830"/>
                </a:lnTo>
                <a:lnTo>
                  <a:pt x="14930" y="13903"/>
                </a:lnTo>
                <a:lnTo>
                  <a:pt x="15004" y="13976"/>
                </a:lnTo>
                <a:lnTo>
                  <a:pt x="15297" y="14197"/>
                </a:lnTo>
                <a:lnTo>
                  <a:pt x="15627" y="14380"/>
                </a:lnTo>
                <a:lnTo>
                  <a:pt x="15994" y="14527"/>
                </a:lnTo>
                <a:lnTo>
                  <a:pt x="16398" y="14600"/>
                </a:lnTo>
                <a:lnTo>
                  <a:pt x="16801" y="14600"/>
                </a:lnTo>
                <a:lnTo>
                  <a:pt x="17205" y="14527"/>
                </a:lnTo>
                <a:lnTo>
                  <a:pt x="17571" y="14417"/>
                </a:lnTo>
                <a:lnTo>
                  <a:pt x="17902" y="14233"/>
                </a:lnTo>
                <a:lnTo>
                  <a:pt x="18122" y="14013"/>
                </a:lnTo>
                <a:lnTo>
                  <a:pt x="18268" y="13793"/>
                </a:lnTo>
                <a:lnTo>
                  <a:pt x="18305" y="13536"/>
                </a:lnTo>
                <a:lnTo>
                  <a:pt x="18305" y="13316"/>
                </a:lnTo>
                <a:lnTo>
                  <a:pt x="18232" y="13059"/>
                </a:lnTo>
                <a:lnTo>
                  <a:pt x="18122" y="12803"/>
                </a:lnTo>
                <a:lnTo>
                  <a:pt x="17975" y="12546"/>
                </a:lnTo>
                <a:lnTo>
                  <a:pt x="17792" y="12326"/>
                </a:lnTo>
                <a:lnTo>
                  <a:pt x="17902" y="12289"/>
                </a:lnTo>
                <a:lnTo>
                  <a:pt x="18232" y="12106"/>
                </a:lnTo>
                <a:lnTo>
                  <a:pt x="18599" y="11849"/>
                </a:lnTo>
                <a:lnTo>
                  <a:pt x="18709" y="12032"/>
                </a:lnTo>
                <a:lnTo>
                  <a:pt x="18855" y="12179"/>
                </a:lnTo>
                <a:lnTo>
                  <a:pt x="19002" y="12289"/>
                </a:lnTo>
                <a:lnTo>
                  <a:pt x="19149" y="12362"/>
                </a:lnTo>
                <a:lnTo>
                  <a:pt x="19406" y="12436"/>
                </a:lnTo>
                <a:lnTo>
                  <a:pt x="19662" y="12399"/>
                </a:lnTo>
                <a:lnTo>
                  <a:pt x="19919" y="12326"/>
                </a:lnTo>
                <a:lnTo>
                  <a:pt x="20139" y="12179"/>
                </a:lnTo>
                <a:lnTo>
                  <a:pt x="20359" y="11996"/>
                </a:lnTo>
                <a:lnTo>
                  <a:pt x="20543" y="11776"/>
                </a:lnTo>
                <a:lnTo>
                  <a:pt x="20653" y="11519"/>
                </a:lnTo>
                <a:lnTo>
                  <a:pt x="20726" y="11225"/>
                </a:lnTo>
                <a:lnTo>
                  <a:pt x="20799" y="10858"/>
                </a:lnTo>
                <a:lnTo>
                  <a:pt x="20763" y="10675"/>
                </a:lnTo>
                <a:lnTo>
                  <a:pt x="20726" y="10528"/>
                </a:lnTo>
                <a:lnTo>
                  <a:pt x="20689" y="10382"/>
                </a:lnTo>
                <a:lnTo>
                  <a:pt x="20579" y="10272"/>
                </a:lnTo>
                <a:lnTo>
                  <a:pt x="20359" y="10088"/>
                </a:lnTo>
                <a:lnTo>
                  <a:pt x="20066" y="9978"/>
                </a:lnTo>
                <a:lnTo>
                  <a:pt x="19919" y="9941"/>
                </a:lnTo>
                <a:lnTo>
                  <a:pt x="19626" y="9941"/>
                </a:lnTo>
                <a:lnTo>
                  <a:pt x="19516" y="10015"/>
                </a:lnTo>
                <a:lnTo>
                  <a:pt x="19479" y="10088"/>
                </a:lnTo>
                <a:lnTo>
                  <a:pt x="19185" y="10198"/>
                </a:lnTo>
                <a:lnTo>
                  <a:pt x="18929" y="10308"/>
                </a:lnTo>
                <a:lnTo>
                  <a:pt x="18819" y="10418"/>
                </a:lnTo>
                <a:lnTo>
                  <a:pt x="18672" y="10528"/>
                </a:lnTo>
                <a:lnTo>
                  <a:pt x="18599" y="10675"/>
                </a:lnTo>
                <a:lnTo>
                  <a:pt x="18525" y="10822"/>
                </a:lnTo>
                <a:lnTo>
                  <a:pt x="18452" y="11115"/>
                </a:lnTo>
                <a:lnTo>
                  <a:pt x="18452" y="11409"/>
                </a:lnTo>
                <a:lnTo>
                  <a:pt x="18048" y="11702"/>
                </a:lnTo>
                <a:lnTo>
                  <a:pt x="17645" y="11996"/>
                </a:lnTo>
                <a:lnTo>
                  <a:pt x="17608" y="12032"/>
                </a:lnTo>
                <a:lnTo>
                  <a:pt x="17608" y="12106"/>
                </a:lnTo>
                <a:lnTo>
                  <a:pt x="17241" y="11776"/>
                </a:lnTo>
                <a:lnTo>
                  <a:pt x="16911" y="11519"/>
                </a:lnTo>
                <a:lnTo>
                  <a:pt x="16838" y="11482"/>
                </a:lnTo>
                <a:lnTo>
                  <a:pt x="16691" y="11482"/>
                </a:lnTo>
                <a:lnTo>
                  <a:pt x="16654" y="11555"/>
                </a:lnTo>
                <a:lnTo>
                  <a:pt x="16434" y="11519"/>
                </a:lnTo>
                <a:lnTo>
                  <a:pt x="16214" y="11519"/>
                </a:lnTo>
                <a:lnTo>
                  <a:pt x="15774" y="11555"/>
                </a:lnTo>
                <a:lnTo>
                  <a:pt x="15811" y="11445"/>
                </a:lnTo>
                <a:lnTo>
                  <a:pt x="15774" y="11335"/>
                </a:lnTo>
                <a:lnTo>
                  <a:pt x="15664" y="11152"/>
                </a:lnTo>
                <a:lnTo>
                  <a:pt x="15554" y="11005"/>
                </a:lnTo>
                <a:lnTo>
                  <a:pt x="15444" y="10822"/>
                </a:lnTo>
                <a:lnTo>
                  <a:pt x="15371" y="10602"/>
                </a:lnTo>
                <a:lnTo>
                  <a:pt x="15334" y="10418"/>
                </a:lnTo>
                <a:lnTo>
                  <a:pt x="15297" y="10308"/>
                </a:lnTo>
                <a:lnTo>
                  <a:pt x="15224" y="10235"/>
                </a:lnTo>
                <a:lnTo>
                  <a:pt x="15627" y="10015"/>
                </a:lnTo>
                <a:lnTo>
                  <a:pt x="16031" y="9758"/>
                </a:lnTo>
                <a:lnTo>
                  <a:pt x="16361" y="9428"/>
                </a:lnTo>
                <a:lnTo>
                  <a:pt x="16471" y="9281"/>
                </a:lnTo>
                <a:lnTo>
                  <a:pt x="16581" y="9098"/>
                </a:lnTo>
                <a:lnTo>
                  <a:pt x="16654" y="8878"/>
                </a:lnTo>
                <a:lnTo>
                  <a:pt x="16691" y="8621"/>
                </a:lnTo>
                <a:lnTo>
                  <a:pt x="16691" y="8364"/>
                </a:lnTo>
                <a:lnTo>
                  <a:pt x="16691" y="8107"/>
                </a:lnTo>
                <a:lnTo>
                  <a:pt x="16581" y="7631"/>
                </a:lnTo>
                <a:lnTo>
                  <a:pt x="16398" y="7190"/>
                </a:lnTo>
                <a:lnTo>
                  <a:pt x="16251" y="6897"/>
                </a:lnTo>
                <a:lnTo>
                  <a:pt x="16031" y="6640"/>
                </a:lnTo>
                <a:lnTo>
                  <a:pt x="15884" y="6530"/>
                </a:lnTo>
                <a:lnTo>
                  <a:pt x="15737" y="6457"/>
                </a:lnTo>
                <a:lnTo>
                  <a:pt x="15591" y="6420"/>
                </a:lnTo>
                <a:lnTo>
                  <a:pt x="15407" y="6383"/>
                </a:lnTo>
                <a:lnTo>
                  <a:pt x="15077" y="631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4" name="Shape 254"/>
          <p:cNvSpPr/>
          <p:nvPr/>
        </p:nvSpPr>
        <p:spPr>
          <a:xfrm>
            <a:off x="8052577" y="4132327"/>
            <a:ext cx="388118" cy="408938"/>
          </a:xfrm>
          <a:custGeom>
            <a:avLst/>
            <a:gdLst/>
            <a:ahLst/>
            <a:cxnLst/>
            <a:rect l="0" t="0" r="0" b="0"/>
            <a:pathLst>
              <a:path w="13683" h="14417" extrusionOk="0">
                <a:moveTo>
                  <a:pt x="9281" y="2311"/>
                </a:moveTo>
                <a:lnTo>
                  <a:pt x="9170" y="2385"/>
                </a:lnTo>
                <a:lnTo>
                  <a:pt x="9134" y="2495"/>
                </a:lnTo>
                <a:lnTo>
                  <a:pt x="9097" y="2568"/>
                </a:lnTo>
                <a:lnTo>
                  <a:pt x="9097" y="2678"/>
                </a:lnTo>
                <a:lnTo>
                  <a:pt x="9134" y="2862"/>
                </a:lnTo>
                <a:lnTo>
                  <a:pt x="9207" y="3082"/>
                </a:lnTo>
                <a:lnTo>
                  <a:pt x="9464" y="3742"/>
                </a:lnTo>
                <a:lnTo>
                  <a:pt x="9721" y="4402"/>
                </a:lnTo>
                <a:lnTo>
                  <a:pt x="9647" y="4439"/>
                </a:lnTo>
                <a:lnTo>
                  <a:pt x="9060" y="5283"/>
                </a:lnTo>
                <a:lnTo>
                  <a:pt x="8804" y="5649"/>
                </a:lnTo>
                <a:lnTo>
                  <a:pt x="8694" y="5833"/>
                </a:lnTo>
                <a:lnTo>
                  <a:pt x="8657" y="5943"/>
                </a:lnTo>
                <a:lnTo>
                  <a:pt x="8694" y="6053"/>
                </a:lnTo>
                <a:lnTo>
                  <a:pt x="8804" y="6016"/>
                </a:lnTo>
                <a:lnTo>
                  <a:pt x="8877" y="5980"/>
                </a:lnTo>
                <a:lnTo>
                  <a:pt x="9024" y="5833"/>
                </a:lnTo>
                <a:lnTo>
                  <a:pt x="9281" y="5503"/>
                </a:lnTo>
                <a:lnTo>
                  <a:pt x="9941" y="4659"/>
                </a:lnTo>
                <a:lnTo>
                  <a:pt x="10014" y="4659"/>
                </a:lnTo>
                <a:lnTo>
                  <a:pt x="10124" y="4622"/>
                </a:lnTo>
                <a:lnTo>
                  <a:pt x="10161" y="4549"/>
                </a:lnTo>
                <a:lnTo>
                  <a:pt x="10161" y="4439"/>
                </a:lnTo>
                <a:lnTo>
                  <a:pt x="9684" y="3229"/>
                </a:lnTo>
                <a:lnTo>
                  <a:pt x="9427" y="2715"/>
                </a:lnTo>
                <a:lnTo>
                  <a:pt x="9354" y="2532"/>
                </a:lnTo>
                <a:lnTo>
                  <a:pt x="9317" y="2422"/>
                </a:lnTo>
                <a:lnTo>
                  <a:pt x="9317" y="2348"/>
                </a:lnTo>
                <a:lnTo>
                  <a:pt x="9317" y="2311"/>
                </a:lnTo>
                <a:close/>
                <a:moveTo>
                  <a:pt x="8694" y="1615"/>
                </a:moveTo>
                <a:lnTo>
                  <a:pt x="8767" y="1798"/>
                </a:lnTo>
                <a:lnTo>
                  <a:pt x="8804" y="1908"/>
                </a:lnTo>
                <a:lnTo>
                  <a:pt x="8914" y="1981"/>
                </a:lnTo>
                <a:lnTo>
                  <a:pt x="9024" y="2055"/>
                </a:lnTo>
                <a:lnTo>
                  <a:pt x="9170" y="2018"/>
                </a:lnTo>
                <a:lnTo>
                  <a:pt x="9391" y="1908"/>
                </a:lnTo>
                <a:lnTo>
                  <a:pt x="9611" y="1725"/>
                </a:lnTo>
                <a:lnTo>
                  <a:pt x="9867" y="2275"/>
                </a:lnTo>
                <a:lnTo>
                  <a:pt x="10161" y="2752"/>
                </a:lnTo>
                <a:lnTo>
                  <a:pt x="10454" y="3265"/>
                </a:lnTo>
                <a:lnTo>
                  <a:pt x="10674" y="3779"/>
                </a:lnTo>
                <a:lnTo>
                  <a:pt x="10528" y="3925"/>
                </a:lnTo>
                <a:lnTo>
                  <a:pt x="10381" y="4072"/>
                </a:lnTo>
                <a:lnTo>
                  <a:pt x="10271" y="4256"/>
                </a:lnTo>
                <a:lnTo>
                  <a:pt x="10234" y="4476"/>
                </a:lnTo>
                <a:lnTo>
                  <a:pt x="10271" y="4586"/>
                </a:lnTo>
                <a:lnTo>
                  <a:pt x="10344" y="4659"/>
                </a:lnTo>
                <a:lnTo>
                  <a:pt x="10344" y="4806"/>
                </a:lnTo>
                <a:lnTo>
                  <a:pt x="10381" y="4879"/>
                </a:lnTo>
                <a:lnTo>
                  <a:pt x="10491" y="4916"/>
                </a:lnTo>
                <a:lnTo>
                  <a:pt x="10491" y="4953"/>
                </a:lnTo>
                <a:lnTo>
                  <a:pt x="10344" y="5173"/>
                </a:lnTo>
                <a:lnTo>
                  <a:pt x="9977" y="5649"/>
                </a:lnTo>
                <a:lnTo>
                  <a:pt x="9647" y="6163"/>
                </a:lnTo>
                <a:lnTo>
                  <a:pt x="9501" y="6090"/>
                </a:lnTo>
                <a:lnTo>
                  <a:pt x="9317" y="6053"/>
                </a:lnTo>
                <a:lnTo>
                  <a:pt x="9134" y="6126"/>
                </a:lnTo>
                <a:lnTo>
                  <a:pt x="8950" y="6200"/>
                </a:lnTo>
                <a:lnTo>
                  <a:pt x="8840" y="6346"/>
                </a:lnTo>
                <a:lnTo>
                  <a:pt x="8730" y="6493"/>
                </a:lnTo>
                <a:lnTo>
                  <a:pt x="8327" y="6493"/>
                </a:lnTo>
                <a:lnTo>
                  <a:pt x="7556" y="6530"/>
                </a:lnTo>
                <a:lnTo>
                  <a:pt x="7520" y="6456"/>
                </a:lnTo>
                <a:lnTo>
                  <a:pt x="7410" y="6383"/>
                </a:lnTo>
                <a:lnTo>
                  <a:pt x="7080" y="6273"/>
                </a:lnTo>
                <a:lnTo>
                  <a:pt x="7043" y="6273"/>
                </a:lnTo>
                <a:lnTo>
                  <a:pt x="6970" y="6236"/>
                </a:lnTo>
                <a:lnTo>
                  <a:pt x="6786" y="6236"/>
                </a:lnTo>
                <a:lnTo>
                  <a:pt x="6639" y="6200"/>
                </a:lnTo>
                <a:lnTo>
                  <a:pt x="5832" y="5429"/>
                </a:lnTo>
                <a:lnTo>
                  <a:pt x="5246" y="4879"/>
                </a:lnTo>
                <a:lnTo>
                  <a:pt x="5319" y="4696"/>
                </a:lnTo>
                <a:lnTo>
                  <a:pt x="5319" y="4512"/>
                </a:lnTo>
                <a:lnTo>
                  <a:pt x="5282" y="4439"/>
                </a:lnTo>
                <a:lnTo>
                  <a:pt x="5246" y="4366"/>
                </a:lnTo>
                <a:lnTo>
                  <a:pt x="5099" y="4256"/>
                </a:lnTo>
                <a:lnTo>
                  <a:pt x="5282" y="3815"/>
                </a:lnTo>
                <a:lnTo>
                  <a:pt x="5796" y="2715"/>
                </a:lnTo>
                <a:lnTo>
                  <a:pt x="6126" y="2018"/>
                </a:lnTo>
                <a:lnTo>
                  <a:pt x="6273" y="2018"/>
                </a:lnTo>
                <a:lnTo>
                  <a:pt x="6419" y="1981"/>
                </a:lnTo>
                <a:lnTo>
                  <a:pt x="6566" y="1908"/>
                </a:lnTo>
                <a:lnTo>
                  <a:pt x="6713" y="1798"/>
                </a:lnTo>
                <a:lnTo>
                  <a:pt x="6823" y="1688"/>
                </a:lnTo>
                <a:lnTo>
                  <a:pt x="7483" y="1651"/>
                </a:lnTo>
                <a:lnTo>
                  <a:pt x="8694" y="1615"/>
                </a:lnTo>
                <a:close/>
                <a:moveTo>
                  <a:pt x="6823" y="6823"/>
                </a:moveTo>
                <a:lnTo>
                  <a:pt x="6933" y="6897"/>
                </a:lnTo>
                <a:lnTo>
                  <a:pt x="6749" y="6897"/>
                </a:lnTo>
                <a:lnTo>
                  <a:pt x="6713" y="6860"/>
                </a:lnTo>
                <a:lnTo>
                  <a:pt x="6823" y="6823"/>
                </a:lnTo>
                <a:close/>
                <a:moveTo>
                  <a:pt x="2714" y="5393"/>
                </a:moveTo>
                <a:lnTo>
                  <a:pt x="2641" y="5429"/>
                </a:lnTo>
                <a:lnTo>
                  <a:pt x="2531" y="5503"/>
                </a:lnTo>
                <a:lnTo>
                  <a:pt x="2458" y="5576"/>
                </a:lnTo>
                <a:lnTo>
                  <a:pt x="2274" y="5796"/>
                </a:lnTo>
                <a:lnTo>
                  <a:pt x="1981" y="6310"/>
                </a:lnTo>
                <a:lnTo>
                  <a:pt x="1651" y="6860"/>
                </a:lnTo>
                <a:lnTo>
                  <a:pt x="1504" y="7080"/>
                </a:lnTo>
                <a:lnTo>
                  <a:pt x="1431" y="7190"/>
                </a:lnTo>
                <a:lnTo>
                  <a:pt x="1394" y="7263"/>
                </a:lnTo>
                <a:lnTo>
                  <a:pt x="1394" y="7337"/>
                </a:lnTo>
                <a:lnTo>
                  <a:pt x="1321" y="7374"/>
                </a:lnTo>
                <a:lnTo>
                  <a:pt x="1321" y="7410"/>
                </a:lnTo>
                <a:lnTo>
                  <a:pt x="1321" y="7520"/>
                </a:lnTo>
                <a:lnTo>
                  <a:pt x="1394" y="7557"/>
                </a:lnTo>
                <a:lnTo>
                  <a:pt x="1504" y="7594"/>
                </a:lnTo>
                <a:lnTo>
                  <a:pt x="1614" y="7520"/>
                </a:lnTo>
                <a:lnTo>
                  <a:pt x="1724" y="7447"/>
                </a:lnTo>
                <a:lnTo>
                  <a:pt x="1834" y="7337"/>
                </a:lnTo>
                <a:lnTo>
                  <a:pt x="2018" y="7043"/>
                </a:lnTo>
                <a:lnTo>
                  <a:pt x="2128" y="6823"/>
                </a:lnTo>
                <a:lnTo>
                  <a:pt x="2568" y="6200"/>
                </a:lnTo>
                <a:lnTo>
                  <a:pt x="2751" y="5870"/>
                </a:lnTo>
                <a:lnTo>
                  <a:pt x="2861" y="5723"/>
                </a:lnTo>
                <a:lnTo>
                  <a:pt x="2861" y="5539"/>
                </a:lnTo>
                <a:lnTo>
                  <a:pt x="2861" y="5466"/>
                </a:lnTo>
                <a:lnTo>
                  <a:pt x="2788" y="5429"/>
                </a:lnTo>
                <a:lnTo>
                  <a:pt x="2714" y="5393"/>
                </a:lnTo>
                <a:close/>
                <a:moveTo>
                  <a:pt x="4072" y="4843"/>
                </a:moveTo>
                <a:lnTo>
                  <a:pt x="4182" y="5026"/>
                </a:lnTo>
                <a:lnTo>
                  <a:pt x="4328" y="5173"/>
                </a:lnTo>
                <a:lnTo>
                  <a:pt x="4475" y="5209"/>
                </a:lnTo>
                <a:lnTo>
                  <a:pt x="4622" y="5246"/>
                </a:lnTo>
                <a:lnTo>
                  <a:pt x="4769" y="5246"/>
                </a:lnTo>
                <a:lnTo>
                  <a:pt x="4915" y="5209"/>
                </a:lnTo>
                <a:lnTo>
                  <a:pt x="5319" y="5576"/>
                </a:lnTo>
                <a:lnTo>
                  <a:pt x="6163" y="6456"/>
                </a:lnTo>
                <a:lnTo>
                  <a:pt x="6126" y="6530"/>
                </a:lnTo>
                <a:lnTo>
                  <a:pt x="6089" y="6640"/>
                </a:lnTo>
                <a:lnTo>
                  <a:pt x="6126" y="6787"/>
                </a:lnTo>
                <a:lnTo>
                  <a:pt x="6163" y="6897"/>
                </a:lnTo>
                <a:lnTo>
                  <a:pt x="6236" y="7007"/>
                </a:lnTo>
                <a:lnTo>
                  <a:pt x="6236" y="7080"/>
                </a:lnTo>
                <a:lnTo>
                  <a:pt x="5942" y="7410"/>
                </a:lnTo>
                <a:lnTo>
                  <a:pt x="5686" y="7777"/>
                </a:lnTo>
                <a:lnTo>
                  <a:pt x="5172" y="8511"/>
                </a:lnTo>
                <a:lnTo>
                  <a:pt x="4695" y="9134"/>
                </a:lnTo>
                <a:lnTo>
                  <a:pt x="4585" y="9061"/>
                </a:lnTo>
                <a:lnTo>
                  <a:pt x="4439" y="9061"/>
                </a:lnTo>
                <a:lnTo>
                  <a:pt x="4255" y="9098"/>
                </a:lnTo>
                <a:lnTo>
                  <a:pt x="4108" y="9208"/>
                </a:lnTo>
                <a:lnTo>
                  <a:pt x="3998" y="9354"/>
                </a:lnTo>
                <a:lnTo>
                  <a:pt x="3925" y="9538"/>
                </a:lnTo>
                <a:lnTo>
                  <a:pt x="3595" y="9501"/>
                </a:lnTo>
                <a:lnTo>
                  <a:pt x="2825" y="9538"/>
                </a:lnTo>
                <a:lnTo>
                  <a:pt x="2788" y="9354"/>
                </a:lnTo>
                <a:lnTo>
                  <a:pt x="2678" y="9208"/>
                </a:lnTo>
                <a:lnTo>
                  <a:pt x="2531" y="9098"/>
                </a:lnTo>
                <a:lnTo>
                  <a:pt x="2384" y="9061"/>
                </a:lnTo>
                <a:lnTo>
                  <a:pt x="2238" y="9061"/>
                </a:lnTo>
                <a:lnTo>
                  <a:pt x="2054" y="9098"/>
                </a:lnTo>
                <a:lnTo>
                  <a:pt x="1577" y="8437"/>
                </a:lnTo>
                <a:lnTo>
                  <a:pt x="1394" y="8107"/>
                </a:lnTo>
                <a:lnTo>
                  <a:pt x="1137" y="7777"/>
                </a:lnTo>
                <a:lnTo>
                  <a:pt x="1211" y="7594"/>
                </a:lnTo>
                <a:lnTo>
                  <a:pt x="1247" y="7447"/>
                </a:lnTo>
                <a:lnTo>
                  <a:pt x="1211" y="7263"/>
                </a:lnTo>
                <a:lnTo>
                  <a:pt x="1174" y="7117"/>
                </a:lnTo>
                <a:lnTo>
                  <a:pt x="1064" y="7007"/>
                </a:lnTo>
                <a:lnTo>
                  <a:pt x="1101" y="6933"/>
                </a:lnTo>
                <a:lnTo>
                  <a:pt x="1174" y="6823"/>
                </a:lnTo>
                <a:lnTo>
                  <a:pt x="1247" y="6640"/>
                </a:lnTo>
                <a:lnTo>
                  <a:pt x="1614" y="5980"/>
                </a:lnTo>
                <a:lnTo>
                  <a:pt x="1944" y="5356"/>
                </a:lnTo>
                <a:lnTo>
                  <a:pt x="2164" y="5356"/>
                </a:lnTo>
                <a:lnTo>
                  <a:pt x="2384" y="5283"/>
                </a:lnTo>
                <a:lnTo>
                  <a:pt x="2531" y="5136"/>
                </a:lnTo>
                <a:lnTo>
                  <a:pt x="2604" y="5063"/>
                </a:lnTo>
                <a:lnTo>
                  <a:pt x="2641" y="4953"/>
                </a:lnTo>
                <a:lnTo>
                  <a:pt x="2678" y="4916"/>
                </a:lnTo>
                <a:lnTo>
                  <a:pt x="3118" y="4953"/>
                </a:lnTo>
                <a:lnTo>
                  <a:pt x="3705" y="4916"/>
                </a:lnTo>
                <a:lnTo>
                  <a:pt x="4072" y="4843"/>
                </a:lnTo>
                <a:close/>
                <a:moveTo>
                  <a:pt x="8877" y="7740"/>
                </a:moveTo>
                <a:lnTo>
                  <a:pt x="8877" y="7777"/>
                </a:lnTo>
                <a:lnTo>
                  <a:pt x="8877" y="7814"/>
                </a:lnTo>
                <a:lnTo>
                  <a:pt x="8914" y="7997"/>
                </a:lnTo>
                <a:lnTo>
                  <a:pt x="8914" y="8070"/>
                </a:lnTo>
                <a:lnTo>
                  <a:pt x="8950" y="8181"/>
                </a:lnTo>
                <a:lnTo>
                  <a:pt x="9391" y="8731"/>
                </a:lnTo>
                <a:lnTo>
                  <a:pt x="9794" y="9281"/>
                </a:lnTo>
                <a:lnTo>
                  <a:pt x="9941" y="9464"/>
                </a:lnTo>
                <a:lnTo>
                  <a:pt x="10014" y="9538"/>
                </a:lnTo>
                <a:lnTo>
                  <a:pt x="10124" y="9574"/>
                </a:lnTo>
                <a:lnTo>
                  <a:pt x="10234" y="9574"/>
                </a:lnTo>
                <a:lnTo>
                  <a:pt x="10308" y="9538"/>
                </a:lnTo>
                <a:lnTo>
                  <a:pt x="10381" y="9501"/>
                </a:lnTo>
                <a:lnTo>
                  <a:pt x="10418" y="9391"/>
                </a:lnTo>
                <a:lnTo>
                  <a:pt x="10418" y="9354"/>
                </a:lnTo>
                <a:lnTo>
                  <a:pt x="10418" y="9244"/>
                </a:lnTo>
                <a:lnTo>
                  <a:pt x="10381" y="9171"/>
                </a:lnTo>
                <a:lnTo>
                  <a:pt x="10308" y="9134"/>
                </a:lnTo>
                <a:lnTo>
                  <a:pt x="10198" y="9098"/>
                </a:lnTo>
                <a:lnTo>
                  <a:pt x="10088" y="8951"/>
                </a:lnTo>
                <a:lnTo>
                  <a:pt x="10014" y="8841"/>
                </a:lnTo>
                <a:lnTo>
                  <a:pt x="9647" y="8401"/>
                </a:lnTo>
                <a:lnTo>
                  <a:pt x="9281" y="7924"/>
                </a:lnTo>
                <a:lnTo>
                  <a:pt x="9207" y="7850"/>
                </a:lnTo>
                <a:lnTo>
                  <a:pt x="9134" y="7814"/>
                </a:lnTo>
                <a:lnTo>
                  <a:pt x="8950" y="7740"/>
                </a:lnTo>
                <a:close/>
                <a:moveTo>
                  <a:pt x="2128" y="9721"/>
                </a:moveTo>
                <a:lnTo>
                  <a:pt x="2054" y="9758"/>
                </a:lnTo>
                <a:lnTo>
                  <a:pt x="2054" y="9721"/>
                </a:lnTo>
                <a:close/>
                <a:moveTo>
                  <a:pt x="5612" y="9281"/>
                </a:moveTo>
                <a:lnTo>
                  <a:pt x="5576" y="9318"/>
                </a:lnTo>
                <a:lnTo>
                  <a:pt x="5576" y="9354"/>
                </a:lnTo>
                <a:lnTo>
                  <a:pt x="5576" y="9538"/>
                </a:lnTo>
                <a:lnTo>
                  <a:pt x="5649" y="9684"/>
                </a:lnTo>
                <a:lnTo>
                  <a:pt x="5796" y="9941"/>
                </a:lnTo>
                <a:lnTo>
                  <a:pt x="6163" y="10455"/>
                </a:lnTo>
                <a:lnTo>
                  <a:pt x="6456" y="10895"/>
                </a:lnTo>
                <a:lnTo>
                  <a:pt x="6603" y="11115"/>
                </a:lnTo>
                <a:lnTo>
                  <a:pt x="6823" y="11298"/>
                </a:lnTo>
                <a:lnTo>
                  <a:pt x="6860" y="11372"/>
                </a:lnTo>
                <a:lnTo>
                  <a:pt x="6970" y="11482"/>
                </a:lnTo>
                <a:lnTo>
                  <a:pt x="7043" y="11519"/>
                </a:lnTo>
                <a:lnTo>
                  <a:pt x="7116" y="11519"/>
                </a:lnTo>
                <a:lnTo>
                  <a:pt x="7190" y="11482"/>
                </a:lnTo>
                <a:lnTo>
                  <a:pt x="7226" y="11408"/>
                </a:lnTo>
                <a:lnTo>
                  <a:pt x="7263" y="11188"/>
                </a:lnTo>
                <a:lnTo>
                  <a:pt x="7226" y="11078"/>
                </a:lnTo>
                <a:lnTo>
                  <a:pt x="7153" y="10968"/>
                </a:lnTo>
                <a:lnTo>
                  <a:pt x="7080" y="10932"/>
                </a:lnTo>
                <a:lnTo>
                  <a:pt x="7006" y="10895"/>
                </a:lnTo>
                <a:lnTo>
                  <a:pt x="6933" y="10785"/>
                </a:lnTo>
                <a:lnTo>
                  <a:pt x="6860" y="10675"/>
                </a:lnTo>
                <a:lnTo>
                  <a:pt x="6713" y="10455"/>
                </a:lnTo>
                <a:lnTo>
                  <a:pt x="6273" y="9831"/>
                </a:lnTo>
                <a:lnTo>
                  <a:pt x="6016" y="9501"/>
                </a:lnTo>
                <a:lnTo>
                  <a:pt x="5869" y="9391"/>
                </a:lnTo>
                <a:lnTo>
                  <a:pt x="5722" y="9281"/>
                </a:lnTo>
                <a:close/>
                <a:moveTo>
                  <a:pt x="8730" y="6970"/>
                </a:moveTo>
                <a:lnTo>
                  <a:pt x="8804" y="7080"/>
                </a:lnTo>
                <a:lnTo>
                  <a:pt x="8914" y="7153"/>
                </a:lnTo>
                <a:lnTo>
                  <a:pt x="8987" y="7227"/>
                </a:lnTo>
                <a:lnTo>
                  <a:pt x="9097" y="7263"/>
                </a:lnTo>
                <a:lnTo>
                  <a:pt x="9391" y="7227"/>
                </a:lnTo>
                <a:lnTo>
                  <a:pt x="9501" y="7263"/>
                </a:lnTo>
                <a:lnTo>
                  <a:pt x="9574" y="7300"/>
                </a:lnTo>
                <a:lnTo>
                  <a:pt x="9721" y="7557"/>
                </a:lnTo>
                <a:lnTo>
                  <a:pt x="9867" y="7814"/>
                </a:lnTo>
                <a:lnTo>
                  <a:pt x="10234" y="8364"/>
                </a:lnTo>
                <a:lnTo>
                  <a:pt x="10711" y="9098"/>
                </a:lnTo>
                <a:lnTo>
                  <a:pt x="10638" y="9281"/>
                </a:lnTo>
                <a:lnTo>
                  <a:pt x="10601" y="9428"/>
                </a:lnTo>
                <a:lnTo>
                  <a:pt x="10564" y="9758"/>
                </a:lnTo>
                <a:lnTo>
                  <a:pt x="10528" y="9941"/>
                </a:lnTo>
                <a:lnTo>
                  <a:pt x="10528" y="10125"/>
                </a:lnTo>
                <a:lnTo>
                  <a:pt x="10528" y="10235"/>
                </a:lnTo>
                <a:lnTo>
                  <a:pt x="10564" y="10271"/>
                </a:lnTo>
                <a:lnTo>
                  <a:pt x="10344" y="10638"/>
                </a:lnTo>
                <a:lnTo>
                  <a:pt x="9794" y="11555"/>
                </a:lnTo>
                <a:lnTo>
                  <a:pt x="9684" y="11519"/>
                </a:lnTo>
                <a:lnTo>
                  <a:pt x="9537" y="11519"/>
                </a:lnTo>
                <a:lnTo>
                  <a:pt x="9391" y="11555"/>
                </a:lnTo>
                <a:lnTo>
                  <a:pt x="9281" y="11629"/>
                </a:lnTo>
                <a:lnTo>
                  <a:pt x="9170" y="11702"/>
                </a:lnTo>
                <a:lnTo>
                  <a:pt x="9097" y="11812"/>
                </a:lnTo>
                <a:lnTo>
                  <a:pt x="9024" y="11922"/>
                </a:lnTo>
                <a:lnTo>
                  <a:pt x="8987" y="12032"/>
                </a:lnTo>
                <a:lnTo>
                  <a:pt x="8400" y="12069"/>
                </a:lnTo>
                <a:lnTo>
                  <a:pt x="7483" y="12142"/>
                </a:lnTo>
                <a:lnTo>
                  <a:pt x="7006" y="12142"/>
                </a:lnTo>
                <a:lnTo>
                  <a:pt x="6970" y="11959"/>
                </a:lnTo>
                <a:lnTo>
                  <a:pt x="6823" y="11775"/>
                </a:lnTo>
                <a:lnTo>
                  <a:pt x="6749" y="11739"/>
                </a:lnTo>
                <a:lnTo>
                  <a:pt x="6676" y="11702"/>
                </a:lnTo>
                <a:lnTo>
                  <a:pt x="6493" y="11665"/>
                </a:lnTo>
                <a:lnTo>
                  <a:pt x="6419" y="11629"/>
                </a:lnTo>
                <a:lnTo>
                  <a:pt x="6346" y="11665"/>
                </a:lnTo>
                <a:lnTo>
                  <a:pt x="6273" y="11739"/>
                </a:lnTo>
                <a:lnTo>
                  <a:pt x="6199" y="11739"/>
                </a:lnTo>
                <a:lnTo>
                  <a:pt x="5979" y="11225"/>
                </a:lnTo>
                <a:lnTo>
                  <a:pt x="5722" y="10712"/>
                </a:lnTo>
                <a:lnTo>
                  <a:pt x="5466" y="10308"/>
                </a:lnTo>
                <a:lnTo>
                  <a:pt x="5172" y="9868"/>
                </a:lnTo>
                <a:lnTo>
                  <a:pt x="5209" y="9758"/>
                </a:lnTo>
                <a:lnTo>
                  <a:pt x="5246" y="9648"/>
                </a:lnTo>
                <a:lnTo>
                  <a:pt x="5246" y="9501"/>
                </a:lnTo>
                <a:lnTo>
                  <a:pt x="5209" y="9391"/>
                </a:lnTo>
                <a:lnTo>
                  <a:pt x="5135" y="9318"/>
                </a:lnTo>
                <a:lnTo>
                  <a:pt x="5099" y="9318"/>
                </a:lnTo>
                <a:lnTo>
                  <a:pt x="5209" y="9171"/>
                </a:lnTo>
                <a:lnTo>
                  <a:pt x="5759" y="8401"/>
                </a:lnTo>
                <a:lnTo>
                  <a:pt x="6163" y="7850"/>
                </a:lnTo>
                <a:lnTo>
                  <a:pt x="6383" y="7594"/>
                </a:lnTo>
                <a:lnTo>
                  <a:pt x="6529" y="7300"/>
                </a:lnTo>
                <a:lnTo>
                  <a:pt x="6676" y="7337"/>
                </a:lnTo>
                <a:lnTo>
                  <a:pt x="6933" y="7337"/>
                </a:lnTo>
                <a:lnTo>
                  <a:pt x="7080" y="7300"/>
                </a:lnTo>
                <a:lnTo>
                  <a:pt x="7190" y="7263"/>
                </a:lnTo>
                <a:lnTo>
                  <a:pt x="7300" y="7153"/>
                </a:lnTo>
                <a:lnTo>
                  <a:pt x="7410" y="7080"/>
                </a:lnTo>
                <a:lnTo>
                  <a:pt x="7483" y="6970"/>
                </a:lnTo>
                <a:close/>
                <a:moveTo>
                  <a:pt x="4769" y="1"/>
                </a:moveTo>
                <a:lnTo>
                  <a:pt x="4769" y="37"/>
                </a:lnTo>
                <a:lnTo>
                  <a:pt x="4805" y="184"/>
                </a:lnTo>
                <a:lnTo>
                  <a:pt x="4879" y="294"/>
                </a:lnTo>
                <a:lnTo>
                  <a:pt x="4989" y="367"/>
                </a:lnTo>
                <a:lnTo>
                  <a:pt x="5099" y="404"/>
                </a:lnTo>
                <a:lnTo>
                  <a:pt x="5172" y="551"/>
                </a:lnTo>
                <a:lnTo>
                  <a:pt x="5282" y="697"/>
                </a:lnTo>
                <a:lnTo>
                  <a:pt x="5466" y="991"/>
                </a:lnTo>
                <a:lnTo>
                  <a:pt x="5539" y="1101"/>
                </a:lnTo>
                <a:lnTo>
                  <a:pt x="5466" y="1284"/>
                </a:lnTo>
                <a:lnTo>
                  <a:pt x="5466" y="1468"/>
                </a:lnTo>
                <a:lnTo>
                  <a:pt x="5539" y="1688"/>
                </a:lnTo>
                <a:lnTo>
                  <a:pt x="5649" y="1835"/>
                </a:lnTo>
                <a:lnTo>
                  <a:pt x="5722" y="1908"/>
                </a:lnTo>
                <a:lnTo>
                  <a:pt x="5356" y="2605"/>
                </a:lnTo>
                <a:lnTo>
                  <a:pt x="4879" y="3595"/>
                </a:lnTo>
                <a:lnTo>
                  <a:pt x="4769" y="3852"/>
                </a:lnTo>
                <a:lnTo>
                  <a:pt x="4622" y="4072"/>
                </a:lnTo>
                <a:lnTo>
                  <a:pt x="4402" y="4072"/>
                </a:lnTo>
                <a:lnTo>
                  <a:pt x="4292" y="4109"/>
                </a:lnTo>
                <a:lnTo>
                  <a:pt x="4182" y="4182"/>
                </a:lnTo>
                <a:lnTo>
                  <a:pt x="4108" y="4292"/>
                </a:lnTo>
                <a:lnTo>
                  <a:pt x="4072" y="4402"/>
                </a:lnTo>
                <a:lnTo>
                  <a:pt x="3485" y="4476"/>
                </a:lnTo>
                <a:lnTo>
                  <a:pt x="3045" y="4512"/>
                </a:lnTo>
                <a:lnTo>
                  <a:pt x="2678" y="4549"/>
                </a:lnTo>
                <a:lnTo>
                  <a:pt x="2568" y="4366"/>
                </a:lnTo>
                <a:lnTo>
                  <a:pt x="2458" y="4219"/>
                </a:lnTo>
                <a:lnTo>
                  <a:pt x="2274" y="4146"/>
                </a:lnTo>
                <a:lnTo>
                  <a:pt x="2091" y="4109"/>
                </a:lnTo>
                <a:lnTo>
                  <a:pt x="1907" y="4109"/>
                </a:lnTo>
                <a:lnTo>
                  <a:pt x="1797" y="4182"/>
                </a:lnTo>
                <a:lnTo>
                  <a:pt x="1651" y="4292"/>
                </a:lnTo>
                <a:lnTo>
                  <a:pt x="1577" y="4402"/>
                </a:lnTo>
                <a:lnTo>
                  <a:pt x="1504" y="4512"/>
                </a:lnTo>
                <a:lnTo>
                  <a:pt x="1504" y="4622"/>
                </a:lnTo>
                <a:lnTo>
                  <a:pt x="1431" y="4769"/>
                </a:lnTo>
                <a:lnTo>
                  <a:pt x="1431" y="4953"/>
                </a:lnTo>
                <a:lnTo>
                  <a:pt x="1467" y="5099"/>
                </a:lnTo>
                <a:lnTo>
                  <a:pt x="1504" y="5173"/>
                </a:lnTo>
                <a:lnTo>
                  <a:pt x="1504" y="5209"/>
                </a:lnTo>
                <a:lnTo>
                  <a:pt x="1247" y="5760"/>
                </a:lnTo>
                <a:lnTo>
                  <a:pt x="880" y="6420"/>
                </a:lnTo>
                <a:lnTo>
                  <a:pt x="770" y="6640"/>
                </a:lnTo>
                <a:lnTo>
                  <a:pt x="770" y="6713"/>
                </a:lnTo>
                <a:lnTo>
                  <a:pt x="734" y="6823"/>
                </a:lnTo>
                <a:lnTo>
                  <a:pt x="734" y="6787"/>
                </a:lnTo>
                <a:lnTo>
                  <a:pt x="624" y="6787"/>
                </a:lnTo>
                <a:lnTo>
                  <a:pt x="550" y="6823"/>
                </a:lnTo>
                <a:lnTo>
                  <a:pt x="404" y="6933"/>
                </a:lnTo>
                <a:lnTo>
                  <a:pt x="330" y="6970"/>
                </a:lnTo>
                <a:lnTo>
                  <a:pt x="257" y="7007"/>
                </a:lnTo>
                <a:lnTo>
                  <a:pt x="183" y="7117"/>
                </a:lnTo>
                <a:lnTo>
                  <a:pt x="110" y="7227"/>
                </a:lnTo>
                <a:lnTo>
                  <a:pt x="110" y="7447"/>
                </a:lnTo>
                <a:lnTo>
                  <a:pt x="0" y="7777"/>
                </a:lnTo>
                <a:lnTo>
                  <a:pt x="37" y="7850"/>
                </a:lnTo>
                <a:lnTo>
                  <a:pt x="73" y="7887"/>
                </a:lnTo>
                <a:lnTo>
                  <a:pt x="110" y="7960"/>
                </a:lnTo>
                <a:lnTo>
                  <a:pt x="183" y="7960"/>
                </a:lnTo>
                <a:lnTo>
                  <a:pt x="367" y="8034"/>
                </a:lnTo>
                <a:lnTo>
                  <a:pt x="660" y="8034"/>
                </a:lnTo>
                <a:lnTo>
                  <a:pt x="660" y="7997"/>
                </a:lnTo>
                <a:lnTo>
                  <a:pt x="770" y="7997"/>
                </a:lnTo>
                <a:lnTo>
                  <a:pt x="880" y="8181"/>
                </a:lnTo>
                <a:lnTo>
                  <a:pt x="990" y="8364"/>
                </a:lnTo>
                <a:lnTo>
                  <a:pt x="1211" y="8657"/>
                </a:lnTo>
                <a:lnTo>
                  <a:pt x="1651" y="9281"/>
                </a:lnTo>
                <a:lnTo>
                  <a:pt x="1687" y="9354"/>
                </a:lnTo>
                <a:lnTo>
                  <a:pt x="1651" y="9501"/>
                </a:lnTo>
                <a:lnTo>
                  <a:pt x="1614" y="9648"/>
                </a:lnTo>
                <a:lnTo>
                  <a:pt x="1577" y="9831"/>
                </a:lnTo>
                <a:lnTo>
                  <a:pt x="1577" y="9941"/>
                </a:lnTo>
                <a:lnTo>
                  <a:pt x="1614" y="10051"/>
                </a:lnTo>
                <a:lnTo>
                  <a:pt x="1541" y="10235"/>
                </a:lnTo>
                <a:lnTo>
                  <a:pt x="1431" y="10418"/>
                </a:lnTo>
                <a:lnTo>
                  <a:pt x="1357" y="10601"/>
                </a:lnTo>
                <a:lnTo>
                  <a:pt x="1211" y="10785"/>
                </a:lnTo>
                <a:lnTo>
                  <a:pt x="1137" y="10858"/>
                </a:lnTo>
                <a:lnTo>
                  <a:pt x="1137" y="10968"/>
                </a:lnTo>
                <a:lnTo>
                  <a:pt x="1174" y="11078"/>
                </a:lnTo>
                <a:lnTo>
                  <a:pt x="1247" y="11152"/>
                </a:lnTo>
                <a:lnTo>
                  <a:pt x="1357" y="11188"/>
                </a:lnTo>
                <a:lnTo>
                  <a:pt x="1467" y="11152"/>
                </a:lnTo>
                <a:lnTo>
                  <a:pt x="1541" y="11078"/>
                </a:lnTo>
                <a:lnTo>
                  <a:pt x="1577" y="10968"/>
                </a:lnTo>
                <a:lnTo>
                  <a:pt x="1614" y="10932"/>
                </a:lnTo>
                <a:lnTo>
                  <a:pt x="1687" y="10822"/>
                </a:lnTo>
                <a:lnTo>
                  <a:pt x="1761" y="10638"/>
                </a:lnTo>
                <a:lnTo>
                  <a:pt x="1834" y="10491"/>
                </a:lnTo>
                <a:lnTo>
                  <a:pt x="1907" y="10198"/>
                </a:lnTo>
                <a:lnTo>
                  <a:pt x="2164" y="10198"/>
                </a:lnTo>
                <a:lnTo>
                  <a:pt x="2348" y="10161"/>
                </a:lnTo>
                <a:lnTo>
                  <a:pt x="2494" y="10088"/>
                </a:lnTo>
                <a:lnTo>
                  <a:pt x="2641" y="10015"/>
                </a:lnTo>
                <a:lnTo>
                  <a:pt x="2714" y="9905"/>
                </a:lnTo>
                <a:lnTo>
                  <a:pt x="3338" y="9905"/>
                </a:lnTo>
                <a:lnTo>
                  <a:pt x="3998" y="9941"/>
                </a:lnTo>
                <a:lnTo>
                  <a:pt x="4035" y="10051"/>
                </a:lnTo>
                <a:lnTo>
                  <a:pt x="4072" y="10088"/>
                </a:lnTo>
                <a:lnTo>
                  <a:pt x="4145" y="10161"/>
                </a:lnTo>
                <a:lnTo>
                  <a:pt x="4292" y="10235"/>
                </a:lnTo>
                <a:lnTo>
                  <a:pt x="4439" y="10308"/>
                </a:lnTo>
                <a:lnTo>
                  <a:pt x="4622" y="10308"/>
                </a:lnTo>
                <a:lnTo>
                  <a:pt x="4805" y="10271"/>
                </a:lnTo>
                <a:lnTo>
                  <a:pt x="4879" y="10235"/>
                </a:lnTo>
                <a:lnTo>
                  <a:pt x="5282" y="10822"/>
                </a:lnTo>
                <a:lnTo>
                  <a:pt x="5429" y="11115"/>
                </a:lnTo>
                <a:lnTo>
                  <a:pt x="5576" y="11408"/>
                </a:lnTo>
                <a:lnTo>
                  <a:pt x="5796" y="11995"/>
                </a:lnTo>
                <a:lnTo>
                  <a:pt x="5759" y="12105"/>
                </a:lnTo>
                <a:lnTo>
                  <a:pt x="5759" y="12215"/>
                </a:lnTo>
                <a:lnTo>
                  <a:pt x="5759" y="12362"/>
                </a:lnTo>
                <a:lnTo>
                  <a:pt x="5759" y="12472"/>
                </a:lnTo>
                <a:lnTo>
                  <a:pt x="5759" y="12509"/>
                </a:lnTo>
                <a:lnTo>
                  <a:pt x="5722" y="12619"/>
                </a:lnTo>
                <a:lnTo>
                  <a:pt x="5722" y="12692"/>
                </a:lnTo>
                <a:lnTo>
                  <a:pt x="5759" y="12766"/>
                </a:lnTo>
                <a:lnTo>
                  <a:pt x="5979" y="12876"/>
                </a:lnTo>
                <a:lnTo>
                  <a:pt x="5759" y="13169"/>
                </a:lnTo>
                <a:lnTo>
                  <a:pt x="5612" y="13463"/>
                </a:lnTo>
                <a:lnTo>
                  <a:pt x="5502" y="13793"/>
                </a:lnTo>
                <a:lnTo>
                  <a:pt x="5429" y="14123"/>
                </a:lnTo>
                <a:lnTo>
                  <a:pt x="5392" y="14196"/>
                </a:lnTo>
                <a:lnTo>
                  <a:pt x="5429" y="14270"/>
                </a:lnTo>
                <a:lnTo>
                  <a:pt x="5502" y="14343"/>
                </a:lnTo>
                <a:lnTo>
                  <a:pt x="5576" y="14380"/>
                </a:lnTo>
                <a:lnTo>
                  <a:pt x="5649" y="14416"/>
                </a:lnTo>
                <a:lnTo>
                  <a:pt x="5722" y="14416"/>
                </a:lnTo>
                <a:lnTo>
                  <a:pt x="5759" y="14380"/>
                </a:lnTo>
                <a:lnTo>
                  <a:pt x="5832" y="14306"/>
                </a:lnTo>
                <a:lnTo>
                  <a:pt x="5832" y="14233"/>
                </a:lnTo>
                <a:lnTo>
                  <a:pt x="5869" y="14086"/>
                </a:lnTo>
                <a:lnTo>
                  <a:pt x="5979" y="13793"/>
                </a:lnTo>
                <a:lnTo>
                  <a:pt x="6089" y="13463"/>
                </a:lnTo>
                <a:lnTo>
                  <a:pt x="6309" y="13022"/>
                </a:lnTo>
                <a:lnTo>
                  <a:pt x="6566" y="13022"/>
                </a:lnTo>
                <a:lnTo>
                  <a:pt x="6713" y="12986"/>
                </a:lnTo>
                <a:lnTo>
                  <a:pt x="6786" y="12876"/>
                </a:lnTo>
                <a:lnTo>
                  <a:pt x="6860" y="12582"/>
                </a:lnTo>
                <a:lnTo>
                  <a:pt x="7593" y="12582"/>
                </a:lnTo>
                <a:lnTo>
                  <a:pt x="8253" y="12546"/>
                </a:lnTo>
                <a:lnTo>
                  <a:pt x="8914" y="12509"/>
                </a:lnTo>
                <a:lnTo>
                  <a:pt x="8950" y="12509"/>
                </a:lnTo>
                <a:lnTo>
                  <a:pt x="8950" y="12619"/>
                </a:lnTo>
                <a:lnTo>
                  <a:pt x="9024" y="12692"/>
                </a:lnTo>
                <a:lnTo>
                  <a:pt x="9170" y="12802"/>
                </a:lnTo>
                <a:lnTo>
                  <a:pt x="9354" y="12876"/>
                </a:lnTo>
                <a:lnTo>
                  <a:pt x="9537" y="12912"/>
                </a:lnTo>
                <a:lnTo>
                  <a:pt x="9647" y="13279"/>
                </a:lnTo>
                <a:lnTo>
                  <a:pt x="9794" y="13829"/>
                </a:lnTo>
                <a:lnTo>
                  <a:pt x="9904" y="14050"/>
                </a:lnTo>
                <a:lnTo>
                  <a:pt x="9977" y="14160"/>
                </a:lnTo>
                <a:lnTo>
                  <a:pt x="10051" y="14270"/>
                </a:lnTo>
                <a:lnTo>
                  <a:pt x="10198" y="14270"/>
                </a:lnTo>
                <a:lnTo>
                  <a:pt x="10271" y="14233"/>
                </a:lnTo>
                <a:lnTo>
                  <a:pt x="10308" y="14160"/>
                </a:lnTo>
                <a:lnTo>
                  <a:pt x="10308" y="14013"/>
                </a:lnTo>
                <a:lnTo>
                  <a:pt x="10308" y="13903"/>
                </a:lnTo>
                <a:lnTo>
                  <a:pt x="10198" y="13609"/>
                </a:lnTo>
                <a:lnTo>
                  <a:pt x="9977" y="12949"/>
                </a:lnTo>
                <a:lnTo>
                  <a:pt x="9904" y="12729"/>
                </a:lnTo>
                <a:lnTo>
                  <a:pt x="9977" y="12619"/>
                </a:lnTo>
                <a:lnTo>
                  <a:pt x="10088" y="12399"/>
                </a:lnTo>
                <a:lnTo>
                  <a:pt x="10124" y="12215"/>
                </a:lnTo>
                <a:lnTo>
                  <a:pt x="10161" y="12032"/>
                </a:lnTo>
                <a:lnTo>
                  <a:pt x="10161" y="11885"/>
                </a:lnTo>
                <a:lnTo>
                  <a:pt x="10124" y="11849"/>
                </a:lnTo>
                <a:lnTo>
                  <a:pt x="10601" y="11042"/>
                </a:lnTo>
                <a:lnTo>
                  <a:pt x="11115" y="10235"/>
                </a:lnTo>
                <a:lnTo>
                  <a:pt x="11371" y="10088"/>
                </a:lnTo>
                <a:lnTo>
                  <a:pt x="11518" y="9978"/>
                </a:lnTo>
                <a:lnTo>
                  <a:pt x="11628" y="9868"/>
                </a:lnTo>
                <a:lnTo>
                  <a:pt x="11665" y="9831"/>
                </a:lnTo>
                <a:lnTo>
                  <a:pt x="11738" y="9758"/>
                </a:lnTo>
                <a:lnTo>
                  <a:pt x="11812" y="9611"/>
                </a:lnTo>
                <a:lnTo>
                  <a:pt x="11885" y="9464"/>
                </a:lnTo>
                <a:lnTo>
                  <a:pt x="12068" y="9501"/>
                </a:lnTo>
                <a:lnTo>
                  <a:pt x="12288" y="9501"/>
                </a:lnTo>
                <a:lnTo>
                  <a:pt x="12875" y="9538"/>
                </a:lnTo>
                <a:lnTo>
                  <a:pt x="13426" y="9501"/>
                </a:lnTo>
                <a:lnTo>
                  <a:pt x="13499" y="9501"/>
                </a:lnTo>
                <a:lnTo>
                  <a:pt x="13572" y="9464"/>
                </a:lnTo>
                <a:lnTo>
                  <a:pt x="13646" y="9391"/>
                </a:lnTo>
                <a:lnTo>
                  <a:pt x="13646" y="9318"/>
                </a:lnTo>
                <a:lnTo>
                  <a:pt x="13682" y="9244"/>
                </a:lnTo>
                <a:lnTo>
                  <a:pt x="13646" y="9171"/>
                </a:lnTo>
                <a:lnTo>
                  <a:pt x="13609" y="9098"/>
                </a:lnTo>
                <a:lnTo>
                  <a:pt x="13536" y="9024"/>
                </a:lnTo>
                <a:lnTo>
                  <a:pt x="13426" y="9024"/>
                </a:lnTo>
                <a:lnTo>
                  <a:pt x="13059" y="8988"/>
                </a:lnTo>
                <a:lnTo>
                  <a:pt x="12655" y="8988"/>
                </a:lnTo>
                <a:lnTo>
                  <a:pt x="11885" y="9024"/>
                </a:lnTo>
                <a:lnTo>
                  <a:pt x="11812" y="8951"/>
                </a:lnTo>
                <a:lnTo>
                  <a:pt x="11738" y="8877"/>
                </a:lnTo>
                <a:lnTo>
                  <a:pt x="11518" y="8767"/>
                </a:lnTo>
                <a:lnTo>
                  <a:pt x="11445" y="8767"/>
                </a:lnTo>
                <a:lnTo>
                  <a:pt x="11335" y="8804"/>
                </a:lnTo>
                <a:lnTo>
                  <a:pt x="11225" y="8767"/>
                </a:lnTo>
                <a:lnTo>
                  <a:pt x="11078" y="8804"/>
                </a:lnTo>
                <a:lnTo>
                  <a:pt x="10638" y="8107"/>
                </a:lnTo>
                <a:lnTo>
                  <a:pt x="10271" y="7594"/>
                </a:lnTo>
                <a:lnTo>
                  <a:pt x="10088" y="7300"/>
                </a:lnTo>
                <a:lnTo>
                  <a:pt x="9904" y="7080"/>
                </a:lnTo>
                <a:lnTo>
                  <a:pt x="9977" y="6970"/>
                </a:lnTo>
                <a:lnTo>
                  <a:pt x="10051" y="6823"/>
                </a:lnTo>
                <a:lnTo>
                  <a:pt x="10088" y="6713"/>
                </a:lnTo>
                <a:lnTo>
                  <a:pt x="10124" y="6567"/>
                </a:lnTo>
                <a:lnTo>
                  <a:pt x="10088" y="6493"/>
                </a:lnTo>
                <a:lnTo>
                  <a:pt x="10051" y="6456"/>
                </a:lnTo>
                <a:lnTo>
                  <a:pt x="9941" y="6456"/>
                </a:lnTo>
                <a:lnTo>
                  <a:pt x="10124" y="6236"/>
                </a:lnTo>
                <a:lnTo>
                  <a:pt x="10308" y="5980"/>
                </a:lnTo>
                <a:lnTo>
                  <a:pt x="10638" y="5503"/>
                </a:lnTo>
                <a:lnTo>
                  <a:pt x="11005" y="4953"/>
                </a:lnTo>
                <a:lnTo>
                  <a:pt x="11078" y="4953"/>
                </a:lnTo>
                <a:lnTo>
                  <a:pt x="11151" y="4916"/>
                </a:lnTo>
                <a:lnTo>
                  <a:pt x="11225" y="4843"/>
                </a:lnTo>
                <a:lnTo>
                  <a:pt x="11298" y="4769"/>
                </a:lnTo>
                <a:lnTo>
                  <a:pt x="11518" y="4586"/>
                </a:lnTo>
                <a:lnTo>
                  <a:pt x="11591" y="4476"/>
                </a:lnTo>
                <a:lnTo>
                  <a:pt x="11665" y="4366"/>
                </a:lnTo>
                <a:lnTo>
                  <a:pt x="11702" y="4256"/>
                </a:lnTo>
                <a:lnTo>
                  <a:pt x="11702" y="4146"/>
                </a:lnTo>
                <a:lnTo>
                  <a:pt x="11665" y="3999"/>
                </a:lnTo>
                <a:lnTo>
                  <a:pt x="11591" y="3889"/>
                </a:lnTo>
                <a:lnTo>
                  <a:pt x="11518" y="3779"/>
                </a:lnTo>
                <a:lnTo>
                  <a:pt x="11408" y="3742"/>
                </a:lnTo>
                <a:lnTo>
                  <a:pt x="11298" y="3705"/>
                </a:lnTo>
                <a:lnTo>
                  <a:pt x="11151" y="3669"/>
                </a:lnTo>
                <a:lnTo>
                  <a:pt x="10931" y="3192"/>
                </a:lnTo>
                <a:lnTo>
                  <a:pt x="10674" y="2752"/>
                </a:lnTo>
                <a:lnTo>
                  <a:pt x="10344" y="2091"/>
                </a:lnTo>
                <a:lnTo>
                  <a:pt x="10124" y="1725"/>
                </a:lnTo>
                <a:lnTo>
                  <a:pt x="9904" y="1431"/>
                </a:lnTo>
                <a:lnTo>
                  <a:pt x="9941" y="1284"/>
                </a:lnTo>
                <a:lnTo>
                  <a:pt x="9941" y="1211"/>
                </a:lnTo>
                <a:lnTo>
                  <a:pt x="9977" y="1064"/>
                </a:lnTo>
                <a:lnTo>
                  <a:pt x="9941" y="954"/>
                </a:lnTo>
                <a:lnTo>
                  <a:pt x="9904" y="844"/>
                </a:lnTo>
                <a:lnTo>
                  <a:pt x="9831" y="697"/>
                </a:lnTo>
                <a:lnTo>
                  <a:pt x="9721" y="587"/>
                </a:lnTo>
                <a:lnTo>
                  <a:pt x="9574" y="514"/>
                </a:lnTo>
                <a:lnTo>
                  <a:pt x="9427" y="477"/>
                </a:lnTo>
                <a:lnTo>
                  <a:pt x="9244" y="514"/>
                </a:lnTo>
                <a:lnTo>
                  <a:pt x="9097" y="551"/>
                </a:lnTo>
                <a:lnTo>
                  <a:pt x="8987" y="661"/>
                </a:lnTo>
                <a:lnTo>
                  <a:pt x="8914" y="808"/>
                </a:lnTo>
                <a:lnTo>
                  <a:pt x="8877" y="954"/>
                </a:lnTo>
                <a:lnTo>
                  <a:pt x="8840" y="1028"/>
                </a:lnTo>
                <a:lnTo>
                  <a:pt x="7887" y="1101"/>
                </a:lnTo>
                <a:lnTo>
                  <a:pt x="7080" y="1174"/>
                </a:lnTo>
                <a:lnTo>
                  <a:pt x="6933" y="1174"/>
                </a:lnTo>
                <a:lnTo>
                  <a:pt x="6860" y="1064"/>
                </a:lnTo>
                <a:lnTo>
                  <a:pt x="6749" y="918"/>
                </a:lnTo>
                <a:lnTo>
                  <a:pt x="6713" y="881"/>
                </a:lnTo>
                <a:lnTo>
                  <a:pt x="6639" y="808"/>
                </a:lnTo>
                <a:lnTo>
                  <a:pt x="6529" y="771"/>
                </a:lnTo>
                <a:lnTo>
                  <a:pt x="6456" y="771"/>
                </a:lnTo>
                <a:lnTo>
                  <a:pt x="6383" y="808"/>
                </a:lnTo>
                <a:lnTo>
                  <a:pt x="5942" y="808"/>
                </a:lnTo>
                <a:lnTo>
                  <a:pt x="5686" y="477"/>
                </a:lnTo>
                <a:lnTo>
                  <a:pt x="5576" y="294"/>
                </a:lnTo>
                <a:lnTo>
                  <a:pt x="5466" y="111"/>
                </a:lnTo>
                <a:lnTo>
                  <a:pt x="5429" y="37"/>
                </a:lnTo>
                <a:lnTo>
                  <a:pt x="5356" y="1"/>
                </a:lnTo>
                <a:lnTo>
                  <a:pt x="5209" y="1"/>
                </a:lnTo>
                <a:lnTo>
                  <a:pt x="5025" y="37"/>
                </a:lnTo>
                <a:lnTo>
                  <a:pt x="4915" y="1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5" name="Shape 255"/>
          <p:cNvSpPr/>
          <p:nvPr/>
        </p:nvSpPr>
        <p:spPr>
          <a:xfrm>
            <a:off x="7430898" y="4873172"/>
            <a:ext cx="297606" cy="211234"/>
          </a:xfrm>
          <a:custGeom>
            <a:avLst/>
            <a:gdLst/>
            <a:ahLst/>
            <a:cxnLst/>
            <a:rect l="0" t="0" r="0" b="0"/>
            <a:pathLst>
              <a:path w="10492" h="7447" extrusionOk="0">
                <a:moveTo>
                  <a:pt x="7300" y="1761"/>
                </a:moveTo>
                <a:lnTo>
                  <a:pt x="7117" y="1797"/>
                </a:lnTo>
                <a:lnTo>
                  <a:pt x="6897" y="1834"/>
                </a:lnTo>
                <a:lnTo>
                  <a:pt x="6713" y="1907"/>
                </a:lnTo>
                <a:lnTo>
                  <a:pt x="6530" y="2017"/>
                </a:lnTo>
                <a:lnTo>
                  <a:pt x="6383" y="2128"/>
                </a:lnTo>
                <a:lnTo>
                  <a:pt x="6273" y="2274"/>
                </a:lnTo>
                <a:lnTo>
                  <a:pt x="6200" y="2458"/>
                </a:lnTo>
                <a:lnTo>
                  <a:pt x="6200" y="2531"/>
                </a:lnTo>
                <a:lnTo>
                  <a:pt x="6237" y="2604"/>
                </a:lnTo>
                <a:lnTo>
                  <a:pt x="6310" y="2641"/>
                </a:lnTo>
                <a:lnTo>
                  <a:pt x="6383" y="2641"/>
                </a:lnTo>
                <a:lnTo>
                  <a:pt x="6530" y="2604"/>
                </a:lnTo>
                <a:lnTo>
                  <a:pt x="6640" y="2531"/>
                </a:lnTo>
                <a:lnTo>
                  <a:pt x="6860" y="2384"/>
                </a:lnTo>
                <a:lnTo>
                  <a:pt x="7007" y="2348"/>
                </a:lnTo>
                <a:lnTo>
                  <a:pt x="7154" y="2274"/>
                </a:lnTo>
                <a:lnTo>
                  <a:pt x="7484" y="2274"/>
                </a:lnTo>
                <a:lnTo>
                  <a:pt x="7667" y="2311"/>
                </a:lnTo>
                <a:lnTo>
                  <a:pt x="7851" y="2384"/>
                </a:lnTo>
                <a:lnTo>
                  <a:pt x="7924" y="2458"/>
                </a:lnTo>
                <a:lnTo>
                  <a:pt x="7961" y="2531"/>
                </a:lnTo>
                <a:lnTo>
                  <a:pt x="7997" y="2641"/>
                </a:lnTo>
                <a:lnTo>
                  <a:pt x="7997" y="2751"/>
                </a:lnTo>
                <a:lnTo>
                  <a:pt x="7961" y="2898"/>
                </a:lnTo>
                <a:lnTo>
                  <a:pt x="7887" y="3045"/>
                </a:lnTo>
                <a:lnTo>
                  <a:pt x="7667" y="3338"/>
                </a:lnTo>
                <a:lnTo>
                  <a:pt x="7190" y="3998"/>
                </a:lnTo>
                <a:lnTo>
                  <a:pt x="6713" y="4622"/>
                </a:lnTo>
                <a:lnTo>
                  <a:pt x="5686" y="5869"/>
                </a:lnTo>
                <a:lnTo>
                  <a:pt x="5613" y="6016"/>
                </a:lnTo>
                <a:lnTo>
                  <a:pt x="5650" y="6162"/>
                </a:lnTo>
                <a:lnTo>
                  <a:pt x="5686" y="6236"/>
                </a:lnTo>
                <a:lnTo>
                  <a:pt x="5723" y="6273"/>
                </a:lnTo>
                <a:lnTo>
                  <a:pt x="5796" y="6309"/>
                </a:lnTo>
                <a:lnTo>
                  <a:pt x="5870" y="6309"/>
                </a:lnTo>
                <a:lnTo>
                  <a:pt x="6567" y="6273"/>
                </a:lnTo>
                <a:lnTo>
                  <a:pt x="7264" y="6309"/>
                </a:lnTo>
                <a:lnTo>
                  <a:pt x="8034" y="6346"/>
                </a:lnTo>
                <a:lnTo>
                  <a:pt x="8401" y="6419"/>
                </a:lnTo>
                <a:lnTo>
                  <a:pt x="8547" y="6419"/>
                </a:lnTo>
                <a:lnTo>
                  <a:pt x="8731" y="6383"/>
                </a:lnTo>
                <a:lnTo>
                  <a:pt x="8841" y="6309"/>
                </a:lnTo>
                <a:lnTo>
                  <a:pt x="8878" y="6199"/>
                </a:lnTo>
                <a:lnTo>
                  <a:pt x="8878" y="6089"/>
                </a:lnTo>
                <a:lnTo>
                  <a:pt x="8768" y="6016"/>
                </a:lnTo>
                <a:lnTo>
                  <a:pt x="8658" y="5942"/>
                </a:lnTo>
                <a:lnTo>
                  <a:pt x="8474" y="5869"/>
                </a:lnTo>
                <a:lnTo>
                  <a:pt x="8107" y="5796"/>
                </a:lnTo>
                <a:lnTo>
                  <a:pt x="7410" y="5759"/>
                </a:lnTo>
                <a:lnTo>
                  <a:pt x="6457" y="5759"/>
                </a:lnTo>
                <a:lnTo>
                  <a:pt x="7557" y="4365"/>
                </a:lnTo>
                <a:lnTo>
                  <a:pt x="7851" y="3998"/>
                </a:lnTo>
                <a:lnTo>
                  <a:pt x="8144" y="3595"/>
                </a:lnTo>
                <a:lnTo>
                  <a:pt x="8291" y="3375"/>
                </a:lnTo>
                <a:lnTo>
                  <a:pt x="8401" y="3191"/>
                </a:lnTo>
                <a:lnTo>
                  <a:pt x="8474" y="2935"/>
                </a:lnTo>
                <a:lnTo>
                  <a:pt x="8511" y="2714"/>
                </a:lnTo>
                <a:lnTo>
                  <a:pt x="8511" y="2494"/>
                </a:lnTo>
                <a:lnTo>
                  <a:pt x="8437" y="2311"/>
                </a:lnTo>
                <a:lnTo>
                  <a:pt x="8327" y="2164"/>
                </a:lnTo>
                <a:lnTo>
                  <a:pt x="8217" y="2017"/>
                </a:lnTo>
                <a:lnTo>
                  <a:pt x="8071" y="1907"/>
                </a:lnTo>
                <a:lnTo>
                  <a:pt x="7887" y="1834"/>
                </a:lnTo>
                <a:lnTo>
                  <a:pt x="7667" y="1797"/>
                </a:lnTo>
                <a:lnTo>
                  <a:pt x="7484" y="1761"/>
                </a:lnTo>
                <a:close/>
                <a:moveTo>
                  <a:pt x="954" y="0"/>
                </a:moveTo>
                <a:lnTo>
                  <a:pt x="771" y="37"/>
                </a:lnTo>
                <a:lnTo>
                  <a:pt x="624" y="110"/>
                </a:lnTo>
                <a:lnTo>
                  <a:pt x="441" y="183"/>
                </a:lnTo>
                <a:lnTo>
                  <a:pt x="294" y="257"/>
                </a:lnTo>
                <a:lnTo>
                  <a:pt x="147" y="404"/>
                </a:lnTo>
                <a:lnTo>
                  <a:pt x="37" y="514"/>
                </a:lnTo>
                <a:lnTo>
                  <a:pt x="1" y="587"/>
                </a:lnTo>
                <a:lnTo>
                  <a:pt x="1" y="660"/>
                </a:lnTo>
                <a:lnTo>
                  <a:pt x="74" y="770"/>
                </a:lnTo>
                <a:lnTo>
                  <a:pt x="184" y="844"/>
                </a:lnTo>
                <a:lnTo>
                  <a:pt x="257" y="844"/>
                </a:lnTo>
                <a:lnTo>
                  <a:pt x="331" y="807"/>
                </a:lnTo>
                <a:lnTo>
                  <a:pt x="661" y="660"/>
                </a:lnTo>
                <a:lnTo>
                  <a:pt x="844" y="624"/>
                </a:lnTo>
                <a:lnTo>
                  <a:pt x="1028" y="587"/>
                </a:lnTo>
                <a:lnTo>
                  <a:pt x="991" y="624"/>
                </a:lnTo>
                <a:lnTo>
                  <a:pt x="991" y="844"/>
                </a:lnTo>
                <a:lnTo>
                  <a:pt x="991" y="1064"/>
                </a:lnTo>
                <a:lnTo>
                  <a:pt x="1101" y="1467"/>
                </a:lnTo>
                <a:lnTo>
                  <a:pt x="1358" y="2641"/>
                </a:lnTo>
                <a:lnTo>
                  <a:pt x="2312" y="7263"/>
                </a:lnTo>
                <a:lnTo>
                  <a:pt x="2348" y="7336"/>
                </a:lnTo>
                <a:lnTo>
                  <a:pt x="2422" y="7410"/>
                </a:lnTo>
                <a:lnTo>
                  <a:pt x="2495" y="7446"/>
                </a:lnTo>
                <a:lnTo>
                  <a:pt x="2678" y="7446"/>
                </a:lnTo>
                <a:lnTo>
                  <a:pt x="2752" y="7410"/>
                </a:lnTo>
                <a:lnTo>
                  <a:pt x="2825" y="7336"/>
                </a:lnTo>
                <a:lnTo>
                  <a:pt x="2862" y="7263"/>
                </a:lnTo>
                <a:lnTo>
                  <a:pt x="4072" y="4108"/>
                </a:lnTo>
                <a:lnTo>
                  <a:pt x="5246" y="990"/>
                </a:lnTo>
                <a:lnTo>
                  <a:pt x="6457" y="917"/>
                </a:lnTo>
                <a:lnTo>
                  <a:pt x="7667" y="880"/>
                </a:lnTo>
                <a:lnTo>
                  <a:pt x="8988" y="917"/>
                </a:lnTo>
                <a:lnTo>
                  <a:pt x="9648" y="990"/>
                </a:lnTo>
                <a:lnTo>
                  <a:pt x="9978" y="990"/>
                </a:lnTo>
                <a:lnTo>
                  <a:pt x="10308" y="954"/>
                </a:lnTo>
                <a:lnTo>
                  <a:pt x="10382" y="917"/>
                </a:lnTo>
                <a:lnTo>
                  <a:pt x="10455" y="880"/>
                </a:lnTo>
                <a:lnTo>
                  <a:pt x="10492" y="807"/>
                </a:lnTo>
                <a:lnTo>
                  <a:pt x="10492" y="734"/>
                </a:lnTo>
                <a:lnTo>
                  <a:pt x="10418" y="587"/>
                </a:lnTo>
                <a:lnTo>
                  <a:pt x="10382" y="514"/>
                </a:lnTo>
                <a:lnTo>
                  <a:pt x="10308" y="477"/>
                </a:lnTo>
                <a:lnTo>
                  <a:pt x="10015" y="404"/>
                </a:lnTo>
                <a:lnTo>
                  <a:pt x="9721" y="367"/>
                </a:lnTo>
                <a:lnTo>
                  <a:pt x="9134" y="330"/>
                </a:lnTo>
                <a:lnTo>
                  <a:pt x="7814" y="293"/>
                </a:lnTo>
                <a:lnTo>
                  <a:pt x="6420" y="330"/>
                </a:lnTo>
                <a:lnTo>
                  <a:pt x="5026" y="404"/>
                </a:lnTo>
                <a:lnTo>
                  <a:pt x="4916" y="440"/>
                </a:lnTo>
                <a:lnTo>
                  <a:pt x="4843" y="477"/>
                </a:lnTo>
                <a:lnTo>
                  <a:pt x="4806" y="550"/>
                </a:lnTo>
                <a:lnTo>
                  <a:pt x="4733" y="624"/>
                </a:lnTo>
                <a:lnTo>
                  <a:pt x="2678" y="6162"/>
                </a:lnTo>
                <a:lnTo>
                  <a:pt x="2128" y="3705"/>
                </a:lnTo>
                <a:lnTo>
                  <a:pt x="1725" y="1981"/>
                </a:lnTo>
                <a:lnTo>
                  <a:pt x="1541" y="1210"/>
                </a:lnTo>
                <a:lnTo>
                  <a:pt x="1468" y="844"/>
                </a:lnTo>
                <a:lnTo>
                  <a:pt x="1431" y="660"/>
                </a:lnTo>
                <a:lnTo>
                  <a:pt x="1395" y="550"/>
                </a:lnTo>
                <a:lnTo>
                  <a:pt x="1431" y="550"/>
                </a:lnTo>
                <a:lnTo>
                  <a:pt x="1468" y="514"/>
                </a:lnTo>
                <a:lnTo>
                  <a:pt x="1468" y="477"/>
                </a:lnTo>
                <a:lnTo>
                  <a:pt x="1505" y="367"/>
                </a:lnTo>
                <a:lnTo>
                  <a:pt x="1505" y="220"/>
                </a:lnTo>
                <a:lnTo>
                  <a:pt x="1468" y="110"/>
                </a:lnTo>
                <a:lnTo>
                  <a:pt x="1395" y="73"/>
                </a:lnTo>
                <a:lnTo>
                  <a:pt x="1321" y="37"/>
                </a:lnTo>
                <a:lnTo>
                  <a:pt x="1138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6" name="Shape 256"/>
          <p:cNvSpPr/>
          <p:nvPr/>
        </p:nvSpPr>
        <p:spPr>
          <a:xfrm>
            <a:off x="8749727" y="4950126"/>
            <a:ext cx="288245" cy="184202"/>
          </a:xfrm>
          <a:custGeom>
            <a:avLst/>
            <a:gdLst/>
            <a:ahLst/>
            <a:cxnLst/>
            <a:rect l="0" t="0" r="0" b="0"/>
            <a:pathLst>
              <a:path w="10162" h="6494" extrusionOk="0">
                <a:moveTo>
                  <a:pt x="8291" y="587"/>
                </a:moveTo>
                <a:lnTo>
                  <a:pt x="8291" y="698"/>
                </a:lnTo>
                <a:lnTo>
                  <a:pt x="8327" y="771"/>
                </a:lnTo>
                <a:lnTo>
                  <a:pt x="8401" y="808"/>
                </a:lnTo>
                <a:lnTo>
                  <a:pt x="8474" y="808"/>
                </a:lnTo>
                <a:lnTo>
                  <a:pt x="8768" y="771"/>
                </a:lnTo>
                <a:lnTo>
                  <a:pt x="8914" y="771"/>
                </a:lnTo>
                <a:lnTo>
                  <a:pt x="8988" y="808"/>
                </a:lnTo>
                <a:lnTo>
                  <a:pt x="9024" y="844"/>
                </a:lnTo>
                <a:lnTo>
                  <a:pt x="9208" y="1101"/>
                </a:lnTo>
                <a:lnTo>
                  <a:pt x="9318" y="1321"/>
                </a:lnTo>
                <a:lnTo>
                  <a:pt x="9465" y="1615"/>
                </a:lnTo>
                <a:lnTo>
                  <a:pt x="9538" y="1871"/>
                </a:lnTo>
                <a:lnTo>
                  <a:pt x="9611" y="2165"/>
                </a:lnTo>
                <a:lnTo>
                  <a:pt x="9648" y="2458"/>
                </a:lnTo>
                <a:lnTo>
                  <a:pt x="9648" y="2715"/>
                </a:lnTo>
                <a:lnTo>
                  <a:pt x="9575" y="2972"/>
                </a:lnTo>
                <a:lnTo>
                  <a:pt x="9501" y="3229"/>
                </a:lnTo>
                <a:lnTo>
                  <a:pt x="9354" y="3485"/>
                </a:lnTo>
                <a:lnTo>
                  <a:pt x="9171" y="3669"/>
                </a:lnTo>
                <a:lnTo>
                  <a:pt x="8988" y="3852"/>
                </a:lnTo>
                <a:lnTo>
                  <a:pt x="8731" y="3962"/>
                </a:lnTo>
                <a:lnTo>
                  <a:pt x="8474" y="3999"/>
                </a:lnTo>
                <a:lnTo>
                  <a:pt x="8327" y="3999"/>
                </a:lnTo>
                <a:lnTo>
                  <a:pt x="8217" y="3925"/>
                </a:lnTo>
                <a:lnTo>
                  <a:pt x="8107" y="3852"/>
                </a:lnTo>
                <a:lnTo>
                  <a:pt x="7997" y="3742"/>
                </a:lnTo>
                <a:lnTo>
                  <a:pt x="7851" y="3485"/>
                </a:lnTo>
                <a:lnTo>
                  <a:pt x="7740" y="3229"/>
                </a:lnTo>
                <a:lnTo>
                  <a:pt x="7630" y="2935"/>
                </a:lnTo>
                <a:lnTo>
                  <a:pt x="7594" y="2605"/>
                </a:lnTo>
                <a:lnTo>
                  <a:pt x="7557" y="2311"/>
                </a:lnTo>
                <a:lnTo>
                  <a:pt x="7594" y="1981"/>
                </a:lnTo>
                <a:lnTo>
                  <a:pt x="7630" y="1578"/>
                </a:lnTo>
                <a:lnTo>
                  <a:pt x="7777" y="1211"/>
                </a:lnTo>
                <a:lnTo>
                  <a:pt x="7887" y="1028"/>
                </a:lnTo>
                <a:lnTo>
                  <a:pt x="7997" y="844"/>
                </a:lnTo>
                <a:lnTo>
                  <a:pt x="8107" y="698"/>
                </a:lnTo>
                <a:lnTo>
                  <a:pt x="8291" y="587"/>
                </a:lnTo>
                <a:close/>
                <a:moveTo>
                  <a:pt x="8401" y="147"/>
                </a:moveTo>
                <a:lnTo>
                  <a:pt x="8181" y="221"/>
                </a:lnTo>
                <a:lnTo>
                  <a:pt x="7961" y="294"/>
                </a:lnTo>
                <a:lnTo>
                  <a:pt x="7814" y="404"/>
                </a:lnTo>
                <a:lnTo>
                  <a:pt x="7667" y="551"/>
                </a:lnTo>
                <a:lnTo>
                  <a:pt x="7520" y="698"/>
                </a:lnTo>
                <a:lnTo>
                  <a:pt x="7410" y="881"/>
                </a:lnTo>
                <a:lnTo>
                  <a:pt x="7264" y="1284"/>
                </a:lnTo>
                <a:lnTo>
                  <a:pt x="7154" y="1688"/>
                </a:lnTo>
                <a:lnTo>
                  <a:pt x="7117" y="2055"/>
                </a:lnTo>
                <a:lnTo>
                  <a:pt x="7080" y="2458"/>
                </a:lnTo>
                <a:lnTo>
                  <a:pt x="7154" y="2935"/>
                </a:lnTo>
                <a:lnTo>
                  <a:pt x="7264" y="3375"/>
                </a:lnTo>
                <a:lnTo>
                  <a:pt x="7410" y="3779"/>
                </a:lnTo>
                <a:lnTo>
                  <a:pt x="7520" y="3962"/>
                </a:lnTo>
                <a:lnTo>
                  <a:pt x="7667" y="4146"/>
                </a:lnTo>
                <a:lnTo>
                  <a:pt x="7814" y="4292"/>
                </a:lnTo>
                <a:lnTo>
                  <a:pt x="7961" y="4402"/>
                </a:lnTo>
                <a:lnTo>
                  <a:pt x="8144" y="4476"/>
                </a:lnTo>
                <a:lnTo>
                  <a:pt x="8364" y="4512"/>
                </a:lnTo>
                <a:lnTo>
                  <a:pt x="8584" y="4512"/>
                </a:lnTo>
                <a:lnTo>
                  <a:pt x="8768" y="4476"/>
                </a:lnTo>
                <a:lnTo>
                  <a:pt x="8988" y="4439"/>
                </a:lnTo>
                <a:lnTo>
                  <a:pt x="9134" y="4366"/>
                </a:lnTo>
                <a:lnTo>
                  <a:pt x="9318" y="4256"/>
                </a:lnTo>
                <a:lnTo>
                  <a:pt x="9465" y="4146"/>
                </a:lnTo>
                <a:lnTo>
                  <a:pt x="9721" y="3852"/>
                </a:lnTo>
                <a:lnTo>
                  <a:pt x="9905" y="3522"/>
                </a:lnTo>
                <a:lnTo>
                  <a:pt x="10051" y="3118"/>
                </a:lnTo>
                <a:lnTo>
                  <a:pt x="10161" y="2752"/>
                </a:lnTo>
                <a:lnTo>
                  <a:pt x="10161" y="2348"/>
                </a:lnTo>
                <a:lnTo>
                  <a:pt x="10125" y="2091"/>
                </a:lnTo>
                <a:lnTo>
                  <a:pt x="10051" y="1761"/>
                </a:lnTo>
                <a:lnTo>
                  <a:pt x="9941" y="1394"/>
                </a:lnTo>
                <a:lnTo>
                  <a:pt x="9758" y="1064"/>
                </a:lnTo>
                <a:lnTo>
                  <a:pt x="9575" y="734"/>
                </a:lnTo>
                <a:lnTo>
                  <a:pt x="9354" y="441"/>
                </a:lnTo>
                <a:lnTo>
                  <a:pt x="9244" y="331"/>
                </a:lnTo>
                <a:lnTo>
                  <a:pt x="9098" y="257"/>
                </a:lnTo>
                <a:lnTo>
                  <a:pt x="8988" y="221"/>
                </a:lnTo>
                <a:lnTo>
                  <a:pt x="8841" y="184"/>
                </a:lnTo>
                <a:lnTo>
                  <a:pt x="8621" y="147"/>
                </a:lnTo>
                <a:close/>
                <a:moveTo>
                  <a:pt x="3999" y="1"/>
                </a:moveTo>
                <a:lnTo>
                  <a:pt x="3926" y="37"/>
                </a:lnTo>
                <a:lnTo>
                  <a:pt x="3852" y="111"/>
                </a:lnTo>
                <a:lnTo>
                  <a:pt x="3816" y="404"/>
                </a:lnTo>
                <a:lnTo>
                  <a:pt x="3779" y="734"/>
                </a:lnTo>
                <a:lnTo>
                  <a:pt x="3705" y="1321"/>
                </a:lnTo>
                <a:lnTo>
                  <a:pt x="3632" y="2458"/>
                </a:lnTo>
                <a:lnTo>
                  <a:pt x="2898" y="2385"/>
                </a:lnTo>
                <a:lnTo>
                  <a:pt x="2128" y="2385"/>
                </a:lnTo>
                <a:lnTo>
                  <a:pt x="1395" y="2422"/>
                </a:lnTo>
                <a:lnTo>
                  <a:pt x="1028" y="2495"/>
                </a:lnTo>
                <a:lnTo>
                  <a:pt x="661" y="2568"/>
                </a:lnTo>
                <a:lnTo>
                  <a:pt x="661" y="2495"/>
                </a:lnTo>
                <a:lnTo>
                  <a:pt x="588" y="2458"/>
                </a:lnTo>
                <a:lnTo>
                  <a:pt x="551" y="2495"/>
                </a:lnTo>
                <a:lnTo>
                  <a:pt x="478" y="1651"/>
                </a:lnTo>
                <a:lnTo>
                  <a:pt x="441" y="918"/>
                </a:lnTo>
                <a:lnTo>
                  <a:pt x="404" y="551"/>
                </a:lnTo>
                <a:lnTo>
                  <a:pt x="367" y="184"/>
                </a:lnTo>
                <a:lnTo>
                  <a:pt x="331" y="111"/>
                </a:lnTo>
                <a:lnTo>
                  <a:pt x="147" y="111"/>
                </a:lnTo>
                <a:lnTo>
                  <a:pt x="111" y="184"/>
                </a:lnTo>
                <a:lnTo>
                  <a:pt x="37" y="514"/>
                </a:lnTo>
                <a:lnTo>
                  <a:pt x="1" y="881"/>
                </a:lnTo>
                <a:lnTo>
                  <a:pt x="1" y="1578"/>
                </a:lnTo>
                <a:lnTo>
                  <a:pt x="37" y="2275"/>
                </a:lnTo>
                <a:lnTo>
                  <a:pt x="111" y="2972"/>
                </a:lnTo>
                <a:lnTo>
                  <a:pt x="184" y="3632"/>
                </a:lnTo>
                <a:lnTo>
                  <a:pt x="294" y="4329"/>
                </a:lnTo>
                <a:lnTo>
                  <a:pt x="404" y="4989"/>
                </a:lnTo>
                <a:lnTo>
                  <a:pt x="478" y="5356"/>
                </a:lnTo>
                <a:lnTo>
                  <a:pt x="551" y="5503"/>
                </a:lnTo>
                <a:lnTo>
                  <a:pt x="588" y="5650"/>
                </a:lnTo>
                <a:lnTo>
                  <a:pt x="551" y="5723"/>
                </a:lnTo>
                <a:lnTo>
                  <a:pt x="588" y="5833"/>
                </a:lnTo>
                <a:lnTo>
                  <a:pt x="661" y="5906"/>
                </a:lnTo>
                <a:lnTo>
                  <a:pt x="734" y="5943"/>
                </a:lnTo>
                <a:lnTo>
                  <a:pt x="881" y="5943"/>
                </a:lnTo>
                <a:lnTo>
                  <a:pt x="954" y="5906"/>
                </a:lnTo>
                <a:lnTo>
                  <a:pt x="1028" y="5833"/>
                </a:lnTo>
                <a:lnTo>
                  <a:pt x="1064" y="5760"/>
                </a:lnTo>
                <a:lnTo>
                  <a:pt x="1064" y="5650"/>
                </a:lnTo>
                <a:lnTo>
                  <a:pt x="1064" y="5466"/>
                </a:lnTo>
                <a:lnTo>
                  <a:pt x="881" y="4696"/>
                </a:lnTo>
                <a:lnTo>
                  <a:pt x="734" y="3889"/>
                </a:lnTo>
                <a:lnTo>
                  <a:pt x="624" y="3082"/>
                </a:lnTo>
                <a:lnTo>
                  <a:pt x="588" y="2935"/>
                </a:lnTo>
                <a:lnTo>
                  <a:pt x="991" y="2972"/>
                </a:lnTo>
                <a:lnTo>
                  <a:pt x="1358" y="2935"/>
                </a:lnTo>
                <a:lnTo>
                  <a:pt x="2128" y="2898"/>
                </a:lnTo>
                <a:lnTo>
                  <a:pt x="2862" y="2898"/>
                </a:lnTo>
                <a:lnTo>
                  <a:pt x="3632" y="2972"/>
                </a:lnTo>
                <a:lnTo>
                  <a:pt x="3559" y="4256"/>
                </a:lnTo>
                <a:lnTo>
                  <a:pt x="3485" y="4843"/>
                </a:lnTo>
                <a:lnTo>
                  <a:pt x="3485" y="4989"/>
                </a:lnTo>
                <a:lnTo>
                  <a:pt x="3522" y="5173"/>
                </a:lnTo>
                <a:lnTo>
                  <a:pt x="3559" y="5283"/>
                </a:lnTo>
                <a:lnTo>
                  <a:pt x="3632" y="5393"/>
                </a:lnTo>
                <a:lnTo>
                  <a:pt x="3669" y="5429"/>
                </a:lnTo>
                <a:lnTo>
                  <a:pt x="3742" y="5466"/>
                </a:lnTo>
                <a:lnTo>
                  <a:pt x="3852" y="5393"/>
                </a:lnTo>
                <a:lnTo>
                  <a:pt x="3926" y="5319"/>
                </a:lnTo>
                <a:lnTo>
                  <a:pt x="3999" y="5209"/>
                </a:lnTo>
                <a:lnTo>
                  <a:pt x="4036" y="4916"/>
                </a:lnTo>
                <a:lnTo>
                  <a:pt x="4036" y="4366"/>
                </a:lnTo>
                <a:lnTo>
                  <a:pt x="4109" y="2935"/>
                </a:lnTo>
                <a:lnTo>
                  <a:pt x="4146" y="1468"/>
                </a:lnTo>
                <a:lnTo>
                  <a:pt x="4182" y="771"/>
                </a:lnTo>
                <a:lnTo>
                  <a:pt x="4182" y="441"/>
                </a:lnTo>
                <a:lnTo>
                  <a:pt x="4146" y="111"/>
                </a:lnTo>
                <a:lnTo>
                  <a:pt x="4072" y="37"/>
                </a:lnTo>
                <a:lnTo>
                  <a:pt x="3999" y="1"/>
                </a:lnTo>
                <a:close/>
                <a:moveTo>
                  <a:pt x="5503" y="3779"/>
                </a:moveTo>
                <a:lnTo>
                  <a:pt x="5246" y="3815"/>
                </a:lnTo>
                <a:lnTo>
                  <a:pt x="5026" y="3925"/>
                </a:lnTo>
                <a:lnTo>
                  <a:pt x="4879" y="3999"/>
                </a:lnTo>
                <a:lnTo>
                  <a:pt x="4806" y="4109"/>
                </a:lnTo>
                <a:lnTo>
                  <a:pt x="4806" y="4146"/>
                </a:lnTo>
                <a:lnTo>
                  <a:pt x="4843" y="4182"/>
                </a:lnTo>
                <a:lnTo>
                  <a:pt x="4916" y="4256"/>
                </a:lnTo>
                <a:lnTo>
                  <a:pt x="5246" y="4256"/>
                </a:lnTo>
                <a:lnTo>
                  <a:pt x="5723" y="4219"/>
                </a:lnTo>
                <a:lnTo>
                  <a:pt x="5723" y="4219"/>
                </a:lnTo>
                <a:lnTo>
                  <a:pt x="5686" y="4329"/>
                </a:lnTo>
                <a:lnTo>
                  <a:pt x="5576" y="4439"/>
                </a:lnTo>
                <a:lnTo>
                  <a:pt x="5393" y="4622"/>
                </a:lnTo>
                <a:lnTo>
                  <a:pt x="5026" y="5099"/>
                </a:lnTo>
                <a:lnTo>
                  <a:pt x="4659" y="5613"/>
                </a:lnTo>
                <a:lnTo>
                  <a:pt x="4366" y="6126"/>
                </a:lnTo>
                <a:lnTo>
                  <a:pt x="4329" y="6273"/>
                </a:lnTo>
                <a:lnTo>
                  <a:pt x="4366" y="6420"/>
                </a:lnTo>
                <a:lnTo>
                  <a:pt x="4476" y="6493"/>
                </a:lnTo>
                <a:lnTo>
                  <a:pt x="4623" y="6493"/>
                </a:lnTo>
                <a:lnTo>
                  <a:pt x="6310" y="6126"/>
                </a:lnTo>
                <a:lnTo>
                  <a:pt x="6383" y="6090"/>
                </a:lnTo>
                <a:lnTo>
                  <a:pt x="6457" y="6016"/>
                </a:lnTo>
                <a:lnTo>
                  <a:pt x="6493" y="5943"/>
                </a:lnTo>
                <a:lnTo>
                  <a:pt x="6457" y="5833"/>
                </a:lnTo>
                <a:lnTo>
                  <a:pt x="6420" y="5760"/>
                </a:lnTo>
                <a:lnTo>
                  <a:pt x="6383" y="5686"/>
                </a:lnTo>
                <a:lnTo>
                  <a:pt x="6273" y="5650"/>
                </a:lnTo>
                <a:lnTo>
                  <a:pt x="6163" y="5650"/>
                </a:lnTo>
                <a:lnTo>
                  <a:pt x="5026" y="5906"/>
                </a:lnTo>
                <a:lnTo>
                  <a:pt x="5319" y="5466"/>
                </a:lnTo>
                <a:lnTo>
                  <a:pt x="5650" y="5063"/>
                </a:lnTo>
                <a:lnTo>
                  <a:pt x="5870" y="4806"/>
                </a:lnTo>
                <a:lnTo>
                  <a:pt x="6053" y="4549"/>
                </a:lnTo>
                <a:lnTo>
                  <a:pt x="6126" y="4402"/>
                </a:lnTo>
                <a:lnTo>
                  <a:pt x="6200" y="4256"/>
                </a:lnTo>
                <a:lnTo>
                  <a:pt x="6200" y="4109"/>
                </a:lnTo>
                <a:lnTo>
                  <a:pt x="6200" y="3925"/>
                </a:lnTo>
                <a:lnTo>
                  <a:pt x="6163" y="3889"/>
                </a:lnTo>
                <a:lnTo>
                  <a:pt x="6126" y="3815"/>
                </a:lnTo>
                <a:lnTo>
                  <a:pt x="5980" y="3779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7" name="Shape 257"/>
          <p:cNvSpPr/>
          <p:nvPr/>
        </p:nvSpPr>
        <p:spPr>
          <a:xfrm>
            <a:off x="8522444" y="4000280"/>
            <a:ext cx="306966" cy="385027"/>
          </a:xfrm>
          <a:custGeom>
            <a:avLst/>
            <a:gdLst/>
            <a:ahLst/>
            <a:cxnLst/>
            <a:rect l="0" t="0" r="0" b="0"/>
            <a:pathLst>
              <a:path w="10822" h="13574" extrusionOk="0">
                <a:moveTo>
                  <a:pt x="10235" y="1358"/>
                </a:moveTo>
                <a:lnTo>
                  <a:pt x="10345" y="1652"/>
                </a:lnTo>
                <a:lnTo>
                  <a:pt x="10345" y="1982"/>
                </a:lnTo>
                <a:lnTo>
                  <a:pt x="10345" y="2312"/>
                </a:lnTo>
                <a:lnTo>
                  <a:pt x="10235" y="2605"/>
                </a:lnTo>
                <a:lnTo>
                  <a:pt x="10235" y="2569"/>
                </a:lnTo>
                <a:lnTo>
                  <a:pt x="10198" y="1945"/>
                </a:lnTo>
                <a:lnTo>
                  <a:pt x="10235" y="1358"/>
                </a:lnTo>
                <a:close/>
                <a:moveTo>
                  <a:pt x="9538" y="2092"/>
                </a:moveTo>
                <a:lnTo>
                  <a:pt x="9538" y="2422"/>
                </a:lnTo>
                <a:lnTo>
                  <a:pt x="9538" y="2789"/>
                </a:lnTo>
                <a:lnTo>
                  <a:pt x="9465" y="2202"/>
                </a:lnTo>
                <a:lnTo>
                  <a:pt x="9538" y="2092"/>
                </a:lnTo>
                <a:close/>
                <a:moveTo>
                  <a:pt x="9941" y="1285"/>
                </a:moveTo>
                <a:lnTo>
                  <a:pt x="9868" y="1835"/>
                </a:lnTo>
                <a:lnTo>
                  <a:pt x="9831" y="2129"/>
                </a:lnTo>
                <a:lnTo>
                  <a:pt x="9831" y="2459"/>
                </a:lnTo>
                <a:lnTo>
                  <a:pt x="9831" y="2642"/>
                </a:lnTo>
                <a:lnTo>
                  <a:pt x="9868" y="2789"/>
                </a:lnTo>
                <a:lnTo>
                  <a:pt x="9941" y="2936"/>
                </a:lnTo>
                <a:lnTo>
                  <a:pt x="10015" y="3046"/>
                </a:lnTo>
                <a:lnTo>
                  <a:pt x="10051" y="3046"/>
                </a:lnTo>
                <a:lnTo>
                  <a:pt x="9941" y="3229"/>
                </a:lnTo>
                <a:lnTo>
                  <a:pt x="9648" y="3632"/>
                </a:lnTo>
                <a:lnTo>
                  <a:pt x="9575" y="3046"/>
                </a:lnTo>
                <a:lnTo>
                  <a:pt x="9611" y="3119"/>
                </a:lnTo>
                <a:lnTo>
                  <a:pt x="9648" y="3156"/>
                </a:lnTo>
                <a:lnTo>
                  <a:pt x="9721" y="3192"/>
                </a:lnTo>
                <a:lnTo>
                  <a:pt x="9795" y="3156"/>
                </a:lnTo>
                <a:lnTo>
                  <a:pt x="9868" y="3156"/>
                </a:lnTo>
                <a:lnTo>
                  <a:pt x="9905" y="3082"/>
                </a:lnTo>
                <a:lnTo>
                  <a:pt x="9905" y="3046"/>
                </a:lnTo>
                <a:lnTo>
                  <a:pt x="9905" y="2972"/>
                </a:lnTo>
                <a:lnTo>
                  <a:pt x="9868" y="2936"/>
                </a:lnTo>
                <a:lnTo>
                  <a:pt x="9831" y="2899"/>
                </a:lnTo>
                <a:lnTo>
                  <a:pt x="9758" y="2899"/>
                </a:lnTo>
                <a:lnTo>
                  <a:pt x="9758" y="2642"/>
                </a:lnTo>
                <a:lnTo>
                  <a:pt x="9721" y="2092"/>
                </a:lnTo>
                <a:lnTo>
                  <a:pt x="9685" y="2018"/>
                </a:lnTo>
                <a:lnTo>
                  <a:pt x="9587" y="2018"/>
                </a:lnTo>
                <a:lnTo>
                  <a:pt x="9611" y="1982"/>
                </a:lnTo>
                <a:lnTo>
                  <a:pt x="9721" y="1762"/>
                </a:lnTo>
                <a:lnTo>
                  <a:pt x="9831" y="1542"/>
                </a:lnTo>
                <a:lnTo>
                  <a:pt x="9941" y="1285"/>
                </a:lnTo>
                <a:close/>
                <a:moveTo>
                  <a:pt x="9318" y="2385"/>
                </a:moveTo>
                <a:lnTo>
                  <a:pt x="9281" y="3119"/>
                </a:lnTo>
                <a:lnTo>
                  <a:pt x="9318" y="3889"/>
                </a:lnTo>
                <a:lnTo>
                  <a:pt x="9354" y="3963"/>
                </a:lnTo>
                <a:lnTo>
                  <a:pt x="9098" y="4183"/>
                </a:lnTo>
                <a:lnTo>
                  <a:pt x="9098" y="3963"/>
                </a:lnTo>
                <a:lnTo>
                  <a:pt x="9098" y="3743"/>
                </a:lnTo>
                <a:lnTo>
                  <a:pt x="9024" y="3302"/>
                </a:lnTo>
                <a:lnTo>
                  <a:pt x="8988" y="2715"/>
                </a:lnTo>
                <a:lnTo>
                  <a:pt x="9134" y="2569"/>
                </a:lnTo>
                <a:lnTo>
                  <a:pt x="9318" y="2385"/>
                </a:lnTo>
                <a:close/>
                <a:moveTo>
                  <a:pt x="8107" y="3596"/>
                </a:moveTo>
                <a:lnTo>
                  <a:pt x="7997" y="3889"/>
                </a:lnTo>
                <a:lnTo>
                  <a:pt x="7924" y="4219"/>
                </a:lnTo>
                <a:lnTo>
                  <a:pt x="7887" y="3779"/>
                </a:lnTo>
                <a:lnTo>
                  <a:pt x="8107" y="3596"/>
                </a:lnTo>
                <a:close/>
                <a:moveTo>
                  <a:pt x="8731" y="2972"/>
                </a:moveTo>
                <a:lnTo>
                  <a:pt x="8731" y="3302"/>
                </a:lnTo>
                <a:lnTo>
                  <a:pt x="8731" y="3816"/>
                </a:lnTo>
                <a:lnTo>
                  <a:pt x="8768" y="4109"/>
                </a:lnTo>
                <a:lnTo>
                  <a:pt x="8841" y="4366"/>
                </a:lnTo>
                <a:lnTo>
                  <a:pt x="8841" y="4403"/>
                </a:lnTo>
                <a:lnTo>
                  <a:pt x="8621" y="4586"/>
                </a:lnTo>
                <a:lnTo>
                  <a:pt x="8621" y="4586"/>
                </a:lnTo>
                <a:lnTo>
                  <a:pt x="8658" y="4219"/>
                </a:lnTo>
                <a:lnTo>
                  <a:pt x="8694" y="3816"/>
                </a:lnTo>
                <a:lnTo>
                  <a:pt x="8694" y="3449"/>
                </a:lnTo>
                <a:lnTo>
                  <a:pt x="8658" y="3082"/>
                </a:lnTo>
                <a:lnTo>
                  <a:pt x="8731" y="2972"/>
                </a:lnTo>
                <a:close/>
                <a:moveTo>
                  <a:pt x="8364" y="3339"/>
                </a:moveTo>
                <a:lnTo>
                  <a:pt x="8254" y="4733"/>
                </a:lnTo>
                <a:lnTo>
                  <a:pt x="8291" y="4806"/>
                </a:lnTo>
                <a:lnTo>
                  <a:pt x="8291" y="4843"/>
                </a:lnTo>
                <a:lnTo>
                  <a:pt x="8217" y="4916"/>
                </a:lnTo>
                <a:lnTo>
                  <a:pt x="8181" y="4880"/>
                </a:lnTo>
                <a:lnTo>
                  <a:pt x="8327" y="3522"/>
                </a:lnTo>
                <a:lnTo>
                  <a:pt x="8291" y="3486"/>
                </a:lnTo>
                <a:lnTo>
                  <a:pt x="8254" y="3449"/>
                </a:lnTo>
                <a:lnTo>
                  <a:pt x="8364" y="3339"/>
                </a:lnTo>
                <a:close/>
                <a:moveTo>
                  <a:pt x="7704" y="3963"/>
                </a:moveTo>
                <a:lnTo>
                  <a:pt x="7667" y="4329"/>
                </a:lnTo>
                <a:lnTo>
                  <a:pt x="7594" y="4696"/>
                </a:lnTo>
                <a:lnTo>
                  <a:pt x="7520" y="5026"/>
                </a:lnTo>
                <a:lnTo>
                  <a:pt x="7410" y="5393"/>
                </a:lnTo>
                <a:lnTo>
                  <a:pt x="7410" y="5467"/>
                </a:lnTo>
                <a:lnTo>
                  <a:pt x="7337" y="5430"/>
                </a:lnTo>
                <a:lnTo>
                  <a:pt x="7300" y="5430"/>
                </a:lnTo>
                <a:lnTo>
                  <a:pt x="7300" y="4990"/>
                </a:lnTo>
                <a:lnTo>
                  <a:pt x="7264" y="4696"/>
                </a:lnTo>
                <a:lnTo>
                  <a:pt x="7227" y="4366"/>
                </a:lnTo>
                <a:lnTo>
                  <a:pt x="7704" y="3963"/>
                </a:lnTo>
                <a:close/>
                <a:moveTo>
                  <a:pt x="7044" y="4513"/>
                </a:moveTo>
                <a:lnTo>
                  <a:pt x="6970" y="5026"/>
                </a:lnTo>
                <a:lnTo>
                  <a:pt x="6970" y="5320"/>
                </a:lnTo>
                <a:lnTo>
                  <a:pt x="6970" y="5540"/>
                </a:lnTo>
                <a:lnTo>
                  <a:pt x="7007" y="5650"/>
                </a:lnTo>
                <a:lnTo>
                  <a:pt x="7080" y="5760"/>
                </a:lnTo>
                <a:lnTo>
                  <a:pt x="6677" y="6053"/>
                </a:lnTo>
                <a:lnTo>
                  <a:pt x="6677" y="6053"/>
                </a:lnTo>
                <a:lnTo>
                  <a:pt x="6713" y="5797"/>
                </a:lnTo>
                <a:lnTo>
                  <a:pt x="6750" y="5540"/>
                </a:lnTo>
                <a:lnTo>
                  <a:pt x="6750" y="5173"/>
                </a:lnTo>
                <a:lnTo>
                  <a:pt x="6677" y="4843"/>
                </a:lnTo>
                <a:lnTo>
                  <a:pt x="7044" y="4513"/>
                </a:lnTo>
                <a:close/>
                <a:moveTo>
                  <a:pt x="6603" y="4916"/>
                </a:moveTo>
                <a:lnTo>
                  <a:pt x="6567" y="5173"/>
                </a:lnTo>
                <a:lnTo>
                  <a:pt x="6530" y="5430"/>
                </a:lnTo>
                <a:lnTo>
                  <a:pt x="6457" y="5613"/>
                </a:lnTo>
                <a:lnTo>
                  <a:pt x="6383" y="5760"/>
                </a:lnTo>
                <a:lnTo>
                  <a:pt x="6310" y="5943"/>
                </a:lnTo>
                <a:lnTo>
                  <a:pt x="6310" y="6127"/>
                </a:lnTo>
                <a:lnTo>
                  <a:pt x="6310" y="6200"/>
                </a:lnTo>
                <a:lnTo>
                  <a:pt x="6383" y="6237"/>
                </a:lnTo>
                <a:lnTo>
                  <a:pt x="5980" y="6494"/>
                </a:lnTo>
                <a:lnTo>
                  <a:pt x="6053" y="6090"/>
                </a:lnTo>
                <a:lnTo>
                  <a:pt x="6053" y="5760"/>
                </a:lnTo>
                <a:lnTo>
                  <a:pt x="6016" y="5393"/>
                </a:lnTo>
                <a:lnTo>
                  <a:pt x="6603" y="4916"/>
                </a:lnTo>
                <a:close/>
                <a:moveTo>
                  <a:pt x="5870" y="5540"/>
                </a:moveTo>
                <a:lnTo>
                  <a:pt x="5796" y="5943"/>
                </a:lnTo>
                <a:lnTo>
                  <a:pt x="5686" y="6347"/>
                </a:lnTo>
                <a:lnTo>
                  <a:pt x="5613" y="6567"/>
                </a:lnTo>
                <a:lnTo>
                  <a:pt x="5613" y="6677"/>
                </a:lnTo>
                <a:lnTo>
                  <a:pt x="5613" y="6750"/>
                </a:lnTo>
                <a:lnTo>
                  <a:pt x="5173" y="7081"/>
                </a:lnTo>
                <a:lnTo>
                  <a:pt x="5393" y="5943"/>
                </a:lnTo>
                <a:lnTo>
                  <a:pt x="5870" y="5540"/>
                </a:lnTo>
                <a:close/>
                <a:moveTo>
                  <a:pt x="9134" y="478"/>
                </a:moveTo>
                <a:lnTo>
                  <a:pt x="9428" y="588"/>
                </a:lnTo>
                <a:lnTo>
                  <a:pt x="9318" y="735"/>
                </a:lnTo>
                <a:lnTo>
                  <a:pt x="9318" y="845"/>
                </a:lnTo>
                <a:lnTo>
                  <a:pt x="9354" y="918"/>
                </a:lnTo>
                <a:lnTo>
                  <a:pt x="9428" y="955"/>
                </a:lnTo>
                <a:lnTo>
                  <a:pt x="9538" y="955"/>
                </a:lnTo>
                <a:lnTo>
                  <a:pt x="9538" y="1101"/>
                </a:lnTo>
                <a:lnTo>
                  <a:pt x="9465" y="1285"/>
                </a:lnTo>
                <a:lnTo>
                  <a:pt x="9318" y="1615"/>
                </a:lnTo>
                <a:lnTo>
                  <a:pt x="9134" y="1908"/>
                </a:lnTo>
                <a:lnTo>
                  <a:pt x="8914" y="2202"/>
                </a:lnTo>
                <a:lnTo>
                  <a:pt x="8841" y="2165"/>
                </a:lnTo>
                <a:lnTo>
                  <a:pt x="8804" y="2202"/>
                </a:lnTo>
                <a:lnTo>
                  <a:pt x="8768" y="2202"/>
                </a:lnTo>
                <a:lnTo>
                  <a:pt x="8731" y="2275"/>
                </a:lnTo>
                <a:lnTo>
                  <a:pt x="8731" y="2349"/>
                </a:lnTo>
                <a:lnTo>
                  <a:pt x="8364" y="2715"/>
                </a:lnTo>
                <a:lnTo>
                  <a:pt x="7740" y="3339"/>
                </a:lnTo>
                <a:lnTo>
                  <a:pt x="7667" y="3339"/>
                </a:lnTo>
                <a:lnTo>
                  <a:pt x="7667" y="3412"/>
                </a:lnTo>
                <a:lnTo>
                  <a:pt x="6493" y="4439"/>
                </a:lnTo>
                <a:lnTo>
                  <a:pt x="5650" y="5173"/>
                </a:lnTo>
                <a:lnTo>
                  <a:pt x="4806" y="5870"/>
                </a:lnTo>
                <a:lnTo>
                  <a:pt x="4769" y="5870"/>
                </a:lnTo>
                <a:lnTo>
                  <a:pt x="4733" y="5907"/>
                </a:lnTo>
                <a:lnTo>
                  <a:pt x="4623" y="6017"/>
                </a:lnTo>
                <a:lnTo>
                  <a:pt x="3889" y="6567"/>
                </a:lnTo>
                <a:lnTo>
                  <a:pt x="3852" y="6567"/>
                </a:lnTo>
                <a:lnTo>
                  <a:pt x="3816" y="6604"/>
                </a:lnTo>
                <a:lnTo>
                  <a:pt x="3632" y="6714"/>
                </a:lnTo>
                <a:lnTo>
                  <a:pt x="3339" y="6897"/>
                </a:lnTo>
                <a:lnTo>
                  <a:pt x="3155" y="7007"/>
                </a:lnTo>
                <a:lnTo>
                  <a:pt x="3045" y="7154"/>
                </a:lnTo>
                <a:lnTo>
                  <a:pt x="2972" y="7117"/>
                </a:lnTo>
                <a:lnTo>
                  <a:pt x="2605" y="6824"/>
                </a:lnTo>
                <a:lnTo>
                  <a:pt x="2312" y="6457"/>
                </a:lnTo>
                <a:lnTo>
                  <a:pt x="2128" y="6274"/>
                </a:lnTo>
                <a:lnTo>
                  <a:pt x="1945" y="6090"/>
                </a:lnTo>
                <a:lnTo>
                  <a:pt x="2202" y="5943"/>
                </a:lnTo>
                <a:lnTo>
                  <a:pt x="2458" y="5723"/>
                </a:lnTo>
                <a:lnTo>
                  <a:pt x="2605" y="5943"/>
                </a:lnTo>
                <a:lnTo>
                  <a:pt x="2825" y="6127"/>
                </a:lnTo>
                <a:lnTo>
                  <a:pt x="2935" y="6200"/>
                </a:lnTo>
                <a:lnTo>
                  <a:pt x="3082" y="6237"/>
                </a:lnTo>
                <a:lnTo>
                  <a:pt x="3229" y="6237"/>
                </a:lnTo>
                <a:lnTo>
                  <a:pt x="3339" y="6127"/>
                </a:lnTo>
                <a:lnTo>
                  <a:pt x="3375" y="6090"/>
                </a:lnTo>
                <a:lnTo>
                  <a:pt x="3412" y="6017"/>
                </a:lnTo>
                <a:lnTo>
                  <a:pt x="3375" y="5870"/>
                </a:lnTo>
                <a:lnTo>
                  <a:pt x="3339" y="5797"/>
                </a:lnTo>
                <a:lnTo>
                  <a:pt x="3265" y="5760"/>
                </a:lnTo>
                <a:lnTo>
                  <a:pt x="3119" y="5760"/>
                </a:lnTo>
                <a:lnTo>
                  <a:pt x="3082" y="5797"/>
                </a:lnTo>
                <a:lnTo>
                  <a:pt x="3082" y="5760"/>
                </a:lnTo>
                <a:lnTo>
                  <a:pt x="2935" y="5650"/>
                </a:lnTo>
                <a:lnTo>
                  <a:pt x="2752" y="5503"/>
                </a:lnTo>
                <a:lnTo>
                  <a:pt x="2825" y="5430"/>
                </a:lnTo>
                <a:lnTo>
                  <a:pt x="3302" y="4990"/>
                </a:lnTo>
                <a:lnTo>
                  <a:pt x="3375" y="5173"/>
                </a:lnTo>
                <a:lnTo>
                  <a:pt x="3449" y="5283"/>
                </a:lnTo>
                <a:lnTo>
                  <a:pt x="3559" y="5393"/>
                </a:lnTo>
                <a:lnTo>
                  <a:pt x="3669" y="5503"/>
                </a:lnTo>
                <a:lnTo>
                  <a:pt x="3816" y="5540"/>
                </a:lnTo>
                <a:lnTo>
                  <a:pt x="3926" y="5540"/>
                </a:lnTo>
                <a:lnTo>
                  <a:pt x="3999" y="5467"/>
                </a:lnTo>
                <a:lnTo>
                  <a:pt x="4036" y="5393"/>
                </a:lnTo>
                <a:lnTo>
                  <a:pt x="4036" y="5283"/>
                </a:lnTo>
                <a:lnTo>
                  <a:pt x="3889" y="5136"/>
                </a:lnTo>
                <a:lnTo>
                  <a:pt x="3742" y="4990"/>
                </a:lnTo>
                <a:lnTo>
                  <a:pt x="3632" y="4843"/>
                </a:lnTo>
                <a:lnTo>
                  <a:pt x="3595" y="4770"/>
                </a:lnTo>
                <a:lnTo>
                  <a:pt x="3595" y="4733"/>
                </a:lnTo>
                <a:lnTo>
                  <a:pt x="3926" y="4439"/>
                </a:lnTo>
                <a:lnTo>
                  <a:pt x="4146" y="4256"/>
                </a:lnTo>
                <a:lnTo>
                  <a:pt x="4182" y="4403"/>
                </a:lnTo>
                <a:lnTo>
                  <a:pt x="4256" y="4513"/>
                </a:lnTo>
                <a:lnTo>
                  <a:pt x="4329" y="4623"/>
                </a:lnTo>
                <a:lnTo>
                  <a:pt x="4439" y="4770"/>
                </a:lnTo>
                <a:lnTo>
                  <a:pt x="4586" y="4843"/>
                </a:lnTo>
                <a:lnTo>
                  <a:pt x="4696" y="4880"/>
                </a:lnTo>
                <a:lnTo>
                  <a:pt x="4806" y="4843"/>
                </a:lnTo>
                <a:lnTo>
                  <a:pt x="4843" y="4770"/>
                </a:lnTo>
                <a:lnTo>
                  <a:pt x="4879" y="4733"/>
                </a:lnTo>
                <a:lnTo>
                  <a:pt x="4879" y="4623"/>
                </a:lnTo>
                <a:lnTo>
                  <a:pt x="4843" y="4549"/>
                </a:lnTo>
                <a:lnTo>
                  <a:pt x="4769" y="4476"/>
                </a:lnTo>
                <a:lnTo>
                  <a:pt x="4623" y="4329"/>
                </a:lnTo>
                <a:lnTo>
                  <a:pt x="4513" y="4219"/>
                </a:lnTo>
                <a:lnTo>
                  <a:pt x="4476" y="4073"/>
                </a:lnTo>
                <a:lnTo>
                  <a:pt x="4476" y="3999"/>
                </a:lnTo>
                <a:lnTo>
                  <a:pt x="4989" y="3522"/>
                </a:lnTo>
                <a:lnTo>
                  <a:pt x="5063" y="3632"/>
                </a:lnTo>
                <a:lnTo>
                  <a:pt x="5173" y="3853"/>
                </a:lnTo>
                <a:lnTo>
                  <a:pt x="5356" y="4036"/>
                </a:lnTo>
                <a:lnTo>
                  <a:pt x="5430" y="4073"/>
                </a:lnTo>
                <a:lnTo>
                  <a:pt x="5503" y="4109"/>
                </a:lnTo>
                <a:lnTo>
                  <a:pt x="5576" y="4073"/>
                </a:lnTo>
                <a:lnTo>
                  <a:pt x="5650" y="4036"/>
                </a:lnTo>
                <a:lnTo>
                  <a:pt x="5686" y="3963"/>
                </a:lnTo>
                <a:lnTo>
                  <a:pt x="5686" y="3926"/>
                </a:lnTo>
                <a:lnTo>
                  <a:pt x="5686" y="3853"/>
                </a:lnTo>
                <a:lnTo>
                  <a:pt x="5650" y="3779"/>
                </a:lnTo>
                <a:lnTo>
                  <a:pt x="5246" y="3302"/>
                </a:lnTo>
                <a:lnTo>
                  <a:pt x="5980" y="2642"/>
                </a:lnTo>
                <a:lnTo>
                  <a:pt x="6016" y="2715"/>
                </a:lnTo>
                <a:lnTo>
                  <a:pt x="6163" y="3082"/>
                </a:lnTo>
                <a:lnTo>
                  <a:pt x="6200" y="3156"/>
                </a:lnTo>
                <a:lnTo>
                  <a:pt x="6237" y="3192"/>
                </a:lnTo>
                <a:lnTo>
                  <a:pt x="6383" y="3192"/>
                </a:lnTo>
                <a:lnTo>
                  <a:pt x="6457" y="3156"/>
                </a:lnTo>
                <a:lnTo>
                  <a:pt x="6493" y="3082"/>
                </a:lnTo>
                <a:lnTo>
                  <a:pt x="6530" y="3009"/>
                </a:lnTo>
                <a:lnTo>
                  <a:pt x="6493" y="2936"/>
                </a:lnTo>
                <a:lnTo>
                  <a:pt x="6383" y="2605"/>
                </a:lnTo>
                <a:lnTo>
                  <a:pt x="6273" y="2422"/>
                </a:lnTo>
                <a:lnTo>
                  <a:pt x="7007" y="1725"/>
                </a:lnTo>
                <a:lnTo>
                  <a:pt x="7044" y="1945"/>
                </a:lnTo>
                <a:lnTo>
                  <a:pt x="7080" y="2129"/>
                </a:lnTo>
                <a:lnTo>
                  <a:pt x="7154" y="2349"/>
                </a:lnTo>
                <a:lnTo>
                  <a:pt x="7227" y="2532"/>
                </a:lnTo>
                <a:lnTo>
                  <a:pt x="7300" y="2605"/>
                </a:lnTo>
                <a:lnTo>
                  <a:pt x="7410" y="2642"/>
                </a:lnTo>
                <a:lnTo>
                  <a:pt x="7557" y="2569"/>
                </a:lnTo>
                <a:lnTo>
                  <a:pt x="7630" y="2495"/>
                </a:lnTo>
                <a:lnTo>
                  <a:pt x="7667" y="2385"/>
                </a:lnTo>
                <a:lnTo>
                  <a:pt x="7667" y="2312"/>
                </a:lnTo>
                <a:lnTo>
                  <a:pt x="7630" y="2239"/>
                </a:lnTo>
                <a:lnTo>
                  <a:pt x="7557" y="2165"/>
                </a:lnTo>
                <a:lnTo>
                  <a:pt x="7484" y="2165"/>
                </a:lnTo>
                <a:lnTo>
                  <a:pt x="7337" y="1835"/>
                </a:lnTo>
                <a:lnTo>
                  <a:pt x="7227" y="1542"/>
                </a:lnTo>
                <a:lnTo>
                  <a:pt x="7740" y="1101"/>
                </a:lnTo>
                <a:lnTo>
                  <a:pt x="8217" y="735"/>
                </a:lnTo>
                <a:lnTo>
                  <a:pt x="8364" y="625"/>
                </a:lnTo>
                <a:lnTo>
                  <a:pt x="8511" y="551"/>
                </a:lnTo>
                <a:lnTo>
                  <a:pt x="8841" y="478"/>
                </a:lnTo>
                <a:close/>
                <a:moveTo>
                  <a:pt x="3485" y="7264"/>
                </a:moveTo>
                <a:lnTo>
                  <a:pt x="3449" y="7447"/>
                </a:lnTo>
                <a:lnTo>
                  <a:pt x="3302" y="7337"/>
                </a:lnTo>
                <a:lnTo>
                  <a:pt x="3485" y="7264"/>
                </a:lnTo>
                <a:close/>
                <a:moveTo>
                  <a:pt x="5099" y="6163"/>
                </a:moveTo>
                <a:lnTo>
                  <a:pt x="4733" y="7264"/>
                </a:lnTo>
                <a:lnTo>
                  <a:pt x="4733" y="7337"/>
                </a:lnTo>
                <a:lnTo>
                  <a:pt x="4586" y="7447"/>
                </a:lnTo>
                <a:lnTo>
                  <a:pt x="4586" y="7337"/>
                </a:lnTo>
                <a:lnTo>
                  <a:pt x="4586" y="7301"/>
                </a:lnTo>
                <a:lnTo>
                  <a:pt x="4623" y="6860"/>
                </a:lnTo>
                <a:lnTo>
                  <a:pt x="4733" y="6457"/>
                </a:lnTo>
                <a:lnTo>
                  <a:pt x="5026" y="6237"/>
                </a:lnTo>
                <a:lnTo>
                  <a:pt x="5099" y="6163"/>
                </a:lnTo>
                <a:close/>
                <a:moveTo>
                  <a:pt x="4292" y="6750"/>
                </a:moveTo>
                <a:lnTo>
                  <a:pt x="4219" y="7117"/>
                </a:lnTo>
                <a:lnTo>
                  <a:pt x="4219" y="7484"/>
                </a:lnTo>
                <a:lnTo>
                  <a:pt x="4219" y="7594"/>
                </a:lnTo>
                <a:lnTo>
                  <a:pt x="4292" y="7631"/>
                </a:lnTo>
                <a:lnTo>
                  <a:pt x="3889" y="7924"/>
                </a:lnTo>
                <a:lnTo>
                  <a:pt x="3816" y="7851"/>
                </a:lnTo>
                <a:lnTo>
                  <a:pt x="3889" y="7777"/>
                </a:lnTo>
                <a:lnTo>
                  <a:pt x="3926" y="7667"/>
                </a:lnTo>
                <a:lnTo>
                  <a:pt x="3926" y="7594"/>
                </a:lnTo>
                <a:lnTo>
                  <a:pt x="3889" y="7521"/>
                </a:lnTo>
                <a:lnTo>
                  <a:pt x="3852" y="7484"/>
                </a:lnTo>
                <a:lnTo>
                  <a:pt x="3816" y="7484"/>
                </a:lnTo>
                <a:lnTo>
                  <a:pt x="3889" y="7227"/>
                </a:lnTo>
                <a:lnTo>
                  <a:pt x="3926" y="7007"/>
                </a:lnTo>
                <a:lnTo>
                  <a:pt x="3926" y="6970"/>
                </a:lnTo>
                <a:lnTo>
                  <a:pt x="4292" y="6750"/>
                </a:lnTo>
                <a:close/>
                <a:moveTo>
                  <a:pt x="1101" y="6127"/>
                </a:moveTo>
                <a:lnTo>
                  <a:pt x="1358" y="6200"/>
                </a:lnTo>
                <a:lnTo>
                  <a:pt x="1578" y="6310"/>
                </a:lnTo>
                <a:lnTo>
                  <a:pt x="1761" y="6457"/>
                </a:lnTo>
                <a:lnTo>
                  <a:pt x="1945" y="6677"/>
                </a:lnTo>
                <a:lnTo>
                  <a:pt x="2312" y="7081"/>
                </a:lnTo>
                <a:lnTo>
                  <a:pt x="2715" y="7447"/>
                </a:lnTo>
                <a:lnTo>
                  <a:pt x="3155" y="7777"/>
                </a:lnTo>
                <a:lnTo>
                  <a:pt x="3339" y="7961"/>
                </a:lnTo>
                <a:lnTo>
                  <a:pt x="3522" y="8144"/>
                </a:lnTo>
                <a:lnTo>
                  <a:pt x="3522" y="8181"/>
                </a:lnTo>
                <a:lnTo>
                  <a:pt x="3485" y="8291"/>
                </a:lnTo>
                <a:lnTo>
                  <a:pt x="3485" y="8401"/>
                </a:lnTo>
                <a:lnTo>
                  <a:pt x="3559" y="8474"/>
                </a:lnTo>
                <a:lnTo>
                  <a:pt x="3669" y="8511"/>
                </a:lnTo>
                <a:lnTo>
                  <a:pt x="3669" y="8621"/>
                </a:lnTo>
                <a:lnTo>
                  <a:pt x="3669" y="8658"/>
                </a:lnTo>
                <a:lnTo>
                  <a:pt x="3595" y="8695"/>
                </a:lnTo>
                <a:lnTo>
                  <a:pt x="3229" y="8731"/>
                </a:lnTo>
                <a:lnTo>
                  <a:pt x="3009" y="8474"/>
                </a:lnTo>
                <a:lnTo>
                  <a:pt x="2825" y="8254"/>
                </a:lnTo>
                <a:lnTo>
                  <a:pt x="2165" y="7484"/>
                </a:lnTo>
                <a:lnTo>
                  <a:pt x="1615" y="6897"/>
                </a:lnTo>
                <a:lnTo>
                  <a:pt x="1321" y="6604"/>
                </a:lnTo>
                <a:lnTo>
                  <a:pt x="1174" y="6494"/>
                </a:lnTo>
                <a:lnTo>
                  <a:pt x="991" y="6420"/>
                </a:lnTo>
                <a:lnTo>
                  <a:pt x="1101" y="6127"/>
                </a:lnTo>
                <a:close/>
                <a:moveTo>
                  <a:pt x="8731" y="1"/>
                </a:moveTo>
                <a:lnTo>
                  <a:pt x="8474" y="74"/>
                </a:lnTo>
                <a:lnTo>
                  <a:pt x="8217" y="184"/>
                </a:lnTo>
                <a:lnTo>
                  <a:pt x="7997" y="331"/>
                </a:lnTo>
                <a:lnTo>
                  <a:pt x="7777" y="478"/>
                </a:lnTo>
                <a:lnTo>
                  <a:pt x="7154" y="1028"/>
                </a:lnTo>
                <a:lnTo>
                  <a:pt x="6530" y="1578"/>
                </a:lnTo>
                <a:lnTo>
                  <a:pt x="4036" y="3779"/>
                </a:lnTo>
                <a:lnTo>
                  <a:pt x="2825" y="4843"/>
                </a:lnTo>
                <a:lnTo>
                  <a:pt x="2312" y="5283"/>
                </a:lnTo>
                <a:lnTo>
                  <a:pt x="2092" y="5540"/>
                </a:lnTo>
                <a:lnTo>
                  <a:pt x="1871" y="5797"/>
                </a:lnTo>
                <a:lnTo>
                  <a:pt x="1761" y="5833"/>
                </a:lnTo>
                <a:lnTo>
                  <a:pt x="1725" y="5943"/>
                </a:lnTo>
                <a:lnTo>
                  <a:pt x="1541" y="5833"/>
                </a:lnTo>
                <a:lnTo>
                  <a:pt x="1358" y="5797"/>
                </a:lnTo>
                <a:lnTo>
                  <a:pt x="1174" y="5760"/>
                </a:lnTo>
                <a:lnTo>
                  <a:pt x="954" y="5760"/>
                </a:lnTo>
                <a:lnTo>
                  <a:pt x="844" y="5797"/>
                </a:lnTo>
                <a:lnTo>
                  <a:pt x="771" y="5907"/>
                </a:lnTo>
                <a:lnTo>
                  <a:pt x="624" y="6420"/>
                </a:lnTo>
                <a:lnTo>
                  <a:pt x="624" y="6494"/>
                </a:lnTo>
                <a:lnTo>
                  <a:pt x="661" y="6567"/>
                </a:lnTo>
                <a:lnTo>
                  <a:pt x="698" y="6604"/>
                </a:lnTo>
                <a:lnTo>
                  <a:pt x="771" y="6640"/>
                </a:lnTo>
                <a:lnTo>
                  <a:pt x="918" y="6860"/>
                </a:lnTo>
                <a:lnTo>
                  <a:pt x="1101" y="7081"/>
                </a:lnTo>
                <a:lnTo>
                  <a:pt x="1505" y="7484"/>
                </a:lnTo>
                <a:lnTo>
                  <a:pt x="2385" y="8511"/>
                </a:lnTo>
                <a:lnTo>
                  <a:pt x="2715" y="8951"/>
                </a:lnTo>
                <a:lnTo>
                  <a:pt x="2935" y="9171"/>
                </a:lnTo>
                <a:lnTo>
                  <a:pt x="3155" y="9318"/>
                </a:lnTo>
                <a:lnTo>
                  <a:pt x="3302" y="9355"/>
                </a:lnTo>
                <a:lnTo>
                  <a:pt x="3412" y="9355"/>
                </a:lnTo>
                <a:lnTo>
                  <a:pt x="3522" y="9281"/>
                </a:lnTo>
                <a:lnTo>
                  <a:pt x="3595" y="9171"/>
                </a:lnTo>
                <a:lnTo>
                  <a:pt x="3816" y="9135"/>
                </a:lnTo>
                <a:lnTo>
                  <a:pt x="3962" y="9061"/>
                </a:lnTo>
                <a:lnTo>
                  <a:pt x="4072" y="8951"/>
                </a:lnTo>
                <a:lnTo>
                  <a:pt x="4146" y="8805"/>
                </a:lnTo>
                <a:lnTo>
                  <a:pt x="4146" y="8548"/>
                </a:lnTo>
                <a:lnTo>
                  <a:pt x="4109" y="8328"/>
                </a:lnTo>
                <a:lnTo>
                  <a:pt x="5320" y="7557"/>
                </a:lnTo>
                <a:lnTo>
                  <a:pt x="6530" y="6750"/>
                </a:lnTo>
                <a:lnTo>
                  <a:pt x="7667" y="5907"/>
                </a:lnTo>
                <a:lnTo>
                  <a:pt x="8804" y="5026"/>
                </a:lnTo>
                <a:lnTo>
                  <a:pt x="9281" y="4660"/>
                </a:lnTo>
                <a:lnTo>
                  <a:pt x="9721" y="4219"/>
                </a:lnTo>
                <a:lnTo>
                  <a:pt x="10125" y="3743"/>
                </a:lnTo>
                <a:lnTo>
                  <a:pt x="10308" y="3486"/>
                </a:lnTo>
                <a:lnTo>
                  <a:pt x="10455" y="3229"/>
                </a:lnTo>
                <a:lnTo>
                  <a:pt x="10602" y="2972"/>
                </a:lnTo>
                <a:lnTo>
                  <a:pt x="10712" y="2679"/>
                </a:lnTo>
                <a:lnTo>
                  <a:pt x="10785" y="2385"/>
                </a:lnTo>
                <a:lnTo>
                  <a:pt x="10822" y="2129"/>
                </a:lnTo>
                <a:lnTo>
                  <a:pt x="10822" y="1835"/>
                </a:lnTo>
                <a:lnTo>
                  <a:pt x="10785" y="1542"/>
                </a:lnTo>
                <a:lnTo>
                  <a:pt x="10675" y="1248"/>
                </a:lnTo>
                <a:lnTo>
                  <a:pt x="10528" y="955"/>
                </a:lnTo>
                <a:lnTo>
                  <a:pt x="10382" y="735"/>
                </a:lnTo>
                <a:lnTo>
                  <a:pt x="10198" y="515"/>
                </a:lnTo>
                <a:lnTo>
                  <a:pt x="9978" y="368"/>
                </a:lnTo>
                <a:lnTo>
                  <a:pt x="9758" y="221"/>
                </a:lnTo>
                <a:lnTo>
                  <a:pt x="9501" y="111"/>
                </a:lnTo>
                <a:lnTo>
                  <a:pt x="9281" y="38"/>
                </a:lnTo>
                <a:lnTo>
                  <a:pt x="8988" y="1"/>
                </a:lnTo>
                <a:close/>
                <a:moveTo>
                  <a:pt x="1981" y="12399"/>
                </a:moveTo>
                <a:lnTo>
                  <a:pt x="1981" y="12509"/>
                </a:lnTo>
                <a:lnTo>
                  <a:pt x="1981" y="12656"/>
                </a:lnTo>
                <a:lnTo>
                  <a:pt x="1908" y="12913"/>
                </a:lnTo>
                <a:lnTo>
                  <a:pt x="1798" y="12913"/>
                </a:lnTo>
                <a:lnTo>
                  <a:pt x="1871" y="12656"/>
                </a:lnTo>
                <a:lnTo>
                  <a:pt x="1981" y="12399"/>
                </a:lnTo>
                <a:close/>
                <a:moveTo>
                  <a:pt x="1651" y="9391"/>
                </a:moveTo>
                <a:lnTo>
                  <a:pt x="1688" y="9575"/>
                </a:lnTo>
                <a:lnTo>
                  <a:pt x="1908" y="10198"/>
                </a:lnTo>
                <a:lnTo>
                  <a:pt x="2348" y="11372"/>
                </a:lnTo>
                <a:lnTo>
                  <a:pt x="2422" y="11739"/>
                </a:lnTo>
                <a:lnTo>
                  <a:pt x="2458" y="12106"/>
                </a:lnTo>
                <a:lnTo>
                  <a:pt x="2422" y="12436"/>
                </a:lnTo>
                <a:lnTo>
                  <a:pt x="2348" y="12619"/>
                </a:lnTo>
                <a:lnTo>
                  <a:pt x="2275" y="12766"/>
                </a:lnTo>
                <a:lnTo>
                  <a:pt x="2312" y="12583"/>
                </a:lnTo>
                <a:lnTo>
                  <a:pt x="2275" y="12436"/>
                </a:lnTo>
                <a:lnTo>
                  <a:pt x="2202" y="12326"/>
                </a:lnTo>
                <a:lnTo>
                  <a:pt x="2128" y="12216"/>
                </a:lnTo>
                <a:lnTo>
                  <a:pt x="2018" y="12179"/>
                </a:lnTo>
                <a:lnTo>
                  <a:pt x="1871" y="12179"/>
                </a:lnTo>
                <a:lnTo>
                  <a:pt x="1835" y="12253"/>
                </a:lnTo>
                <a:lnTo>
                  <a:pt x="1835" y="12326"/>
                </a:lnTo>
                <a:lnTo>
                  <a:pt x="1578" y="12656"/>
                </a:lnTo>
                <a:lnTo>
                  <a:pt x="1505" y="12840"/>
                </a:lnTo>
                <a:lnTo>
                  <a:pt x="1431" y="13023"/>
                </a:lnTo>
                <a:lnTo>
                  <a:pt x="1358" y="13023"/>
                </a:lnTo>
                <a:lnTo>
                  <a:pt x="1578" y="12509"/>
                </a:lnTo>
                <a:lnTo>
                  <a:pt x="1761" y="11996"/>
                </a:lnTo>
                <a:lnTo>
                  <a:pt x="1761" y="11959"/>
                </a:lnTo>
                <a:lnTo>
                  <a:pt x="1725" y="11922"/>
                </a:lnTo>
                <a:lnTo>
                  <a:pt x="1688" y="11922"/>
                </a:lnTo>
                <a:lnTo>
                  <a:pt x="1651" y="11959"/>
                </a:lnTo>
                <a:lnTo>
                  <a:pt x="1321" y="12399"/>
                </a:lnTo>
                <a:lnTo>
                  <a:pt x="1028" y="12913"/>
                </a:lnTo>
                <a:lnTo>
                  <a:pt x="881" y="12840"/>
                </a:lnTo>
                <a:lnTo>
                  <a:pt x="881" y="12729"/>
                </a:lnTo>
                <a:lnTo>
                  <a:pt x="1028" y="12436"/>
                </a:lnTo>
                <a:lnTo>
                  <a:pt x="1174" y="12143"/>
                </a:lnTo>
                <a:lnTo>
                  <a:pt x="1358" y="11849"/>
                </a:lnTo>
                <a:lnTo>
                  <a:pt x="1541" y="11556"/>
                </a:lnTo>
                <a:lnTo>
                  <a:pt x="1541" y="11519"/>
                </a:lnTo>
                <a:lnTo>
                  <a:pt x="1505" y="11482"/>
                </a:lnTo>
                <a:lnTo>
                  <a:pt x="1468" y="11519"/>
                </a:lnTo>
                <a:lnTo>
                  <a:pt x="1138" y="11812"/>
                </a:lnTo>
                <a:lnTo>
                  <a:pt x="954" y="11996"/>
                </a:lnTo>
                <a:lnTo>
                  <a:pt x="808" y="12179"/>
                </a:lnTo>
                <a:lnTo>
                  <a:pt x="698" y="12399"/>
                </a:lnTo>
                <a:lnTo>
                  <a:pt x="588" y="12619"/>
                </a:lnTo>
                <a:lnTo>
                  <a:pt x="551" y="12583"/>
                </a:lnTo>
                <a:lnTo>
                  <a:pt x="624" y="12473"/>
                </a:lnTo>
                <a:lnTo>
                  <a:pt x="661" y="12363"/>
                </a:lnTo>
                <a:lnTo>
                  <a:pt x="1138" y="11629"/>
                </a:lnTo>
                <a:lnTo>
                  <a:pt x="1321" y="11262"/>
                </a:lnTo>
                <a:lnTo>
                  <a:pt x="1468" y="10859"/>
                </a:lnTo>
                <a:lnTo>
                  <a:pt x="1431" y="10822"/>
                </a:lnTo>
                <a:lnTo>
                  <a:pt x="1395" y="10822"/>
                </a:lnTo>
                <a:lnTo>
                  <a:pt x="1064" y="11189"/>
                </a:lnTo>
                <a:lnTo>
                  <a:pt x="734" y="11556"/>
                </a:lnTo>
                <a:lnTo>
                  <a:pt x="844" y="11372"/>
                </a:lnTo>
                <a:lnTo>
                  <a:pt x="1248" y="10749"/>
                </a:lnTo>
                <a:lnTo>
                  <a:pt x="1651" y="10125"/>
                </a:lnTo>
                <a:lnTo>
                  <a:pt x="1651" y="10052"/>
                </a:lnTo>
                <a:lnTo>
                  <a:pt x="1615" y="9978"/>
                </a:lnTo>
                <a:lnTo>
                  <a:pt x="1505" y="9978"/>
                </a:lnTo>
                <a:lnTo>
                  <a:pt x="1321" y="10162"/>
                </a:lnTo>
                <a:lnTo>
                  <a:pt x="1505" y="9795"/>
                </a:lnTo>
                <a:lnTo>
                  <a:pt x="1651" y="9391"/>
                </a:lnTo>
                <a:close/>
                <a:moveTo>
                  <a:pt x="1541" y="8768"/>
                </a:moveTo>
                <a:lnTo>
                  <a:pt x="1468" y="8805"/>
                </a:lnTo>
                <a:lnTo>
                  <a:pt x="1395" y="8915"/>
                </a:lnTo>
                <a:lnTo>
                  <a:pt x="1395" y="9025"/>
                </a:lnTo>
                <a:lnTo>
                  <a:pt x="1395" y="9061"/>
                </a:lnTo>
                <a:lnTo>
                  <a:pt x="1211" y="9355"/>
                </a:lnTo>
                <a:lnTo>
                  <a:pt x="1101" y="9648"/>
                </a:lnTo>
                <a:lnTo>
                  <a:pt x="661" y="10602"/>
                </a:lnTo>
                <a:lnTo>
                  <a:pt x="294" y="11409"/>
                </a:lnTo>
                <a:lnTo>
                  <a:pt x="147" y="11812"/>
                </a:lnTo>
                <a:lnTo>
                  <a:pt x="37" y="12253"/>
                </a:lnTo>
                <a:lnTo>
                  <a:pt x="1" y="12399"/>
                </a:lnTo>
                <a:lnTo>
                  <a:pt x="1" y="12509"/>
                </a:lnTo>
                <a:lnTo>
                  <a:pt x="74" y="12729"/>
                </a:lnTo>
                <a:lnTo>
                  <a:pt x="221" y="12913"/>
                </a:lnTo>
                <a:lnTo>
                  <a:pt x="404" y="13096"/>
                </a:lnTo>
                <a:lnTo>
                  <a:pt x="441" y="13170"/>
                </a:lnTo>
                <a:lnTo>
                  <a:pt x="514" y="13206"/>
                </a:lnTo>
                <a:lnTo>
                  <a:pt x="588" y="13243"/>
                </a:lnTo>
                <a:lnTo>
                  <a:pt x="661" y="13243"/>
                </a:lnTo>
                <a:lnTo>
                  <a:pt x="734" y="13280"/>
                </a:lnTo>
                <a:lnTo>
                  <a:pt x="881" y="13353"/>
                </a:lnTo>
                <a:lnTo>
                  <a:pt x="954" y="13426"/>
                </a:lnTo>
                <a:lnTo>
                  <a:pt x="1101" y="13426"/>
                </a:lnTo>
                <a:lnTo>
                  <a:pt x="1431" y="13536"/>
                </a:lnTo>
                <a:lnTo>
                  <a:pt x="1468" y="13573"/>
                </a:lnTo>
                <a:lnTo>
                  <a:pt x="1688" y="13573"/>
                </a:lnTo>
                <a:lnTo>
                  <a:pt x="1908" y="13536"/>
                </a:lnTo>
                <a:lnTo>
                  <a:pt x="2128" y="13463"/>
                </a:lnTo>
                <a:lnTo>
                  <a:pt x="2312" y="13390"/>
                </a:lnTo>
                <a:lnTo>
                  <a:pt x="2495" y="13280"/>
                </a:lnTo>
                <a:lnTo>
                  <a:pt x="2605" y="13133"/>
                </a:lnTo>
                <a:lnTo>
                  <a:pt x="2715" y="12986"/>
                </a:lnTo>
                <a:lnTo>
                  <a:pt x="2788" y="12840"/>
                </a:lnTo>
                <a:lnTo>
                  <a:pt x="2862" y="12693"/>
                </a:lnTo>
                <a:lnTo>
                  <a:pt x="2935" y="12326"/>
                </a:lnTo>
                <a:lnTo>
                  <a:pt x="2935" y="11959"/>
                </a:lnTo>
                <a:lnTo>
                  <a:pt x="2862" y="11592"/>
                </a:lnTo>
                <a:lnTo>
                  <a:pt x="2788" y="11226"/>
                </a:lnTo>
                <a:lnTo>
                  <a:pt x="2678" y="10895"/>
                </a:lnTo>
                <a:lnTo>
                  <a:pt x="2055" y="9061"/>
                </a:lnTo>
                <a:lnTo>
                  <a:pt x="1981" y="8951"/>
                </a:lnTo>
                <a:lnTo>
                  <a:pt x="1871" y="8878"/>
                </a:lnTo>
                <a:lnTo>
                  <a:pt x="1761" y="8805"/>
                </a:lnTo>
                <a:lnTo>
                  <a:pt x="1651" y="8768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8" name="Shape 258"/>
          <p:cNvSpPr/>
          <p:nvPr/>
        </p:nvSpPr>
        <p:spPr>
          <a:xfrm>
            <a:off x="8829403" y="4583869"/>
            <a:ext cx="391238" cy="289295"/>
          </a:xfrm>
          <a:custGeom>
            <a:avLst/>
            <a:gdLst/>
            <a:ahLst/>
            <a:cxnLst/>
            <a:rect l="0" t="0" r="0" b="0"/>
            <a:pathLst>
              <a:path w="13793" h="10199" extrusionOk="0">
                <a:moveTo>
                  <a:pt x="5649" y="2128"/>
                </a:moveTo>
                <a:lnTo>
                  <a:pt x="5503" y="2165"/>
                </a:lnTo>
                <a:lnTo>
                  <a:pt x="5356" y="2238"/>
                </a:lnTo>
                <a:lnTo>
                  <a:pt x="5209" y="2312"/>
                </a:lnTo>
                <a:lnTo>
                  <a:pt x="5099" y="2422"/>
                </a:lnTo>
                <a:lnTo>
                  <a:pt x="4989" y="2532"/>
                </a:lnTo>
                <a:lnTo>
                  <a:pt x="4916" y="2642"/>
                </a:lnTo>
                <a:lnTo>
                  <a:pt x="4879" y="2788"/>
                </a:lnTo>
                <a:lnTo>
                  <a:pt x="4842" y="2935"/>
                </a:lnTo>
                <a:lnTo>
                  <a:pt x="4842" y="3119"/>
                </a:lnTo>
                <a:lnTo>
                  <a:pt x="4879" y="3265"/>
                </a:lnTo>
                <a:lnTo>
                  <a:pt x="4916" y="3375"/>
                </a:lnTo>
                <a:lnTo>
                  <a:pt x="5026" y="3485"/>
                </a:lnTo>
                <a:lnTo>
                  <a:pt x="5136" y="3522"/>
                </a:lnTo>
                <a:lnTo>
                  <a:pt x="5209" y="3522"/>
                </a:lnTo>
                <a:lnTo>
                  <a:pt x="5319" y="3449"/>
                </a:lnTo>
                <a:lnTo>
                  <a:pt x="5356" y="3375"/>
                </a:lnTo>
                <a:lnTo>
                  <a:pt x="5393" y="3119"/>
                </a:lnTo>
                <a:lnTo>
                  <a:pt x="5393" y="2899"/>
                </a:lnTo>
                <a:lnTo>
                  <a:pt x="5429" y="3045"/>
                </a:lnTo>
                <a:lnTo>
                  <a:pt x="5466" y="3229"/>
                </a:lnTo>
                <a:lnTo>
                  <a:pt x="5503" y="3632"/>
                </a:lnTo>
                <a:lnTo>
                  <a:pt x="5576" y="3926"/>
                </a:lnTo>
                <a:lnTo>
                  <a:pt x="5613" y="4072"/>
                </a:lnTo>
                <a:lnTo>
                  <a:pt x="5723" y="4219"/>
                </a:lnTo>
                <a:lnTo>
                  <a:pt x="5796" y="4256"/>
                </a:lnTo>
                <a:lnTo>
                  <a:pt x="5833" y="4256"/>
                </a:lnTo>
                <a:lnTo>
                  <a:pt x="5906" y="4219"/>
                </a:lnTo>
                <a:lnTo>
                  <a:pt x="5943" y="4146"/>
                </a:lnTo>
                <a:lnTo>
                  <a:pt x="5980" y="4036"/>
                </a:lnTo>
                <a:lnTo>
                  <a:pt x="5980" y="3926"/>
                </a:lnTo>
                <a:lnTo>
                  <a:pt x="5943" y="3669"/>
                </a:lnTo>
                <a:lnTo>
                  <a:pt x="5833" y="3082"/>
                </a:lnTo>
                <a:lnTo>
                  <a:pt x="5759" y="2825"/>
                </a:lnTo>
                <a:lnTo>
                  <a:pt x="5686" y="2715"/>
                </a:lnTo>
                <a:lnTo>
                  <a:pt x="5613" y="2642"/>
                </a:lnTo>
                <a:lnTo>
                  <a:pt x="5723" y="2605"/>
                </a:lnTo>
                <a:lnTo>
                  <a:pt x="6016" y="2605"/>
                </a:lnTo>
                <a:lnTo>
                  <a:pt x="6163" y="2642"/>
                </a:lnTo>
                <a:lnTo>
                  <a:pt x="6310" y="3045"/>
                </a:lnTo>
                <a:lnTo>
                  <a:pt x="6456" y="3522"/>
                </a:lnTo>
                <a:lnTo>
                  <a:pt x="6603" y="3999"/>
                </a:lnTo>
                <a:lnTo>
                  <a:pt x="6640" y="4072"/>
                </a:lnTo>
                <a:lnTo>
                  <a:pt x="6677" y="4109"/>
                </a:lnTo>
                <a:lnTo>
                  <a:pt x="6750" y="4146"/>
                </a:lnTo>
                <a:lnTo>
                  <a:pt x="6823" y="4109"/>
                </a:lnTo>
                <a:lnTo>
                  <a:pt x="6897" y="4072"/>
                </a:lnTo>
                <a:lnTo>
                  <a:pt x="6970" y="4036"/>
                </a:lnTo>
                <a:lnTo>
                  <a:pt x="7007" y="3926"/>
                </a:lnTo>
                <a:lnTo>
                  <a:pt x="7007" y="3852"/>
                </a:lnTo>
                <a:lnTo>
                  <a:pt x="6860" y="3412"/>
                </a:lnTo>
                <a:lnTo>
                  <a:pt x="6750" y="3009"/>
                </a:lnTo>
                <a:lnTo>
                  <a:pt x="6677" y="2862"/>
                </a:lnTo>
                <a:lnTo>
                  <a:pt x="6970" y="3045"/>
                </a:lnTo>
                <a:lnTo>
                  <a:pt x="7227" y="3229"/>
                </a:lnTo>
                <a:lnTo>
                  <a:pt x="7227" y="3449"/>
                </a:lnTo>
                <a:lnTo>
                  <a:pt x="7263" y="3669"/>
                </a:lnTo>
                <a:lnTo>
                  <a:pt x="7410" y="4072"/>
                </a:lnTo>
                <a:lnTo>
                  <a:pt x="7484" y="4146"/>
                </a:lnTo>
                <a:lnTo>
                  <a:pt x="7520" y="4182"/>
                </a:lnTo>
                <a:lnTo>
                  <a:pt x="7667" y="4182"/>
                </a:lnTo>
                <a:lnTo>
                  <a:pt x="7740" y="4146"/>
                </a:lnTo>
                <a:lnTo>
                  <a:pt x="7777" y="4109"/>
                </a:lnTo>
                <a:lnTo>
                  <a:pt x="7814" y="4036"/>
                </a:lnTo>
                <a:lnTo>
                  <a:pt x="7777" y="3926"/>
                </a:lnTo>
                <a:lnTo>
                  <a:pt x="7704" y="3669"/>
                </a:lnTo>
                <a:lnTo>
                  <a:pt x="8034" y="3962"/>
                </a:lnTo>
                <a:lnTo>
                  <a:pt x="8070" y="3999"/>
                </a:lnTo>
                <a:lnTo>
                  <a:pt x="8107" y="3999"/>
                </a:lnTo>
                <a:lnTo>
                  <a:pt x="8144" y="3962"/>
                </a:lnTo>
                <a:lnTo>
                  <a:pt x="8144" y="3926"/>
                </a:lnTo>
                <a:lnTo>
                  <a:pt x="8144" y="3742"/>
                </a:lnTo>
                <a:lnTo>
                  <a:pt x="8107" y="3595"/>
                </a:lnTo>
                <a:lnTo>
                  <a:pt x="7960" y="3302"/>
                </a:lnTo>
                <a:lnTo>
                  <a:pt x="7740" y="3009"/>
                </a:lnTo>
                <a:lnTo>
                  <a:pt x="7484" y="2788"/>
                </a:lnTo>
                <a:lnTo>
                  <a:pt x="7190" y="2568"/>
                </a:lnTo>
                <a:lnTo>
                  <a:pt x="6897" y="2422"/>
                </a:lnTo>
                <a:lnTo>
                  <a:pt x="6566" y="2275"/>
                </a:lnTo>
                <a:lnTo>
                  <a:pt x="6273" y="2165"/>
                </a:lnTo>
                <a:lnTo>
                  <a:pt x="5943" y="2128"/>
                </a:lnTo>
                <a:close/>
                <a:moveTo>
                  <a:pt x="12215" y="3485"/>
                </a:moveTo>
                <a:lnTo>
                  <a:pt x="12142" y="3522"/>
                </a:lnTo>
                <a:lnTo>
                  <a:pt x="12142" y="3559"/>
                </a:lnTo>
                <a:lnTo>
                  <a:pt x="12142" y="3742"/>
                </a:lnTo>
                <a:lnTo>
                  <a:pt x="12142" y="3926"/>
                </a:lnTo>
                <a:lnTo>
                  <a:pt x="12252" y="4292"/>
                </a:lnTo>
                <a:lnTo>
                  <a:pt x="12436" y="4769"/>
                </a:lnTo>
                <a:lnTo>
                  <a:pt x="12582" y="5136"/>
                </a:lnTo>
                <a:lnTo>
                  <a:pt x="12546" y="5209"/>
                </a:lnTo>
                <a:lnTo>
                  <a:pt x="12546" y="5320"/>
                </a:lnTo>
                <a:lnTo>
                  <a:pt x="12582" y="5356"/>
                </a:lnTo>
                <a:lnTo>
                  <a:pt x="12582" y="5430"/>
                </a:lnTo>
                <a:lnTo>
                  <a:pt x="11885" y="5613"/>
                </a:lnTo>
                <a:lnTo>
                  <a:pt x="11885" y="5430"/>
                </a:lnTo>
                <a:lnTo>
                  <a:pt x="11849" y="5246"/>
                </a:lnTo>
                <a:lnTo>
                  <a:pt x="11702" y="4843"/>
                </a:lnTo>
                <a:lnTo>
                  <a:pt x="11629" y="4549"/>
                </a:lnTo>
                <a:lnTo>
                  <a:pt x="11482" y="4256"/>
                </a:lnTo>
                <a:lnTo>
                  <a:pt x="11335" y="3999"/>
                </a:lnTo>
                <a:lnTo>
                  <a:pt x="11115" y="3742"/>
                </a:lnTo>
                <a:lnTo>
                  <a:pt x="11005" y="3742"/>
                </a:lnTo>
                <a:lnTo>
                  <a:pt x="10968" y="3779"/>
                </a:lnTo>
                <a:lnTo>
                  <a:pt x="10932" y="3852"/>
                </a:lnTo>
                <a:lnTo>
                  <a:pt x="10968" y="4109"/>
                </a:lnTo>
                <a:lnTo>
                  <a:pt x="11078" y="4366"/>
                </a:lnTo>
                <a:lnTo>
                  <a:pt x="11262" y="4879"/>
                </a:lnTo>
                <a:lnTo>
                  <a:pt x="11372" y="5320"/>
                </a:lnTo>
                <a:lnTo>
                  <a:pt x="11445" y="5540"/>
                </a:lnTo>
                <a:lnTo>
                  <a:pt x="11555" y="5686"/>
                </a:lnTo>
                <a:lnTo>
                  <a:pt x="11482" y="5723"/>
                </a:lnTo>
                <a:lnTo>
                  <a:pt x="11372" y="5723"/>
                </a:lnTo>
                <a:lnTo>
                  <a:pt x="11262" y="5686"/>
                </a:lnTo>
                <a:lnTo>
                  <a:pt x="11152" y="5650"/>
                </a:lnTo>
                <a:lnTo>
                  <a:pt x="11078" y="5576"/>
                </a:lnTo>
                <a:lnTo>
                  <a:pt x="10895" y="5393"/>
                </a:lnTo>
                <a:lnTo>
                  <a:pt x="10785" y="5209"/>
                </a:lnTo>
                <a:lnTo>
                  <a:pt x="10712" y="5173"/>
                </a:lnTo>
                <a:lnTo>
                  <a:pt x="10675" y="4916"/>
                </a:lnTo>
                <a:lnTo>
                  <a:pt x="10601" y="4696"/>
                </a:lnTo>
                <a:lnTo>
                  <a:pt x="10418" y="4292"/>
                </a:lnTo>
                <a:lnTo>
                  <a:pt x="10381" y="4256"/>
                </a:lnTo>
                <a:lnTo>
                  <a:pt x="10345" y="4219"/>
                </a:lnTo>
                <a:lnTo>
                  <a:pt x="10198" y="4219"/>
                </a:lnTo>
                <a:lnTo>
                  <a:pt x="10125" y="4292"/>
                </a:lnTo>
                <a:lnTo>
                  <a:pt x="10088" y="4366"/>
                </a:lnTo>
                <a:lnTo>
                  <a:pt x="10088" y="4402"/>
                </a:lnTo>
                <a:lnTo>
                  <a:pt x="10125" y="4659"/>
                </a:lnTo>
                <a:lnTo>
                  <a:pt x="10051" y="4623"/>
                </a:lnTo>
                <a:lnTo>
                  <a:pt x="9941" y="4586"/>
                </a:lnTo>
                <a:lnTo>
                  <a:pt x="9868" y="4623"/>
                </a:lnTo>
                <a:lnTo>
                  <a:pt x="9794" y="4696"/>
                </a:lnTo>
                <a:lnTo>
                  <a:pt x="9721" y="4806"/>
                </a:lnTo>
                <a:lnTo>
                  <a:pt x="9684" y="4916"/>
                </a:lnTo>
                <a:lnTo>
                  <a:pt x="9721" y="5026"/>
                </a:lnTo>
                <a:lnTo>
                  <a:pt x="9758" y="5099"/>
                </a:lnTo>
                <a:lnTo>
                  <a:pt x="9905" y="5246"/>
                </a:lnTo>
                <a:lnTo>
                  <a:pt x="10125" y="5356"/>
                </a:lnTo>
                <a:lnTo>
                  <a:pt x="10271" y="5430"/>
                </a:lnTo>
                <a:lnTo>
                  <a:pt x="10345" y="5540"/>
                </a:lnTo>
                <a:lnTo>
                  <a:pt x="10528" y="5796"/>
                </a:lnTo>
                <a:lnTo>
                  <a:pt x="10712" y="5980"/>
                </a:lnTo>
                <a:lnTo>
                  <a:pt x="10932" y="6163"/>
                </a:lnTo>
                <a:lnTo>
                  <a:pt x="11078" y="6200"/>
                </a:lnTo>
                <a:lnTo>
                  <a:pt x="11225" y="6237"/>
                </a:lnTo>
                <a:lnTo>
                  <a:pt x="11519" y="6237"/>
                </a:lnTo>
                <a:lnTo>
                  <a:pt x="11849" y="6163"/>
                </a:lnTo>
                <a:lnTo>
                  <a:pt x="12142" y="6090"/>
                </a:lnTo>
                <a:lnTo>
                  <a:pt x="12986" y="5833"/>
                </a:lnTo>
                <a:lnTo>
                  <a:pt x="13353" y="5686"/>
                </a:lnTo>
                <a:lnTo>
                  <a:pt x="13536" y="5613"/>
                </a:lnTo>
                <a:lnTo>
                  <a:pt x="13719" y="5540"/>
                </a:lnTo>
                <a:lnTo>
                  <a:pt x="13793" y="5466"/>
                </a:lnTo>
                <a:lnTo>
                  <a:pt x="13793" y="5356"/>
                </a:lnTo>
                <a:lnTo>
                  <a:pt x="13756" y="5283"/>
                </a:lnTo>
                <a:lnTo>
                  <a:pt x="13646" y="5246"/>
                </a:lnTo>
                <a:lnTo>
                  <a:pt x="13353" y="5246"/>
                </a:lnTo>
                <a:lnTo>
                  <a:pt x="13059" y="5320"/>
                </a:lnTo>
                <a:lnTo>
                  <a:pt x="13059" y="5099"/>
                </a:lnTo>
                <a:lnTo>
                  <a:pt x="12986" y="4879"/>
                </a:lnTo>
                <a:lnTo>
                  <a:pt x="12839" y="4513"/>
                </a:lnTo>
                <a:lnTo>
                  <a:pt x="12619" y="3962"/>
                </a:lnTo>
                <a:lnTo>
                  <a:pt x="12509" y="3706"/>
                </a:lnTo>
                <a:lnTo>
                  <a:pt x="12326" y="3485"/>
                </a:lnTo>
                <a:close/>
                <a:moveTo>
                  <a:pt x="12069" y="1"/>
                </a:moveTo>
                <a:lnTo>
                  <a:pt x="11702" y="37"/>
                </a:lnTo>
                <a:lnTo>
                  <a:pt x="11335" y="147"/>
                </a:lnTo>
                <a:lnTo>
                  <a:pt x="10638" y="368"/>
                </a:lnTo>
                <a:lnTo>
                  <a:pt x="9905" y="588"/>
                </a:lnTo>
                <a:lnTo>
                  <a:pt x="9538" y="698"/>
                </a:lnTo>
                <a:lnTo>
                  <a:pt x="9171" y="844"/>
                </a:lnTo>
                <a:lnTo>
                  <a:pt x="8914" y="1028"/>
                </a:lnTo>
                <a:lnTo>
                  <a:pt x="8694" y="1211"/>
                </a:lnTo>
                <a:lnTo>
                  <a:pt x="8547" y="1431"/>
                </a:lnTo>
                <a:lnTo>
                  <a:pt x="8437" y="1688"/>
                </a:lnTo>
                <a:lnTo>
                  <a:pt x="8401" y="1945"/>
                </a:lnTo>
                <a:lnTo>
                  <a:pt x="8401" y="2238"/>
                </a:lnTo>
                <a:lnTo>
                  <a:pt x="8401" y="2532"/>
                </a:lnTo>
                <a:lnTo>
                  <a:pt x="8474" y="2825"/>
                </a:lnTo>
                <a:lnTo>
                  <a:pt x="8804" y="4402"/>
                </a:lnTo>
                <a:lnTo>
                  <a:pt x="8951" y="5173"/>
                </a:lnTo>
                <a:lnTo>
                  <a:pt x="9098" y="5980"/>
                </a:lnTo>
                <a:lnTo>
                  <a:pt x="9134" y="6347"/>
                </a:lnTo>
                <a:lnTo>
                  <a:pt x="9134" y="6713"/>
                </a:lnTo>
                <a:lnTo>
                  <a:pt x="8914" y="6126"/>
                </a:lnTo>
                <a:lnTo>
                  <a:pt x="8841" y="5796"/>
                </a:lnTo>
                <a:lnTo>
                  <a:pt x="8731" y="5430"/>
                </a:lnTo>
                <a:lnTo>
                  <a:pt x="8657" y="5246"/>
                </a:lnTo>
                <a:lnTo>
                  <a:pt x="8547" y="5099"/>
                </a:lnTo>
                <a:lnTo>
                  <a:pt x="8437" y="4953"/>
                </a:lnTo>
                <a:lnTo>
                  <a:pt x="8327" y="4879"/>
                </a:lnTo>
                <a:lnTo>
                  <a:pt x="8254" y="4879"/>
                </a:lnTo>
                <a:lnTo>
                  <a:pt x="8217" y="4916"/>
                </a:lnTo>
                <a:lnTo>
                  <a:pt x="8180" y="5026"/>
                </a:lnTo>
                <a:lnTo>
                  <a:pt x="8180" y="5136"/>
                </a:lnTo>
                <a:lnTo>
                  <a:pt x="8217" y="5393"/>
                </a:lnTo>
                <a:lnTo>
                  <a:pt x="8364" y="5906"/>
                </a:lnTo>
                <a:lnTo>
                  <a:pt x="8584" y="6567"/>
                </a:lnTo>
                <a:lnTo>
                  <a:pt x="8767" y="7227"/>
                </a:lnTo>
                <a:lnTo>
                  <a:pt x="8731" y="7374"/>
                </a:lnTo>
                <a:lnTo>
                  <a:pt x="8731" y="7447"/>
                </a:lnTo>
                <a:lnTo>
                  <a:pt x="8731" y="7520"/>
                </a:lnTo>
                <a:lnTo>
                  <a:pt x="8804" y="7594"/>
                </a:lnTo>
                <a:lnTo>
                  <a:pt x="8694" y="7740"/>
                </a:lnTo>
                <a:lnTo>
                  <a:pt x="8547" y="7887"/>
                </a:lnTo>
                <a:lnTo>
                  <a:pt x="8401" y="7997"/>
                </a:lnTo>
                <a:lnTo>
                  <a:pt x="8180" y="8107"/>
                </a:lnTo>
                <a:lnTo>
                  <a:pt x="8144" y="8034"/>
                </a:lnTo>
                <a:lnTo>
                  <a:pt x="8144" y="7997"/>
                </a:lnTo>
                <a:lnTo>
                  <a:pt x="8070" y="7961"/>
                </a:lnTo>
                <a:lnTo>
                  <a:pt x="7630" y="6530"/>
                </a:lnTo>
                <a:lnTo>
                  <a:pt x="7337" y="5650"/>
                </a:lnTo>
                <a:lnTo>
                  <a:pt x="7153" y="5283"/>
                </a:lnTo>
                <a:lnTo>
                  <a:pt x="7080" y="5026"/>
                </a:lnTo>
                <a:lnTo>
                  <a:pt x="7080" y="4953"/>
                </a:lnTo>
                <a:lnTo>
                  <a:pt x="7080" y="4879"/>
                </a:lnTo>
                <a:lnTo>
                  <a:pt x="7117" y="4806"/>
                </a:lnTo>
                <a:lnTo>
                  <a:pt x="7153" y="4733"/>
                </a:lnTo>
                <a:lnTo>
                  <a:pt x="7117" y="4659"/>
                </a:lnTo>
                <a:lnTo>
                  <a:pt x="7080" y="4623"/>
                </a:lnTo>
                <a:lnTo>
                  <a:pt x="6860" y="4476"/>
                </a:lnTo>
                <a:lnTo>
                  <a:pt x="6750" y="4439"/>
                </a:lnTo>
                <a:lnTo>
                  <a:pt x="6640" y="4476"/>
                </a:lnTo>
                <a:lnTo>
                  <a:pt x="6603" y="4549"/>
                </a:lnTo>
                <a:lnTo>
                  <a:pt x="6603" y="4623"/>
                </a:lnTo>
                <a:lnTo>
                  <a:pt x="6640" y="4659"/>
                </a:lnTo>
                <a:lnTo>
                  <a:pt x="6677" y="4769"/>
                </a:lnTo>
                <a:lnTo>
                  <a:pt x="6640" y="4879"/>
                </a:lnTo>
                <a:lnTo>
                  <a:pt x="6640" y="5063"/>
                </a:lnTo>
                <a:lnTo>
                  <a:pt x="6713" y="5320"/>
                </a:lnTo>
                <a:lnTo>
                  <a:pt x="6787" y="5576"/>
                </a:lnTo>
                <a:lnTo>
                  <a:pt x="6970" y="6090"/>
                </a:lnTo>
                <a:lnTo>
                  <a:pt x="7667" y="8254"/>
                </a:lnTo>
                <a:lnTo>
                  <a:pt x="7300" y="8254"/>
                </a:lnTo>
                <a:lnTo>
                  <a:pt x="6970" y="8181"/>
                </a:lnTo>
                <a:lnTo>
                  <a:pt x="6970" y="8107"/>
                </a:lnTo>
                <a:lnTo>
                  <a:pt x="6970" y="8034"/>
                </a:lnTo>
                <a:lnTo>
                  <a:pt x="6897" y="7997"/>
                </a:lnTo>
                <a:lnTo>
                  <a:pt x="6530" y="6383"/>
                </a:lnTo>
                <a:lnTo>
                  <a:pt x="6310" y="5503"/>
                </a:lnTo>
                <a:lnTo>
                  <a:pt x="6200" y="5099"/>
                </a:lnTo>
                <a:lnTo>
                  <a:pt x="6090" y="4916"/>
                </a:lnTo>
                <a:lnTo>
                  <a:pt x="5980" y="4733"/>
                </a:lnTo>
                <a:lnTo>
                  <a:pt x="5943" y="4696"/>
                </a:lnTo>
                <a:lnTo>
                  <a:pt x="5906" y="4696"/>
                </a:lnTo>
                <a:lnTo>
                  <a:pt x="5833" y="4733"/>
                </a:lnTo>
                <a:lnTo>
                  <a:pt x="5833" y="4769"/>
                </a:lnTo>
                <a:lnTo>
                  <a:pt x="5796" y="4989"/>
                </a:lnTo>
                <a:lnTo>
                  <a:pt x="5796" y="5173"/>
                </a:lnTo>
                <a:lnTo>
                  <a:pt x="5870" y="5576"/>
                </a:lnTo>
                <a:lnTo>
                  <a:pt x="6053" y="6383"/>
                </a:lnTo>
                <a:lnTo>
                  <a:pt x="6420" y="7887"/>
                </a:lnTo>
                <a:lnTo>
                  <a:pt x="6420" y="7887"/>
                </a:lnTo>
                <a:lnTo>
                  <a:pt x="6163" y="7740"/>
                </a:lnTo>
                <a:lnTo>
                  <a:pt x="5980" y="7520"/>
                </a:lnTo>
                <a:lnTo>
                  <a:pt x="5759" y="7227"/>
                </a:lnTo>
                <a:lnTo>
                  <a:pt x="5576" y="6897"/>
                </a:lnTo>
                <a:lnTo>
                  <a:pt x="5466" y="6567"/>
                </a:lnTo>
                <a:lnTo>
                  <a:pt x="5393" y="6237"/>
                </a:lnTo>
                <a:lnTo>
                  <a:pt x="5246" y="5540"/>
                </a:lnTo>
                <a:lnTo>
                  <a:pt x="5173" y="5209"/>
                </a:lnTo>
                <a:lnTo>
                  <a:pt x="5063" y="4879"/>
                </a:lnTo>
                <a:lnTo>
                  <a:pt x="4916" y="4586"/>
                </a:lnTo>
                <a:lnTo>
                  <a:pt x="4732" y="4366"/>
                </a:lnTo>
                <a:lnTo>
                  <a:pt x="4512" y="4146"/>
                </a:lnTo>
                <a:lnTo>
                  <a:pt x="4292" y="3962"/>
                </a:lnTo>
                <a:lnTo>
                  <a:pt x="4035" y="3816"/>
                </a:lnTo>
                <a:lnTo>
                  <a:pt x="3779" y="3706"/>
                </a:lnTo>
                <a:lnTo>
                  <a:pt x="3485" y="3595"/>
                </a:lnTo>
                <a:lnTo>
                  <a:pt x="3192" y="3522"/>
                </a:lnTo>
                <a:lnTo>
                  <a:pt x="2862" y="3449"/>
                </a:lnTo>
                <a:lnTo>
                  <a:pt x="2128" y="3449"/>
                </a:lnTo>
                <a:lnTo>
                  <a:pt x="1798" y="3522"/>
                </a:lnTo>
                <a:lnTo>
                  <a:pt x="1101" y="3669"/>
                </a:lnTo>
                <a:lnTo>
                  <a:pt x="404" y="3889"/>
                </a:lnTo>
                <a:lnTo>
                  <a:pt x="184" y="3962"/>
                </a:lnTo>
                <a:lnTo>
                  <a:pt x="74" y="4036"/>
                </a:lnTo>
                <a:lnTo>
                  <a:pt x="0" y="4109"/>
                </a:lnTo>
                <a:lnTo>
                  <a:pt x="0" y="4182"/>
                </a:lnTo>
                <a:lnTo>
                  <a:pt x="0" y="4219"/>
                </a:lnTo>
                <a:lnTo>
                  <a:pt x="0" y="4402"/>
                </a:lnTo>
                <a:lnTo>
                  <a:pt x="37" y="4439"/>
                </a:lnTo>
                <a:lnTo>
                  <a:pt x="74" y="4513"/>
                </a:lnTo>
                <a:lnTo>
                  <a:pt x="257" y="4586"/>
                </a:lnTo>
                <a:lnTo>
                  <a:pt x="404" y="4586"/>
                </a:lnTo>
                <a:lnTo>
                  <a:pt x="514" y="4513"/>
                </a:lnTo>
                <a:lnTo>
                  <a:pt x="624" y="4439"/>
                </a:lnTo>
                <a:lnTo>
                  <a:pt x="881" y="4329"/>
                </a:lnTo>
                <a:lnTo>
                  <a:pt x="881" y="4366"/>
                </a:lnTo>
                <a:lnTo>
                  <a:pt x="881" y="4549"/>
                </a:lnTo>
                <a:lnTo>
                  <a:pt x="881" y="4696"/>
                </a:lnTo>
                <a:lnTo>
                  <a:pt x="954" y="5026"/>
                </a:lnTo>
                <a:lnTo>
                  <a:pt x="1211" y="5686"/>
                </a:lnTo>
                <a:lnTo>
                  <a:pt x="1468" y="6493"/>
                </a:lnTo>
                <a:lnTo>
                  <a:pt x="1761" y="7300"/>
                </a:lnTo>
                <a:lnTo>
                  <a:pt x="1798" y="7374"/>
                </a:lnTo>
                <a:lnTo>
                  <a:pt x="1871" y="7447"/>
                </a:lnTo>
                <a:lnTo>
                  <a:pt x="2055" y="7447"/>
                </a:lnTo>
                <a:lnTo>
                  <a:pt x="2128" y="7410"/>
                </a:lnTo>
                <a:lnTo>
                  <a:pt x="2165" y="7337"/>
                </a:lnTo>
                <a:lnTo>
                  <a:pt x="2201" y="7227"/>
                </a:lnTo>
                <a:lnTo>
                  <a:pt x="2201" y="7154"/>
                </a:lnTo>
                <a:lnTo>
                  <a:pt x="1945" y="6383"/>
                </a:lnTo>
                <a:lnTo>
                  <a:pt x="1688" y="5650"/>
                </a:lnTo>
                <a:lnTo>
                  <a:pt x="1468" y="4989"/>
                </a:lnTo>
                <a:lnTo>
                  <a:pt x="1321" y="4696"/>
                </a:lnTo>
                <a:lnTo>
                  <a:pt x="1138" y="4402"/>
                </a:lnTo>
                <a:lnTo>
                  <a:pt x="1211" y="4329"/>
                </a:lnTo>
                <a:lnTo>
                  <a:pt x="1248" y="4329"/>
                </a:lnTo>
                <a:lnTo>
                  <a:pt x="1248" y="4292"/>
                </a:lnTo>
                <a:lnTo>
                  <a:pt x="1211" y="4292"/>
                </a:lnTo>
                <a:lnTo>
                  <a:pt x="1174" y="4256"/>
                </a:lnTo>
                <a:lnTo>
                  <a:pt x="1138" y="4256"/>
                </a:lnTo>
                <a:lnTo>
                  <a:pt x="1504" y="4182"/>
                </a:lnTo>
                <a:lnTo>
                  <a:pt x="1871" y="4109"/>
                </a:lnTo>
                <a:lnTo>
                  <a:pt x="1945" y="4256"/>
                </a:lnTo>
                <a:lnTo>
                  <a:pt x="2055" y="4439"/>
                </a:lnTo>
                <a:lnTo>
                  <a:pt x="2238" y="4879"/>
                </a:lnTo>
                <a:lnTo>
                  <a:pt x="2421" y="5320"/>
                </a:lnTo>
                <a:lnTo>
                  <a:pt x="2495" y="5760"/>
                </a:lnTo>
                <a:lnTo>
                  <a:pt x="2605" y="6200"/>
                </a:lnTo>
                <a:lnTo>
                  <a:pt x="2715" y="6420"/>
                </a:lnTo>
                <a:lnTo>
                  <a:pt x="2788" y="6603"/>
                </a:lnTo>
                <a:lnTo>
                  <a:pt x="2935" y="6787"/>
                </a:lnTo>
                <a:lnTo>
                  <a:pt x="3082" y="6933"/>
                </a:lnTo>
                <a:lnTo>
                  <a:pt x="3228" y="6970"/>
                </a:lnTo>
                <a:lnTo>
                  <a:pt x="3302" y="6933"/>
                </a:lnTo>
                <a:lnTo>
                  <a:pt x="3375" y="6860"/>
                </a:lnTo>
                <a:lnTo>
                  <a:pt x="3375" y="6750"/>
                </a:lnTo>
                <a:lnTo>
                  <a:pt x="3302" y="6530"/>
                </a:lnTo>
                <a:lnTo>
                  <a:pt x="3192" y="6347"/>
                </a:lnTo>
                <a:lnTo>
                  <a:pt x="3082" y="6126"/>
                </a:lnTo>
                <a:lnTo>
                  <a:pt x="3008" y="5943"/>
                </a:lnTo>
                <a:lnTo>
                  <a:pt x="2898" y="5503"/>
                </a:lnTo>
                <a:lnTo>
                  <a:pt x="2788" y="5063"/>
                </a:lnTo>
                <a:lnTo>
                  <a:pt x="2605" y="4549"/>
                </a:lnTo>
                <a:lnTo>
                  <a:pt x="2458" y="4292"/>
                </a:lnTo>
                <a:lnTo>
                  <a:pt x="2311" y="4036"/>
                </a:lnTo>
                <a:lnTo>
                  <a:pt x="2752" y="4036"/>
                </a:lnTo>
                <a:lnTo>
                  <a:pt x="3192" y="4109"/>
                </a:lnTo>
                <a:lnTo>
                  <a:pt x="3192" y="4219"/>
                </a:lnTo>
                <a:lnTo>
                  <a:pt x="3228" y="4366"/>
                </a:lnTo>
                <a:lnTo>
                  <a:pt x="3302" y="4623"/>
                </a:lnTo>
                <a:lnTo>
                  <a:pt x="3522" y="5063"/>
                </a:lnTo>
                <a:lnTo>
                  <a:pt x="3779" y="5833"/>
                </a:lnTo>
                <a:lnTo>
                  <a:pt x="3852" y="5943"/>
                </a:lnTo>
                <a:lnTo>
                  <a:pt x="3889" y="6016"/>
                </a:lnTo>
                <a:lnTo>
                  <a:pt x="3962" y="6090"/>
                </a:lnTo>
                <a:lnTo>
                  <a:pt x="4109" y="6126"/>
                </a:lnTo>
                <a:lnTo>
                  <a:pt x="4146" y="6090"/>
                </a:lnTo>
                <a:lnTo>
                  <a:pt x="4219" y="6053"/>
                </a:lnTo>
                <a:lnTo>
                  <a:pt x="4292" y="5943"/>
                </a:lnTo>
                <a:lnTo>
                  <a:pt x="4292" y="5796"/>
                </a:lnTo>
                <a:lnTo>
                  <a:pt x="4256" y="5686"/>
                </a:lnTo>
                <a:lnTo>
                  <a:pt x="4182" y="5540"/>
                </a:lnTo>
                <a:lnTo>
                  <a:pt x="3852" y="4659"/>
                </a:lnTo>
                <a:lnTo>
                  <a:pt x="3669" y="4292"/>
                </a:lnTo>
                <a:lnTo>
                  <a:pt x="4035" y="4513"/>
                </a:lnTo>
                <a:lnTo>
                  <a:pt x="4182" y="4623"/>
                </a:lnTo>
                <a:lnTo>
                  <a:pt x="4329" y="4769"/>
                </a:lnTo>
                <a:lnTo>
                  <a:pt x="4439" y="4953"/>
                </a:lnTo>
                <a:lnTo>
                  <a:pt x="4512" y="5136"/>
                </a:lnTo>
                <a:lnTo>
                  <a:pt x="4659" y="5540"/>
                </a:lnTo>
                <a:lnTo>
                  <a:pt x="4806" y="6347"/>
                </a:lnTo>
                <a:lnTo>
                  <a:pt x="4842" y="6640"/>
                </a:lnTo>
                <a:lnTo>
                  <a:pt x="4952" y="6933"/>
                </a:lnTo>
                <a:lnTo>
                  <a:pt x="5063" y="7190"/>
                </a:lnTo>
                <a:lnTo>
                  <a:pt x="5209" y="7447"/>
                </a:lnTo>
                <a:lnTo>
                  <a:pt x="5393" y="7704"/>
                </a:lnTo>
                <a:lnTo>
                  <a:pt x="5576" y="7924"/>
                </a:lnTo>
                <a:lnTo>
                  <a:pt x="5759" y="8144"/>
                </a:lnTo>
                <a:lnTo>
                  <a:pt x="5980" y="8327"/>
                </a:lnTo>
                <a:lnTo>
                  <a:pt x="6236" y="8474"/>
                </a:lnTo>
                <a:lnTo>
                  <a:pt x="6493" y="8621"/>
                </a:lnTo>
                <a:lnTo>
                  <a:pt x="6750" y="8694"/>
                </a:lnTo>
                <a:lnTo>
                  <a:pt x="7043" y="8768"/>
                </a:lnTo>
                <a:lnTo>
                  <a:pt x="7300" y="8804"/>
                </a:lnTo>
                <a:lnTo>
                  <a:pt x="7924" y="8804"/>
                </a:lnTo>
                <a:lnTo>
                  <a:pt x="8217" y="8694"/>
                </a:lnTo>
                <a:lnTo>
                  <a:pt x="8511" y="8621"/>
                </a:lnTo>
                <a:lnTo>
                  <a:pt x="8731" y="8474"/>
                </a:lnTo>
                <a:lnTo>
                  <a:pt x="8951" y="8291"/>
                </a:lnTo>
                <a:lnTo>
                  <a:pt x="9171" y="8107"/>
                </a:lnTo>
                <a:lnTo>
                  <a:pt x="9354" y="7887"/>
                </a:lnTo>
                <a:lnTo>
                  <a:pt x="9464" y="7667"/>
                </a:lnTo>
                <a:lnTo>
                  <a:pt x="9611" y="7410"/>
                </a:lnTo>
                <a:lnTo>
                  <a:pt x="9684" y="7117"/>
                </a:lnTo>
                <a:lnTo>
                  <a:pt x="9721" y="6787"/>
                </a:lnTo>
                <a:lnTo>
                  <a:pt x="9758" y="6457"/>
                </a:lnTo>
                <a:lnTo>
                  <a:pt x="9721" y="6090"/>
                </a:lnTo>
                <a:lnTo>
                  <a:pt x="9684" y="5760"/>
                </a:lnTo>
                <a:lnTo>
                  <a:pt x="9538" y="5063"/>
                </a:lnTo>
                <a:lnTo>
                  <a:pt x="9354" y="4366"/>
                </a:lnTo>
                <a:lnTo>
                  <a:pt x="9024" y="2788"/>
                </a:lnTo>
                <a:lnTo>
                  <a:pt x="8951" y="2422"/>
                </a:lnTo>
                <a:lnTo>
                  <a:pt x="8951" y="2238"/>
                </a:lnTo>
                <a:lnTo>
                  <a:pt x="8951" y="2055"/>
                </a:lnTo>
                <a:lnTo>
                  <a:pt x="9024" y="2348"/>
                </a:lnTo>
                <a:lnTo>
                  <a:pt x="9098" y="2568"/>
                </a:lnTo>
                <a:lnTo>
                  <a:pt x="9244" y="2788"/>
                </a:lnTo>
                <a:lnTo>
                  <a:pt x="9391" y="3009"/>
                </a:lnTo>
                <a:lnTo>
                  <a:pt x="9501" y="3082"/>
                </a:lnTo>
                <a:lnTo>
                  <a:pt x="9611" y="3119"/>
                </a:lnTo>
                <a:lnTo>
                  <a:pt x="9684" y="3119"/>
                </a:lnTo>
                <a:lnTo>
                  <a:pt x="9758" y="3082"/>
                </a:lnTo>
                <a:lnTo>
                  <a:pt x="9794" y="3045"/>
                </a:lnTo>
                <a:lnTo>
                  <a:pt x="9831" y="2972"/>
                </a:lnTo>
                <a:lnTo>
                  <a:pt x="9758" y="2788"/>
                </a:lnTo>
                <a:lnTo>
                  <a:pt x="9648" y="2605"/>
                </a:lnTo>
                <a:lnTo>
                  <a:pt x="9464" y="2275"/>
                </a:lnTo>
                <a:lnTo>
                  <a:pt x="9318" y="1908"/>
                </a:lnTo>
                <a:lnTo>
                  <a:pt x="9244" y="1725"/>
                </a:lnTo>
                <a:lnTo>
                  <a:pt x="9134" y="1541"/>
                </a:lnTo>
                <a:lnTo>
                  <a:pt x="9171" y="1505"/>
                </a:lnTo>
                <a:lnTo>
                  <a:pt x="9354" y="1358"/>
                </a:lnTo>
                <a:lnTo>
                  <a:pt x="9538" y="1248"/>
                </a:lnTo>
                <a:lnTo>
                  <a:pt x="9978" y="1101"/>
                </a:lnTo>
                <a:lnTo>
                  <a:pt x="10051" y="1395"/>
                </a:lnTo>
                <a:lnTo>
                  <a:pt x="10125" y="1688"/>
                </a:lnTo>
                <a:lnTo>
                  <a:pt x="10345" y="2238"/>
                </a:lnTo>
                <a:lnTo>
                  <a:pt x="10418" y="2495"/>
                </a:lnTo>
                <a:lnTo>
                  <a:pt x="10491" y="2825"/>
                </a:lnTo>
                <a:lnTo>
                  <a:pt x="10565" y="2972"/>
                </a:lnTo>
                <a:lnTo>
                  <a:pt x="10638" y="3082"/>
                </a:lnTo>
                <a:lnTo>
                  <a:pt x="10748" y="3192"/>
                </a:lnTo>
                <a:lnTo>
                  <a:pt x="10858" y="3229"/>
                </a:lnTo>
                <a:lnTo>
                  <a:pt x="10968" y="3229"/>
                </a:lnTo>
                <a:lnTo>
                  <a:pt x="11042" y="3192"/>
                </a:lnTo>
                <a:lnTo>
                  <a:pt x="11115" y="3119"/>
                </a:lnTo>
                <a:lnTo>
                  <a:pt x="11115" y="3009"/>
                </a:lnTo>
                <a:lnTo>
                  <a:pt x="11115" y="2972"/>
                </a:lnTo>
                <a:lnTo>
                  <a:pt x="11078" y="2899"/>
                </a:lnTo>
                <a:lnTo>
                  <a:pt x="11005" y="2825"/>
                </a:lnTo>
                <a:lnTo>
                  <a:pt x="10932" y="2642"/>
                </a:lnTo>
                <a:lnTo>
                  <a:pt x="10895" y="2458"/>
                </a:lnTo>
                <a:lnTo>
                  <a:pt x="10675" y="1835"/>
                </a:lnTo>
                <a:lnTo>
                  <a:pt x="10528" y="1395"/>
                </a:lnTo>
                <a:lnTo>
                  <a:pt x="10418" y="1174"/>
                </a:lnTo>
                <a:lnTo>
                  <a:pt x="10308" y="991"/>
                </a:lnTo>
                <a:lnTo>
                  <a:pt x="10455" y="918"/>
                </a:lnTo>
                <a:lnTo>
                  <a:pt x="11005" y="734"/>
                </a:lnTo>
                <a:lnTo>
                  <a:pt x="11152" y="1174"/>
                </a:lnTo>
                <a:lnTo>
                  <a:pt x="11298" y="1615"/>
                </a:lnTo>
                <a:lnTo>
                  <a:pt x="11555" y="2348"/>
                </a:lnTo>
                <a:lnTo>
                  <a:pt x="11702" y="2678"/>
                </a:lnTo>
                <a:lnTo>
                  <a:pt x="11775" y="2788"/>
                </a:lnTo>
                <a:lnTo>
                  <a:pt x="11922" y="2899"/>
                </a:lnTo>
                <a:lnTo>
                  <a:pt x="11959" y="2935"/>
                </a:lnTo>
                <a:lnTo>
                  <a:pt x="12032" y="2899"/>
                </a:lnTo>
                <a:lnTo>
                  <a:pt x="12069" y="2899"/>
                </a:lnTo>
                <a:lnTo>
                  <a:pt x="12105" y="2825"/>
                </a:lnTo>
                <a:lnTo>
                  <a:pt x="12142" y="2715"/>
                </a:lnTo>
                <a:lnTo>
                  <a:pt x="12142" y="2568"/>
                </a:lnTo>
                <a:lnTo>
                  <a:pt x="12069" y="2275"/>
                </a:lnTo>
                <a:lnTo>
                  <a:pt x="11812" y="1688"/>
                </a:lnTo>
                <a:lnTo>
                  <a:pt x="11592" y="1101"/>
                </a:lnTo>
                <a:lnTo>
                  <a:pt x="11445" y="698"/>
                </a:lnTo>
                <a:lnTo>
                  <a:pt x="11372" y="588"/>
                </a:lnTo>
                <a:lnTo>
                  <a:pt x="11665" y="441"/>
                </a:lnTo>
                <a:lnTo>
                  <a:pt x="11922" y="294"/>
                </a:lnTo>
                <a:lnTo>
                  <a:pt x="12105" y="147"/>
                </a:lnTo>
                <a:lnTo>
                  <a:pt x="12142" y="111"/>
                </a:lnTo>
                <a:lnTo>
                  <a:pt x="12142" y="74"/>
                </a:lnTo>
                <a:lnTo>
                  <a:pt x="12105" y="37"/>
                </a:lnTo>
                <a:lnTo>
                  <a:pt x="12069" y="1"/>
                </a:lnTo>
                <a:close/>
                <a:moveTo>
                  <a:pt x="4072" y="7080"/>
                </a:moveTo>
                <a:lnTo>
                  <a:pt x="4035" y="7117"/>
                </a:lnTo>
                <a:lnTo>
                  <a:pt x="3999" y="7154"/>
                </a:lnTo>
                <a:lnTo>
                  <a:pt x="3999" y="7337"/>
                </a:lnTo>
                <a:lnTo>
                  <a:pt x="3999" y="7557"/>
                </a:lnTo>
                <a:lnTo>
                  <a:pt x="4072" y="7961"/>
                </a:lnTo>
                <a:lnTo>
                  <a:pt x="4219" y="8327"/>
                </a:lnTo>
                <a:lnTo>
                  <a:pt x="4366" y="8731"/>
                </a:lnTo>
                <a:lnTo>
                  <a:pt x="4439" y="8804"/>
                </a:lnTo>
                <a:lnTo>
                  <a:pt x="4182" y="8988"/>
                </a:lnTo>
                <a:lnTo>
                  <a:pt x="3889" y="9098"/>
                </a:lnTo>
                <a:lnTo>
                  <a:pt x="3852" y="8951"/>
                </a:lnTo>
                <a:lnTo>
                  <a:pt x="3815" y="8804"/>
                </a:lnTo>
                <a:lnTo>
                  <a:pt x="3669" y="8511"/>
                </a:lnTo>
                <a:lnTo>
                  <a:pt x="3522" y="8071"/>
                </a:lnTo>
                <a:lnTo>
                  <a:pt x="3449" y="7887"/>
                </a:lnTo>
                <a:lnTo>
                  <a:pt x="3339" y="7667"/>
                </a:lnTo>
                <a:lnTo>
                  <a:pt x="3228" y="7630"/>
                </a:lnTo>
                <a:lnTo>
                  <a:pt x="3155" y="7630"/>
                </a:lnTo>
                <a:lnTo>
                  <a:pt x="3045" y="7704"/>
                </a:lnTo>
                <a:lnTo>
                  <a:pt x="3045" y="7777"/>
                </a:lnTo>
                <a:lnTo>
                  <a:pt x="3082" y="7997"/>
                </a:lnTo>
                <a:lnTo>
                  <a:pt x="3118" y="8217"/>
                </a:lnTo>
                <a:lnTo>
                  <a:pt x="3265" y="8658"/>
                </a:lnTo>
                <a:lnTo>
                  <a:pt x="3339" y="8951"/>
                </a:lnTo>
                <a:lnTo>
                  <a:pt x="3412" y="9098"/>
                </a:lnTo>
                <a:lnTo>
                  <a:pt x="3485" y="9244"/>
                </a:lnTo>
                <a:lnTo>
                  <a:pt x="2825" y="9428"/>
                </a:lnTo>
                <a:lnTo>
                  <a:pt x="2788" y="9281"/>
                </a:lnTo>
                <a:lnTo>
                  <a:pt x="2642" y="8768"/>
                </a:lnTo>
                <a:lnTo>
                  <a:pt x="2532" y="8547"/>
                </a:lnTo>
                <a:lnTo>
                  <a:pt x="2385" y="8327"/>
                </a:lnTo>
                <a:lnTo>
                  <a:pt x="2385" y="8254"/>
                </a:lnTo>
                <a:lnTo>
                  <a:pt x="2385" y="8217"/>
                </a:lnTo>
                <a:lnTo>
                  <a:pt x="2421" y="8181"/>
                </a:lnTo>
                <a:lnTo>
                  <a:pt x="2421" y="8144"/>
                </a:lnTo>
                <a:lnTo>
                  <a:pt x="2421" y="8107"/>
                </a:lnTo>
                <a:lnTo>
                  <a:pt x="2385" y="8107"/>
                </a:lnTo>
                <a:lnTo>
                  <a:pt x="2275" y="8144"/>
                </a:lnTo>
                <a:lnTo>
                  <a:pt x="2128" y="8144"/>
                </a:lnTo>
                <a:lnTo>
                  <a:pt x="2055" y="8181"/>
                </a:lnTo>
                <a:lnTo>
                  <a:pt x="2018" y="8254"/>
                </a:lnTo>
                <a:lnTo>
                  <a:pt x="1981" y="8327"/>
                </a:lnTo>
                <a:lnTo>
                  <a:pt x="1981" y="8401"/>
                </a:lnTo>
                <a:lnTo>
                  <a:pt x="2165" y="8841"/>
                </a:lnTo>
                <a:lnTo>
                  <a:pt x="2348" y="9318"/>
                </a:lnTo>
                <a:lnTo>
                  <a:pt x="2385" y="9575"/>
                </a:lnTo>
                <a:lnTo>
                  <a:pt x="1945" y="9685"/>
                </a:lnTo>
                <a:lnTo>
                  <a:pt x="1871" y="9721"/>
                </a:lnTo>
                <a:lnTo>
                  <a:pt x="1798" y="9795"/>
                </a:lnTo>
                <a:lnTo>
                  <a:pt x="1798" y="9868"/>
                </a:lnTo>
                <a:lnTo>
                  <a:pt x="1761" y="9941"/>
                </a:lnTo>
                <a:lnTo>
                  <a:pt x="1798" y="10015"/>
                </a:lnTo>
                <a:lnTo>
                  <a:pt x="1835" y="10088"/>
                </a:lnTo>
                <a:lnTo>
                  <a:pt x="1908" y="10161"/>
                </a:lnTo>
                <a:lnTo>
                  <a:pt x="1981" y="10198"/>
                </a:lnTo>
                <a:lnTo>
                  <a:pt x="2275" y="10198"/>
                </a:lnTo>
                <a:lnTo>
                  <a:pt x="2385" y="10125"/>
                </a:lnTo>
                <a:lnTo>
                  <a:pt x="2495" y="10088"/>
                </a:lnTo>
                <a:lnTo>
                  <a:pt x="2532" y="10051"/>
                </a:lnTo>
                <a:lnTo>
                  <a:pt x="2568" y="10088"/>
                </a:lnTo>
                <a:lnTo>
                  <a:pt x="2605" y="10125"/>
                </a:lnTo>
                <a:lnTo>
                  <a:pt x="2678" y="10125"/>
                </a:lnTo>
                <a:lnTo>
                  <a:pt x="2788" y="10088"/>
                </a:lnTo>
                <a:lnTo>
                  <a:pt x="2825" y="9978"/>
                </a:lnTo>
                <a:lnTo>
                  <a:pt x="3265" y="9868"/>
                </a:lnTo>
                <a:lnTo>
                  <a:pt x="3742" y="9721"/>
                </a:lnTo>
                <a:lnTo>
                  <a:pt x="4146" y="9575"/>
                </a:lnTo>
                <a:lnTo>
                  <a:pt x="4549" y="9354"/>
                </a:lnTo>
                <a:lnTo>
                  <a:pt x="4732" y="9208"/>
                </a:lnTo>
                <a:lnTo>
                  <a:pt x="4879" y="9061"/>
                </a:lnTo>
                <a:lnTo>
                  <a:pt x="5026" y="8841"/>
                </a:lnTo>
                <a:lnTo>
                  <a:pt x="5136" y="8621"/>
                </a:lnTo>
                <a:lnTo>
                  <a:pt x="5209" y="8401"/>
                </a:lnTo>
                <a:lnTo>
                  <a:pt x="5173" y="8181"/>
                </a:lnTo>
                <a:lnTo>
                  <a:pt x="5099" y="7997"/>
                </a:lnTo>
                <a:lnTo>
                  <a:pt x="5026" y="7887"/>
                </a:lnTo>
                <a:lnTo>
                  <a:pt x="4952" y="7814"/>
                </a:lnTo>
                <a:lnTo>
                  <a:pt x="4842" y="7814"/>
                </a:lnTo>
                <a:lnTo>
                  <a:pt x="4806" y="7851"/>
                </a:lnTo>
                <a:lnTo>
                  <a:pt x="4806" y="7887"/>
                </a:lnTo>
                <a:lnTo>
                  <a:pt x="4732" y="8327"/>
                </a:lnTo>
                <a:lnTo>
                  <a:pt x="4512" y="7667"/>
                </a:lnTo>
                <a:lnTo>
                  <a:pt x="4366" y="7374"/>
                </a:lnTo>
                <a:lnTo>
                  <a:pt x="4182" y="7117"/>
                </a:lnTo>
                <a:lnTo>
                  <a:pt x="4146" y="708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9" name="Shape 259"/>
          <p:cNvSpPr/>
          <p:nvPr/>
        </p:nvSpPr>
        <p:spPr>
          <a:xfrm>
            <a:off x="8963981" y="1338719"/>
            <a:ext cx="180033" cy="373539"/>
          </a:xfrm>
          <a:custGeom>
            <a:avLst/>
            <a:gdLst/>
            <a:ahLst/>
            <a:cxnLst/>
            <a:rect l="0" t="0" r="0" b="0"/>
            <a:pathLst>
              <a:path w="6347" h="13169" extrusionOk="0">
                <a:moveTo>
                  <a:pt x="588" y="330"/>
                </a:moveTo>
                <a:lnTo>
                  <a:pt x="808" y="367"/>
                </a:lnTo>
                <a:lnTo>
                  <a:pt x="1028" y="440"/>
                </a:lnTo>
                <a:lnTo>
                  <a:pt x="1211" y="550"/>
                </a:lnTo>
                <a:lnTo>
                  <a:pt x="1395" y="734"/>
                </a:lnTo>
                <a:lnTo>
                  <a:pt x="1578" y="917"/>
                </a:lnTo>
                <a:lnTo>
                  <a:pt x="1688" y="1101"/>
                </a:lnTo>
                <a:lnTo>
                  <a:pt x="1798" y="1321"/>
                </a:lnTo>
                <a:lnTo>
                  <a:pt x="1908" y="1541"/>
                </a:lnTo>
                <a:lnTo>
                  <a:pt x="1982" y="1761"/>
                </a:lnTo>
                <a:lnTo>
                  <a:pt x="2018" y="2018"/>
                </a:lnTo>
                <a:lnTo>
                  <a:pt x="2018" y="2458"/>
                </a:lnTo>
                <a:lnTo>
                  <a:pt x="2018" y="2495"/>
                </a:lnTo>
                <a:lnTo>
                  <a:pt x="1982" y="2421"/>
                </a:lnTo>
                <a:lnTo>
                  <a:pt x="1762" y="1944"/>
                </a:lnTo>
                <a:lnTo>
                  <a:pt x="1615" y="1724"/>
                </a:lnTo>
                <a:lnTo>
                  <a:pt x="1432" y="1504"/>
                </a:lnTo>
                <a:lnTo>
                  <a:pt x="1395" y="1467"/>
                </a:lnTo>
                <a:lnTo>
                  <a:pt x="1322" y="1467"/>
                </a:lnTo>
                <a:lnTo>
                  <a:pt x="1285" y="1504"/>
                </a:lnTo>
                <a:lnTo>
                  <a:pt x="1285" y="1578"/>
                </a:lnTo>
                <a:lnTo>
                  <a:pt x="1322" y="1834"/>
                </a:lnTo>
                <a:lnTo>
                  <a:pt x="1395" y="2128"/>
                </a:lnTo>
                <a:lnTo>
                  <a:pt x="1615" y="2641"/>
                </a:lnTo>
                <a:lnTo>
                  <a:pt x="1725" y="2935"/>
                </a:lnTo>
                <a:lnTo>
                  <a:pt x="1615" y="2861"/>
                </a:lnTo>
                <a:lnTo>
                  <a:pt x="1468" y="2715"/>
                </a:lnTo>
                <a:lnTo>
                  <a:pt x="1248" y="2348"/>
                </a:lnTo>
                <a:lnTo>
                  <a:pt x="1065" y="1981"/>
                </a:lnTo>
                <a:lnTo>
                  <a:pt x="955" y="1724"/>
                </a:lnTo>
                <a:lnTo>
                  <a:pt x="845" y="1394"/>
                </a:lnTo>
                <a:lnTo>
                  <a:pt x="735" y="1027"/>
                </a:lnTo>
                <a:lnTo>
                  <a:pt x="661" y="697"/>
                </a:lnTo>
                <a:lnTo>
                  <a:pt x="588" y="330"/>
                </a:lnTo>
                <a:close/>
                <a:moveTo>
                  <a:pt x="3706" y="2825"/>
                </a:moveTo>
                <a:lnTo>
                  <a:pt x="3926" y="2861"/>
                </a:lnTo>
                <a:lnTo>
                  <a:pt x="4109" y="2935"/>
                </a:lnTo>
                <a:lnTo>
                  <a:pt x="4733" y="3118"/>
                </a:lnTo>
                <a:lnTo>
                  <a:pt x="4990" y="3228"/>
                </a:lnTo>
                <a:lnTo>
                  <a:pt x="5283" y="3375"/>
                </a:lnTo>
                <a:lnTo>
                  <a:pt x="5503" y="3522"/>
                </a:lnTo>
                <a:lnTo>
                  <a:pt x="5687" y="3668"/>
                </a:lnTo>
                <a:lnTo>
                  <a:pt x="5687" y="3668"/>
                </a:lnTo>
                <a:lnTo>
                  <a:pt x="5540" y="3632"/>
                </a:lnTo>
                <a:lnTo>
                  <a:pt x="5467" y="3632"/>
                </a:lnTo>
                <a:lnTo>
                  <a:pt x="5393" y="3705"/>
                </a:lnTo>
                <a:lnTo>
                  <a:pt x="5356" y="3778"/>
                </a:lnTo>
                <a:lnTo>
                  <a:pt x="5393" y="3888"/>
                </a:lnTo>
                <a:lnTo>
                  <a:pt x="5026" y="4035"/>
                </a:lnTo>
                <a:lnTo>
                  <a:pt x="4660" y="4109"/>
                </a:lnTo>
                <a:lnTo>
                  <a:pt x="4293" y="4182"/>
                </a:lnTo>
                <a:lnTo>
                  <a:pt x="3889" y="4182"/>
                </a:lnTo>
                <a:lnTo>
                  <a:pt x="3449" y="4109"/>
                </a:lnTo>
                <a:lnTo>
                  <a:pt x="3046" y="3999"/>
                </a:lnTo>
                <a:lnTo>
                  <a:pt x="2862" y="3925"/>
                </a:lnTo>
                <a:lnTo>
                  <a:pt x="2642" y="3815"/>
                </a:lnTo>
                <a:lnTo>
                  <a:pt x="2459" y="3668"/>
                </a:lnTo>
                <a:lnTo>
                  <a:pt x="2349" y="3595"/>
                </a:lnTo>
                <a:lnTo>
                  <a:pt x="2312" y="3522"/>
                </a:lnTo>
                <a:lnTo>
                  <a:pt x="2532" y="3668"/>
                </a:lnTo>
                <a:lnTo>
                  <a:pt x="2789" y="3815"/>
                </a:lnTo>
                <a:lnTo>
                  <a:pt x="3046" y="3888"/>
                </a:lnTo>
                <a:lnTo>
                  <a:pt x="3339" y="3999"/>
                </a:lnTo>
                <a:lnTo>
                  <a:pt x="3596" y="4035"/>
                </a:lnTo>
                <a:lnTo>
                  <a:pt x="3889" y="4109"/>
                </a:lnTo>
                <a:lnTo>
                  <a:pt x="4073" y="4109"/>
                </a:lnTo>
                <a:lnTo>
                  <a:pt x="4183" y="4072"/>
                </a:lnTo>
                <a:lnTo>
                  <a:pt x="4329" y="4035"/>
                </a:lnTo>
                <a:lnTo>
                  <a:pt x="4439" y="3962"/>
                </a:lnTo>
                <a:lnTo>
                  <a:pt x="4476" y="3888"/>
                </a:lnTo>
                <a:lnTo>
                  <a:pt x="4439" y="3778"/>
                </a:lnTo>
                <a:lnTo>
                  <a:pt x="4329" y="3705"/>
                </a:lnTo>
                <a:lnTo>
                  <a:pt x="4219" y="3632"/>
                </a:lnTo>
                <a:lnTo>
                  <a:pt x="3963" y="3595"/>
                </a:lnTo>
                <a:lnTo>
                  <a:pt x="3706" y="3558"/>
                </a:lnTo>
                <a:lnTo>
                  <a:pt x="3449" y="3522"/>
                </a:lnTo>
                <a:lnTo>
                  <a:pt x="2715" y="3338"/>
                </a:lnTo>
                <a:lnTo>
                  <a:pt x="2862" y="3228"/>
                </a:lnTo>
                <a:lnTo>
                  <a:pt x="3082" y="3081"/>
                </a:lnTo>
                <a:lnTo>
                  <a:pt x="3302" y="2935"/>
                </a:lnTo>
                <a:lnTo>
                  <a:pt x="3486" y="2861"/>
                </a:lnTo>
                <a:lnTo>
                  <a:pt x="3706" y="2825"/>
                </a:lnTo>
                <a:close/>
                <a:moveTo>
                  <a:pt x="1285" y="5686"/>
                </a:moveTo>
                <a:lnTo>
                  <a:pt x="1725" y="5723"/>
                </a:lnTo>
                <a:lnTo>
                  <a:pt x="1762" y="5723"/>
                </a:lnTo>
                <a:lnTo>
                  <a:pt x="1835" y="5869"/>
                </a:lnTo>
                <a:lnTo>
                  <a:pt x="1908" y="5943"/>
                </a:lnTo>
                <a:lnTo>
                  <a:pt x="2018" y="5943"/>
                </a:lnTo>
                <a:lnTo>
                  <a:pt x="2129" y="5869"/>
                </a:lnTo>
                <a:lnTo>
                  <a:pt x="2165" y="5759"/>
                </a:lnTo>
                <a:lnTo>
                  <a:pt x="2642" y="5796"/>
                </a:lnTo>
                <a:lnTo>
                  <a:pt x="3082" y="5796"/>
                </a:lnTo>
                <a:lnTo>
                  <a:pt x="3339" y="5833"/>
                </a:lnTo>
                <a:lnTo>
                  <a:pt x="3522" y="5869"/>
                </a:lnTo>
                <a:lnTo>
                  <a:pt x="3522" y="6016"/>
                </a:lnTo>
                <a:lnTo>
                  <a:pt x="3376" y="5979"/>
                </a:lnTo>
                <a:lnTo>
                  <a:pt x="3266" y="6016"/>
                </a:lnTo>
                <a:lnTo>
                  <a:pt x="3119" y="6089"/>
                </a:lnTo>
                <a:lnTo>
                  <a:pt x="3082" y="6163"/>
                </a:lnTo>
                <a:lnTo>
                  <a:pt x="3082" y="6236"/>
                </a:lnTo>
                <a:lnTo>
                  <a:pt x="2752" y="6236"/>
                </a:lnTo>
                <a:lnTo>
                  <a:pt x="1322" y="6163"/>
                </a:lnTo>
                <a:lnTo>
                  <a:pt x="808" y="6089"/>
                </a:lnTo>
                <a:lnTo>
                  <a:pt x="515" y="6053"/>
                </a:lnTo>
                <a:lnTo>
                  <a:pt x="258" y="6089"/>
                </a:lnTo>
                <a:lnTo>
                  <a:pt x="368" y="5943"/>
                </a:lnTo>
                <a:lnTo>
                  <a:pt x="515" y="5833"/>
                </a:lnTo>
                <a:lnTo>
                  <a:pt x="661" y="5723"/>
                </a:lnTo>
                <a:lnTo>
                  <a:pt x="808" y="5686"/>
                </a:lnTo>
                <a:close/>
                <a:moveTo>
                  <a:pt x="2239" y="6676"/>
                </a:moveTo>
                <a:lnTo>
                  <a:pt x="3009" y="6713"/>
                </a:lnTo>
                <a:lnTo>
                  <a:pt x="3156" y="6750"/>
                </a:lnTo>
                <a:lnTo>
                  <a:pt x="3156" y="7997"/>
                </a:lnTo>
                <a:lnTo>
                  <a:pt x="3119" y="9244"/>
                </a:lnTo>
                <a:lnTo>
                  <a:pt x="2422" y="9354"/>
                </a:lnTo>
                <a:lnTo>
                  <a:pt x="2422" y="8951"/>
                </a:lnTo>
                <a:lnTo>
                  <a:pt x="2312" y="7630"/>
                </a:lnTo>
                <a:lnTo>
                  <a:pt x="2275" y="6933"/>
                </a:lnTo>
                <a:lnTo>
                  <a:pt x="2239" y="6676"/>
                </a:lnTo>
                <a:close/>
                <a:moveTo>
                  <a:pt x="1065" y="6566"/>
                </a:moveTo>
                <a:lnTo>
                  <a:pt x="1872" y="6676"/>
                </a:lnTo>
                <a:lnTo>
                  <a:pt x="1835" y="6786"/>
                </a:lnTo>
                <a:lnTo>
                  <a:pt x="1835" y="6933"/>
                </a:lnTo>
                <a:lnTo>
                  <a:pt x="1872" y="7226"/>
                </a:lnTo>
                <a:lnTo>
                  <a:pt x="1945" y="8804"/>
                </a:lnTo>
                <a:lnTo>
                  <a:pt x="1982" y="9391"/>
                </a:lnTo>
                <a:lnTo>
                  <a:pt x="1542" y="9391"/>
                </a:lnTo>
                <a:lnTo>
                  <a:pt x="1101" y="9427"/>
                </a:lnTo>
                <a:lnTo>
                  <a:pt x="1028" y="8254"/>
                </a:lnTo>
                <a:lnTo>
                  <a:pt x="955" y="7410"/>
                </a:lnTo>
                <a:lnTo>
                  <a:pt x="918" y="6970"/>
                </a:lnTo>
                <a:lnTo>
                  <a:pt x="808" y="6566"/>
                </a:lnTo>
                <a:close/>
                <a:moveTo>
                  <a:pt x="3082" y="9721"/>
                </a:moveTo>
                <a:lnTo>
                  <a:pt x="3009" y="10454"/>
                </a:lnTo>
                <a:lnTo>
                  <a:pt x="2972" y="10454"/>
                </a:lnTo>
                <a:lnTo>
                  <a:pt x="2862" y="10418"/>
                </a:lnTo>
                <a:lnTo>
                  <a:pt x="2752" y="10418"/>
                </a:lnTo>
                <a:lnTo>
                  <a:pt x="2605" y="10454"/>
                </a:lnTo>
                <a:lnTo>
                  <a:pt x="2495" y="10528"/>
                </a:lnTo>
                <a:lnTo>
                  <a:pt x="2495" y="10418"/>
                </a:lnTo>
                <a:lnTo>
                  <a:pt x="2459" y="9831"/>
                </a:lnTo>
                <a:lnTo>
                  <a:pt x="2789" y="9794"/>
                </a:lnTo>
                <a:lnTo>
                  <a:pt x="3082" y="9721"/>
                </a:lnTo>
                <a:close/>
                <a:moveTo>
                  <a:pt x="1138" y="9758"/>
                </a:moveTo>
                <a:lnTo>
                  <a:pt x="1358" y="9831"/>
                </a:lnTo>
                <a:lnTo>
                  <a:pt x="1542" y="9831"/>
                </a:lnTo>
                <a:lnTo>
                  <a:pt x="1982" y="9868"/>
                </a:lnTo>
                <a:lnTo>
                  <a:pt x="2018" y="10088"/>
                </a:lnTo>
                <a:lnTo>
                  <a:pt x="1982" y="10124"/>
                </a:lnTo>
                <a:lnTo>
                  <a:pt x="1688" y="10088"/>
                </a:lnTo>
                <a:lnTo>
                  <a:pt x="1615" y="10124"/>
                </a:lnTo>
                <a:lnTo>
                  <a:pt x="1542" y="10161"/>
                </a:lnTo>
                <a:lnTo>
                  <a:pt x="1542" y="10234"/>
                </a:lnTo>
                <a:lnTo>
                  <a:pt x="1578" y="10308"/>
                </a:lnTo>
                <a:lnTo>
                  <a:pt x="1725" y="10454"/>
                </a:lnTo>
                <a:lnTo>
                  <a:pt x="1945" y="10491"/>
                </a:lnTo>
                <a:lnTo>
                  <a:pt x="2018" y="10491"/>
                </a:lnTo>
                <a:lnTo>
                  <a:pt x="2018" y="10748"/>
                </a:lnTo>
                <a:lnTo>
                  <a:pt x="1798" y="10785"/>
                </a:lnTo>
                <a:lnTo>
                  <a:pt x="1798" y="10748"/>
                </a:lnTo>
                <a:lnTo>
                  <a:pt x="1762" y="10748"/>
                </a:lnTo>
                <a:lnTo>
                  <a:pt x="1688" y="10785"/>
                </a:lnTo>
                <a:lnTo>
                  <a:pt x="1615" y="10821"/>
                </a:lnTo>
                <a:lnTo>
                  <a:pt x="1542" y="10895"/>
                </a:lnTo>
                <a:lnTo>
                  <a:pt x="1505" y="11005"/>
                </a:lnTo>
                <a:lnTo>
                  <a:pt x="1542" y="11078"/>
                </a:lnTo>
                <a:lnTo>
                  <a:pt x="1652" y="11151"/>
                </a:lnTo>
                <a:lnTo>
                  <a:pt x="2055" y="11151"/>
                </a:lnTo>
                <a:lnTo>
                  <a:pt x="2129" y="11408"/>
                </a:lnTo>
                <a:lnTo>
                  <a:pt x="2239" y="11592"/>
                </a:lnTo>
                <a:lnTo>
                  <a:pt x="2275" y="11628"/>
                </a:lnTo>
                <a:lnTo>
                  <a:pt x="2349" y="11628"/>
                </a:lnTo>
                <a:lnTo>
                  <a:pt x="2422" y="11592"/>
                </a:lnTo>
                <a:lnTo>
                  <a:pt x="2459" y="11555"/>
                </a:lnTo>
                <a:lnTo>
                  <a:pt x="2532" y="11371"/>
                </a:lnTo>
                <a:lnTo>
                  <a:pt x="2569" y="11188"/>
                </a:lnTo>
                <a:lnTo>
                  <a:pt x="2569" y="11005"/>
                </a:lnTo>
                <a:lnTo>
                  <a:pt x="2532" y="10785"/>
                </a:lnTo>
                <a:lnTo>
                  <a:pt x="2679" y="10821"/>
                </a:lnTo>
                <a:lnTo>
                  <a:pt x="3009" y="10821"/>
                </a:lnTo>
                <a:lnTo>
                  <a:pt x="2936" y="11408"/>
                </a:lnTo>
                <a:lnTo>
                  <a:pt x="2862" y="11812"/>
                </a:lnTo>
                <a:lnTo>
                  <a:pt x="2825" y="11995"/>
                </a:lnTo>
                <a:lnTo>
                  <a:pt x="2752" y="12178"/>
                </a:lnTo>
                <a:lnTo>
                  <a:pt x="2642" y="12362"/>
                </a:lnTo>
                <a:lnTo>
                  <a:pt x="2532" y="12472"/>
                </a:lnTo>
                <a:lnTo>
                  <a:pt x="2349" y="12582"/>
                </a:lnTo>
                <a:lnTo>
                  <a:pt x="2129" y="12619"/>
                </a:lnTo>
                <a:lnTo>
                  <a:pt x="1945" y="12619"/>
                </a:lnTo>
                <a:lnTo>
                  <a:pt x="1798" y="12582"/>
                </a:lnTo>
                <a:lnTo>
                  <a:pt x="1652" y="12472"/>
                </a:lnTo>
                <a:lnTo>
                  <a:pt x="1505" y="12362"/>
                </a:lnTo>
                <a:lnTo>
                  <a:pt x="1432" y="12215"/>
                </a:lnTo>
                <a:lnTo>
                  <a:pt x="1322" y="12068"/>
                </a:lnTo>
                <a:lnTo>
                  <a:pt x="1211" y="11738"/>
                </a:lnTo>
                <a:lnTo>
                  <a:pt x="1138" y="11335"/>
                </a:lnTo>
                <a:lnTo>
                  <a:pt x="1138" y="10858"/>
                </a:lnTo>
                <a:lnTo>
                  <a:pt x="1138" y="10014"/>
                </a:lnTo>
                <a:lnTo>
                  <a:pt x="1138" y="9758"/>
                </a:lnTo>
                <a:close/>
                <a:moveTo>
                  <a:pt x="625" y="0"/>
                </a:moveTo>
                <a:lnTo>
                  <a:pt x="478" y="37"/>
                </a:lnTo>
                <a:lnTo>
                  <a:pt x="331" y="110"/>
                </a:lnTo>
                <a:lnTo>
                  <a:pt x="294" y="184"/>
                </a:lnTo>
                <a:lnTo>
                  <a:pt x="294" y="220"/>
                </a:lnTo>
                <a:lnTo>
                  <a:pt x="294" y="294"/>
                </a:lnTo>
                <a:lnTo>
                  <a:pt x="331" y="330"/>
                </a:lnTo>
                <a:lnTo>
                  <a:pt x="294" y="587"/>
                </a:lnTo>
                <a:lnTo>
                  <a:pt x="294" y="844"/>
                </a:lnTo>
                <a:lnTo>
                  <a:pt x="331" y="1101"/>
                </a:lnTo>
                <a:lnTo>
                  <a:pt x="368" y="1321"/>
                </a:lnTo>
                <a:lnTo>
                  <a:pt x="551" y="1834"/>
                </a:lnTo>
                <a:lnTo>
                  <a:pt x="735" y="2274"/>
                </a:lnTo>
                <a:lnTo>
                  <a:pt x="918" y="2641"/>
                </a:lnTo>
                <a:lnTo>
                  <a:pt x="1175" y="3008"/>
                </a:lnTo>
                <a:lnTo>
                  <a:pt x="1322" y="3155"/>
                </a:lnTo>
                <a:lnTo>
                  <a:pt x="1505" y="3265"/>
                </a:lnTo>
                <a:lnTo>
                  <a:pt x="1652" y="3375"/>
                </a:lnTo>
                <a:lnTo>
                  <a:pt x="1872" y="3375"/>
                </a:lnTo>
                <a:lnTo>
                  <a:pt x="1798" y="3815"/>
                </a:lnTo>
                <a:lnTo>
                  <a:pt x="1725" y="4365"/>
                </a:lnTo>
                <a:lnTo>
                  <a:pt x="1725" y="4659"/>
                </a:lnTo>
                <a:lnTo>
                  <a:pt x="1762" y="4806"/>
                </a:lnTo>
                <a:lnTo>
                  <a:pt x="1798" y="4916"/>
                </a:lnTo>
                <a:lnTo>
                  <a:pt x="1762" y="5319"/>
                </a:lnTo>
                <a:lnTo>
                  <a:pt x="1615" y="5319"/>
                </a:lnTo>
                <a:lnTo>
                  <a:pt x="1138" y="5282"/>
                </a:lnTo>
                <a:lnTo>
                  <a:pt x="918" y="5246"/>
                </a:lnTo>
                <a:lnTo>
                  <a:pt x="698" y="5282"/>
                </a:lnTo>
                <a:lnTo>
                  <a:pt x="404" y="5392"/>
                </a:lnTo>
                <a:lnTo>
                  <a:pt x="294" y="5466"/>
                </a:lnTo>
                <a:lnTo>
                  <a:pt x="184" y="5576"/>
                </a:lnTo>
                <a:lnTo>
                  <a:pt x="111" y="5686"/>
                </a:lnTo>
                <a:lnTo>
                  <a:pt x="74" y="5796"/>
                </a:lnTo>
                <a:lnTo>
                  <a:pt x="38" y="5943"/>
                </a:lnTo>
                <a:lnTo>
                  <a:pt x="1" y="6089"/>
                </a:lnTo>
                <a:lnTo>
                  <a:pt x="38" y="6163"/>
                </a:lnTo>
                <a:lnTo>
                  <a:pt x="111" y="6199"/>
                </a:lnTo>
                <a:lnTo>
                  <a:pt x="38" y="6273"/>
                </a:lnTo>
                <a:lnTo>
                  <a:pt x="38" y="6346"/>
                </a:lnTo>
                <a:lnTo>
                  <a:pt x="38" y="6456"/>
                </a:lnTo>
                <a:lnTo>
                  <a:pt x="111" y="6530"/>
                </a:lnTo>
                <a:lnTo>
                  <a:pt x="184" y="6566"/>
                </a:lnTo>
                <a:lnTo>
                  <a:pt x="294" y="6566"/>
                </a:lnTo>
                <a:lnTo>
                  <a:pt x="368" y="6493"/>
                </a:lnTo>
                <a:lnTo>
                  <a:pt x="441" y="6493"/>
                </a:lnTo>
                <a:lnTo>
                  <a:pt x="441" y="6530"/>
                </a:lnTo>
                <a:lnTo>
                  <a:pt x="441" y="6786"/>
                </a:lnTo>
                <a:lnTo>
                  <a:pt x="441" y="7080"/>
                </a:lnTo>
                <a:lnTo>
                  <a:pt x="515" y="7593"/>
                </a:lnTo>
                <a:lnTo>
                  <a:pt x="588" y="8657"/>
                </a:lnTo>
                <a:lnTo>
                  <a:pt x="625" y="9721"/>
                </a:lnTo>
                <a:lnTo>
                  <a:pt x="625" y="10785"/>
                </a:lnTo>
                <a:lnTo>
                  <a:pt x="661" y="11225"/>
                </a:lnTo>
                <a:lnTo>
                  <a:pt x="698" y="11665"/>
                </a:lnTo>
                <a:lnTo>
                  <a:pt x="808" y="12105"/>
                </a:lnTo>
                <a:lnTo>
                  <a:pt x="881" y="12289"/>
                </a:lnTo>
                <a:lnTo>
                  <a:pt x="991" y="12509"/>
                </a:lnTo>
                <a:lnTo>
                  <a:pt x="1065" y="12655"/>
                </a:lnTo>
                <a:lnTo>
                  <a:pt x="1175" y="12765"/>
                </a:lnTo>
                <a:lnTo>
                  <a:pt x="1322" y="12912"/>
                </a:lnTo>
                <a:lnTo>
                  <a:pt x="1468" y="12985"/>
                </a:lnTo>
                <a:lnTo>
                  <a:pt x="1615" y="13059"/>
                </a:lnTo>
                <a:lnTo>
                  <a:pt x="1798" y="13096"/>
                </a:lnTo>
                <a:lnTo>
                  <a:pt x="1945" y="13132"/>
                </a:lnTo>
                <a:lnTo>
                  <a:pt x="2129" y="13169"/>
                </a:lnTo>
                <a:lnTo>
                  <a:pt x="2349" y="13132"/>
                </a:lnTo>
                <a:lnTo>
                  <a:pt x="2569" y="13096"/>
                </a:lnTo>
                <a:lnTo>
                  <a:pt x="2752" y="12985"/>
                </a:lnTo>
                <a:lnTo>
                  <a:pt x="2899" y="12875"/>
                </a:lnTo>
                <a:lnTo>
                  <a:pt x="3009" y="12765"/>
                </a:lnTo>
                <a:lnTo>
                  <a:pt x="3119" y="12582"/>
                </a:lnTo>
                <a:lnTo>
                  <a:pt x="3302" y="12215"/>
                </a:lnTo>
                <a:lnTo>
                  <a:pt x="3412" y="11812"/>
                </a:lnTo>
                <a:lnTo>
                  <a:pt x="3449" y="11408"/>
                </a:lnTo>
                <a:lnTo>
                  <a:pt x="3522" y="10601"/>
                </a:lnTo>
                <a:lnTo>
                  <a:pt x="3632" y="9647"/>
                </a:lnTo>
                <a:lnTo>
                  <a:pt x="3669" y="8657"/>
                </a:lnTo>
                <a:lnTo>
                  <a:pt x="3669" y="7667"/>
                </a:lnTo>
                <a:lnTo>
                  <a:pt x="3669" y="6676"/>
                </a:lnTo>
                <a:lnTo>
                  <a:pt x="3743" y="6603"/>
                </a:lnTo>
                <a:lnTo>
                  <a:pt x="3779" y="6530"/>
                </a:lnTo>
                <a:lnTo>
                  <a:pt x="3779" y="6456"/>
                </a:lnTo>
                <a:lnTo>
                  <a:pt x="3889" y="6273"/>
                </a:lnTo>
                <a:lnTo>
                  <a:pt x="3963" y="6053"/>
                </a:lnTo>
                <a:lnTo>
                  <a:pt x="3999" y="5833"/>
                </a:lnTo>
                <a:lnTo>
                  <a:pt x="3963" y="5723"/>
                </a:lnTo>
                <a:lnTo>
                  <a:pt x="3926" y="5612"/>
                </a:lnTo>
                <a:lnTo>
                  <a:pt x="3816" y="5502"/>
                </a:lnTo>
                <a:lnTo>
                  <a:pt x="3669" y="5429"/>
                </a:lnTo>
                <a:lnTo>
                  <a:pt x="3486" y="5392"/>
                </a:lnTo>
                <a:lnTo>
                  <a:pt x="3266" y="5356"/>
                </a:lnTo>
                <a:lnTo>
                  <a:pt x="2532" y="5356"/>
                </a:lnTo>
                <a:lnTo>
                  <a:pt x="2165" y="5319"/>
                </a:lnTo>
                <a:lnTo>
                  <a:pt x="2092" y="4806"/>
                </a:lnTo>
                <a:lnTo>
                  <a:pt x="2165" y="4585"/>
                </a:lnTo>
                <a:lnTo>
                  <a:pt x="2165" y="4365"/>
                </a:lnTo>
                <a:lnTo>
                  <a:pt x="2202" y="3962"/>
                </a:lnTo>
                <a:lnTo>
                  <a:pt x="2459" y="4145"/>
                </a:lnTo>
                <a:lnTo>
                  <a:pt x="2715" y="4292"/>
                </a:lnTo>
                <a:lnTo>
                  <a:pt x="2972" y="4402"/>
                </a:lnTo>
                <a:lnTo>
                  <a:pt x="3266" y="4475"/>
                </a:lnTo>
                <a:lnTo>
                  <a:pt x="3522" y="4549"/>
                </a:lnTo>
                <a:lnTo>
                  <a:pt x="3816" y="4585"/>
                </a:lnTo>
                <a:lnTo>
                  <a:pt x="4403" y="4585"/>
                </a:lnTo>
                <a:lnTo>
                  <a:pt x="4660" y="4549"/>
                </a:lnTo>
                <a:lnTo>
                  <a:pt x="4953" y="4475"/>
                </a:lnTo>
                <a:lnTo>
                  <a:pt x="5210" y="4402"/>
                </a:lnTo>
                <a:lnTo>
                  <a:pt x="5503" y="4292"/>
                </a:lnTo>
                <a:lnTo>
                  <a:pt x="5760" y="4182"/>
                </a:lnTo>
                <a:lnTo>
                  <a:pt x="5833" y="4109"/>
                </a:lnTo>
                <a:lnTo>
                  <a:pt x="5833" y="3999"/>
                </a:lnTo>
                <a:lnTo>
                  <a:pt x="5833" y="3888"/>
                </a:lnTo>
                <a:lnTo>
                  <a:pt x="5797" y="3778"/>
                </a:lnTo>
                <a:lnTo>
                  <a:pt x="5797" y="3778"/>
                </a:lnTo>
                <a:lnTo>
                  <a:pt x="5833" y="3815"/>
                </a:lnTo>
                <a:lnTo>
                  <a:pt x="5980" y="3962"/>
                </a:lnTo>
                <a:lnTo>
                  <a:pt x="6053" y="3999"/>
                </a:lnTo>
                <a:lnTo>
                  <a:pt x="6200" y="4035"/>
                </a:lnTo>
                <a:lnTo>
                  <a:pt x="6237" y="4035"/>
                </a:lnTo>
                <a:lnTo>
                  <a:pt x="6274" y="3999"/>
                </a:lnTo>
                <a:lnTo>
                  <a:pt x="6347" y="3888"/>
                </a:lnTo>
                <a:lnTo>
                  <a:pt x="6310" y="3742"/>
                </a:lnTo>
                <a:lnTo>
                  <a:pt x="6274" y="3632"/>
                </a:lnTo>
                <a:lnTo>
                  <a:pt x="6200" y="3522"/>
                </a:lnTo>
                <a:lnTo>
                  <a:pt x="6090" y="3375"/>
                </a:lnTo>
                <a:lnTo>
                  <a:pt x="5833" y="3192"/>
                </a:lnTo>
                <a:lnTo>
                  <a:pt x="5613" y="3045"/>
                </a:lnTo>
                <a:lnTo>
                  <a:pt x="5283" y="2861"/>
                </a:lnTo>
                <a:lnTo>
                  <a:pt x="4953" y="2715"/>
                </a:lnTo>
                <a:lnTo>
                  <a:pt x="4256" y="2495"/>
                </a:lnTo>
                <a:lnTo>
                  <a:pt x="3926" y="2421"/>
                </a:lnTo>
                <a:lnTo>
                  <a:pt x="3596" y="2385"/>
                </a:lnTo>
                <a:lnTo>
                  <a:pt x="3302" y="2458"/>
                </a:lnTo>
                <a:lnTo>
                  <a:pt x="2972" y="2605"/>
                </a:lnTo>
                <a:lnTo>
                  <a:pt x="2679" y="2788"/>
                </a:lnTo>
                <a:lnTo>
                  <a:pt x="2349" y="3081"/>
                </a:lnTo>
                <a:lnTo>
                  <a:pt x="2349" y="3045"/>
                </a:lnTo>
                <a:lnTo>
                  <a:pt x="2385" y="2788"/>
                </a:lnTo>
                <a:lnTo>
                  <a:pt x="2459" y="2568"/>
                </a:lnTo>
                <a:lnTo>
                  <a:pt x="2495" y="2458"/>
                </a:lnTo>
                <a:lnTo>
                  <a:pt x="2495" y="2311"/>
                </a:lnTo>
                <a:lnTo>
                  <a:pt x="2495" y="2201"/>
                </a:lnTo>
                <a:lnTo>
                  <a:pt x="2422" y="2128"/>
                </a:lnTo>
                <a:lnTo>
                  <a:pt x="2385" y="1871"/>
                </a:lnTo>
                <a:lnTo>
                  <a:pt x="2312" y="1614"/>
                </a:lnTo>
                <a:lnTo>
                  <a:pt x="2129" y="1137"/>
                </a:lnTo>
                <a:lnTo>
                  <a:pt x="2018" y="917"/>
                </a:lnTo>
                <a:lnTo>
                  <a:pt x="1835" y="661"/>
                </a:lnTo>
                <a:lnTo>
                  <a:pt x="1652" y="440"/>
                </a:lnTo>
                <a:lnTo>
                  <a:pt x="1395" y="220"/>
                </a:lnTo>
                <a:lnTo>
                  <a:pt x="1138" y="74"/>
                </a:lnTo>
                <a:lnTo>
                  <a:pt x="881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0" name="Shape 260"/>
          <p:cNvSpPr/>
          <p:nvPr/>
        </p:nvSpPr>
        <p:spPr>
          <a:xfrm rot="-2426120">
            <a:off x="7110132" y="4877012"/>
            <a:ext cx="279910" cy="357971"/>
          </a:xfrm>
          <a:custGeom>
            <a:avLst/>
            <a:gdLst/>
            <a:ahLst/>
            <a:cxnLst/>
            <a:rect l="0" t="0" r="0" b="0"/>
            <a:pathLst>
              <a:path w="9868" h="12620" extrusionOk="0">
                <a:moveTo>
                  <a:pt x="4182" y="661"/>
                </a:moveTo>
                <a:lnTo>
                  <a:pt x="4182" y="918"/>
                </a:lnTo>
                <a:lnTo>
                  <a:pt x="4182" y="1431"/>
                </a:lnTo>
                <a:lnTo>
                  <a:pt x="4145" y="2202"/>
                </a:lnTo>
                <a:lnTo>
                  <a:pt x="3925" y="2165"/>
                </a:lnTo>
                <a:lnTo>
                  <a:pt x="3962" y="2018"/>
                </a:lnTo>
                <a:lnTo>
                  <a:pt x="3962" y="1835"/>
                </a:lnTo>
                <a:lnTo>
                  <a:pt x="3889" y="1468"/>
                </a:lnTo>
                <a:lnTo>
                  <a:pt x="3852" y="1101"/>
                </a:lnTo>
                <a:lnTo>
                  <a:pt x="3889" y="918"/>
                </a:lnTo>
                <a:lnTo>
                  <a:pt x="3962" y="771"/>
                </a:lnTo>
                <a:lnTo>
                  <a:pt x="3999" y="698"/>
                </a:lnTo>
                <a:lnTo>
                  <a:pt x="4072" y="661"/>
                </a:lnTo>
                <a:close/>
                <a:moveTo>
                  <a:pt x="1541" y="404"/>
                </a:moveTo>
                <a:lnTo>
                  <a:pt x="1578" y="441"/>
                </a:lnTo>
                <a:lnTo>
                  <a:pt x="1614" y="514"/>
                </a:lnTo>
                <a:lnTo>
                  <a:pt x="1614" y="1138"/>
                </a:lnTo>
                <a:lnTo>
                  <a:pt x="1688" y="2202"/>
                </a:lnTo>
                <a:lnTo>
                  <a:pt x="1284" y="2238"/>
                </a:lnTo>
                <a:lnTo>
                  <a:pt x="1211" y="2238"/>
                </a:lnTo>
                <a:lnTo>
                  <a:pt x="1211" y="1871"/>
                </a:lnTo>
                <a:lnTo>
                  <a:pt x="1174" y="1505"/>
                </a:lnTo>
                <a:lnTo>
                  <a:pt x="1211" y="1211"/>
                </a:lnTo>
                <a:lnTo>
                  <a:pt x="1248" y="954"/>
                </a:lnTo>
                <a:lnTo>
                  <a:pt x="1358" y="404"/>
                </a:lnTo>
                <a:close/>
                <a:moveTo>
                  <a:pt x="3815" y="2678"/>
                </a:moveTo>
                <a:lnTo>
                  <a:pt x="4439" y="2715"/>
                </a:lnTo>
                <a:lnTo>
                  <a:pt x="5026" y="2789"/>
                </a:lnTo>
                <a:lnTo>
                  <a:pt x="5026" y="2825"/>
                </a:lnTo>
                <a:lnTo>
                  <a:pt x="5136" y="3485"/>
                </a:lnTo>
                <a:lnTo>
                  <a:pt x="3925" y="3559"/>
                </a:lnTo>
                <a:lnTo>
                  <a:pt x="2678" y="3632"/>
                </a:lnTo>
                <a:lnTo>
                  <a:pt x="1358" y="3669"/>
                </a:lnTo>
                <a:lnTo>
                  <a:pt x="917" y="3706"/>
                </a:lnTo>
                <a:lnTo>
                  <a:pt x="477" y="3742"/>
                </a:lnTo>
                <a:lnTo>
                  <a:pt x="441" y="3229"/>
                </a:lnTo>
                <a:lnTo>
                  <a:pt x="441" y="2972"/>
                </a:lnTo>
                <a:lnTo>
                  <a:pt x="404" y="2862"/>
                </a:lnTo>
                <a:lnTo>
                  <a:pt x="331" y="2752"/>
                </a:lnTo>
                <a:lnTo>
                  <a:pt x="587" y="2789"/>
                </a:lnTo>
                <a:lnTo>
                  <a:pt x="807" y="2789"/>
                </a:lnTo>
                <a:lnTo>
                  <a:pt x="1284" y="2752"/>
                </a:lnTo>
                <a:lnTo>
                  <a:pt x="1945" y="2678"/>
                </a:lnTo>
                <a:close/>
                <a:moveTo>
                  <a:pt x="4916" y="3999"/>
                </a:moveTo>
                <a:lnTo>
                  <a:pt x="4989" y="4072"/>
                </a:lnTo>
                <a:lnTo>
                  <a:pt x="5136" y="4109"/>
                </a:lnTo>
                <a:lnTo>
                  <a:pt x="5209" y="4072"/>
                </a:lnTo>
                <a:lnTo>
                  <a:pt x="5246" y="4623"/>
                </a:lnTo>
                <a:lnTo>
                  <a:pt x="5209" y="5173"/>
                </a:lnTo>
                <a:lnTo>
                  <a:pt x="5173" y="5430"/>
                </a:lnTo>
                <a:lnTo>
                  <a:pt x="5099" y="5723"/>
                </a:lnTo>
                <a:lnTo>
                  <a:pt x="4989" y="5980"/>
                </a:lnTo>
                <a:lnTo>
                  <a:pt x="4806" y="6200"/>
                </a:lnTo>
                <a:lnTo>
                  <a:pt x="4659" y="6310"/>
                </a:lnTo>
                <a:lnTo>
                  <a:pt x="4476" y="6420"/>
                </a:lnTo>
                <a:lnTo>
                  <a:pt x="4292" y="6457"/>
                </a:lnTo>
                <a:lnTo>
                  <a:pt x="4072" y="6493"/>
                </a:lnTo>
                <a:lnTo>
                  <a:pt x="3632" y="6530"/>
                </a:lnTo>
                <a:lnTo>
                  <a:pt x="3265" y="6567"/>
                </a:lnTo>
                <a:lnTo>
                  <a:pt x="2605" y="6567"/>
                </a:lnTo>
                <a:lnTo>
                  <a:pt x="2642" y="6493"/>
                </a:lnTo>
                <a:lnTo>
                  <a:pt x="2678" y="6383"/>
                </a:lnTo>
                <a:lnTo>
                  <a:pt x="2788" y="6310"/>
                </a:lnTo>
                <a:lnTo>
                  <a:pt x="2825" y="6273"/>
                </a:lnTo>
                <a:lnTo>
                  <a:pt x="2825" y="6237"/>
                </a:lnTo>
                <a:lnTo>
                  <a:pt x="2788" y="6200"/>
                </a:lnTo>
                <a:lnTo>
                  <a:pt x="2715" y="6200"/>
                </a:lnTo>
                <a:lnTo>
                  <a:pt x="2605" y="6237"/>
                </a:lnTo>
                <a:lnTo>
                  <a:pt x="2458" y="6310"/>
                </a:lnTo>
                <a:lnTo>
                  <a:pt x="2348" y="6420"/>
                </a:lnTo>
                <a:lnTo>
                  <a:pt x="2311" y="6567"/>
                </a:lnTo>
                <a:lnTo>
                  <a:pt x="1724" y="6493"/>
                </a:lnTo>
                <a:lnTo>
                  <a:pt x="1541" y="6457"/>
                </a:lnTo>
                <a:lnTo>
                  <a:pt x="1688" y="6420"/>
                </a:lnTo>
                <a:lnTo>
                  <a:pt x="2055" y="6383"/>
                </a:lnTo>
                <a:lnTo>
                  <a:pt x="2201" y="6310"/>
                </a:lnTo>
                <a:lnTo>
                  <a:pt x="2275" y="6237"/>
                </a:lnTo>
                <a:lnTo>
                  <a:pt x="2311" y="6163"/>
                </a:lnTo>
                <a:lnTo>
                  <a:pt x="2311" y="6090"/>
                </a:lnTo>
                <a:lnTo>
                  <a:pt x="2275" y="6016"/>
                </a:lnTo>
                <a:lnTo>
                  <a:pt x="2238" y="5980"/>
                </a:lnTo>
                <a:lnTo>
                  <a:pt x="2201" y="5943"/>
                </a:lnTo>
                <a:lnTo>
                  <a:pt x="2055" y="5943"/>
                </a:lnTo>
                <a:lnTo>
                  <a:pt x="1981" y="6016"/>
                </a:lnTo>
                <a:lnTo>
                  <a:pt x="1798" y="6053"/>
                </a:lnTo>
                <a:lnTo>
                  <a:pt x="1394" y="6127"/>
                </a:lnTo>
                <a:lnTo>
                  <a:pt x="1138" y="6200"/>
                </a:lnTo>
                <a:lnTo>
                  <a:pt x="917" y="6273"/>
                </a:lnTo>
                <a:lnTo>
                  <a:pt x="807" y="6200"/>
                </a:lnTo>
                <a:lnTo>
                  <a:pt x="697" y="6127"/>
                </a:lnTo>
                <a:lnTo>
                  <a:pt x="661" y="5980"/>
                </a:lnTo>
                <a:lnTo>
                  <a:pt x="624" y="5870"/>
                </a:lnTo>
                <a:lnTo>
                  <a:pt x="624" y="5870"/>
                </a:lnTo>
                <a:lnTo>
                  <a:pt x="844" y="5906"/>
                </a:lnTo>
                <a:lnTo>
                  <a:pt x="1504" y="5906"/>
                </a:lnTo>
                <a:lnTo>
                  <a:pt x="1724" y="5870"/>
                </a:lnTo>
                <a:lnTo>
                  <a:pt x="1945" y="5833"/>
                </a:lnTo>
                <a:lnTo>
                  <a:pt x="1981" y="5796"/>
                </a:lnTo>
                <a:lnTo>
                  <a:pt x="2018" y="5760"/>
                </a:lnTo>
                <a:lnTo>
                  <a:pt x="2055" y="5650"/>
                </a:lnTo>
                <a:lnTo>
                  <a:pt x="1981" y="5540"/>
                </a:lnTo>
                <a:lnTo>
                  <a:pt x="1945" y="5503"/>
                </a:lnTo>
                <a:lnTo>
                  <a:pt x="1504" y="5503"/>
                </a:lnTo>
                <a:lnTo>
                  <a:pt x="1101" y="5540"/>
                </a:lnTo>
                <a:lnTo>
                  <a:pt x="844" y="5576"/>
                </a:lnTo>
                <a:lnTo>
                  <a:pt x="587" y="5576"/>
                </a:lnTo>
                <a:lnTo>
                  <a:pt x="587" y="5356"/>
                </a:lnTo>
                <a:lnTo>
                  <a:pt x="734" y="5430"/>
                </a:lnTo>
                <a:lnTo>
                  <a:pt x="881" y="5466"/>
                </a:lnTo>
                <a:lnTo>
                  <a:pt x="1211" y="5466"/>
                </a:lnTo>
                <a:lnTo>
                  <a:pt x="1541" y="5393"/>
                </a:lnTo>
                <a:lnTo>
                  <a:pt x="1835" y="5246"/>
                </a:lnTo>
                <a:lnTo>
                  <a:pt x="1871" y="5173"/>
                </a:lnTo>
                <a:lnTo>
                  <a:pt x="1908" y="5099"/>
                </a:lnTo>
                <a:lnTo>
                  <a:pt x="1908" y="5026"/>
                </a:lnTo>
                <a:lnTo>
                  <a:pt x="1871" y="4953"/>
                </a:lnTo>
                <a:lnTo>
                  <a:pt x="1835" y="4916"/>
                </a:lnTo>
                <a:lnTo>
                  <a:pt x="1761" y="4879"/>
                </a:lnTo>
                <a:lnTo>
                  <a:pt x="1724" y="4879"/>
                </a:lnTo>
                <a:lnTo>
                  <a:pt x="1614" y="4916"/>
                </a:lnTo>
                <a:lnTo>
                  <a:pt x="1358" y="5026"/>
                </a:lnTo>
                <a:lnTo>
                  <a:pt x="1101" y="5099"/>
                </a:lnTo>
                <a:lnTo>
                  <a:pt x="844" y="5099"/>
                </a:lnTo>
                <a:lnTo>
                  <a:pt x="551" y="5063"/>
                </a:lnTo>
                <a:lnTo>
                  <a:pt x="551" y="4916"/>
                </a:lnTo>
                <a:lnTo>
                  <a:pt x="844" y="4879"/>
                </a:lnTo>
                <a:lnTo>
                  <a:pt x="1138" y="4879"/>
                </a:lnTo>
                <a:lnTo>
                  <a:pt x="1724" y="4769"/>
                </a:lnTo>
                <a:lnTo>
                  <a:pt x="1908" y="4696"/>
                </a:lnTo>
                <a:lnTo>
                  <a:pt x="2091" y="4586"/>
                </a:lnTo>
                <a:lnTo>
                  <a:pt x="2128" y="4513"/>
                </a:lnTo>
                <a:lnTo>
                  <a:pt x="2165" y="4439"/>
                </a:lnTo>
                <a:lnTo>
                  <a:pt x="2128" y="4329"/>
                </a:lnTo>
                <a:lnTo>
                  <a:pt x="2055" y="4256"/>
                </a:lnTo>
                <a:lnTo>
                  <a:pt x="1945" y="4182"/>
                </a:lnTo>
                <a:lnTo>
                  <a:pt x="1871" y="4182"/>
                </a:lnTo>
                <a:lnTo>
                  <a:pt x="1835" y="4219"/>
                </a:lnTo>
                <a:lnTo>
                  <a:pt x="1761" y="4256"/>
                </a:lnTo>
                <a:lnTo>
                  <a:pt x="1724" y="4329"/>
                </a:lnTo>
                <a:lnTo>
                  <a:pt x="1468" y="4403"/>
                </a:lnTo>
                <a:lnTo>
                  <a:pt x="991" y="4476"/>
                </a:lnTo>
                <a:lnTo>
                  <a:pt x="551" y="4586"/>
                </a:lnTo>
                <a:lnTo>
                  <a:pt x="514" y="4146"/>
                </a:lnTo>
                <a:lnTo>
                  <a:pt x="1358" y="4146"/>
                </a:lnTo>
                <a:lnTo>
                  <a:pt x="2678" y="4109"/>
                </a:lnTo>
                <a:lnTo>
                  <a:pt x="3815" y="4072"/>
                </a:lnTo>
                <a:lnTo>
                  <a:pt x="4916" y="3999"/>
                </a:lnTo>
                <a:close/>
                <a:moveTo>
                  <a:pt x="1211" y="1"/>
                </a:moveTo>
                <a:lnTo>
                  <a:pt x="1101" y="37"/>
                </a:lnTo>
                <a:lnTo>
                  <a:pt x="1028" y="147"/>
                </a:lnTo>
                <a:lnTo>
                  <a:pt x="881" y="771"/>
                </a:lnTo>
                <a:lnTo>
                  <a:pt x="807" y="1395"/>
                </a:lnTo>
                <a:lnTo>
                  <a:pt x="807" y="1835"/>
                </a:lnTo>
                <a:lnTo>
                  <a:pt x="807" y="2092"/>
                </a:lnTo>
                <a:lnTo>
                  <a:pt x="881" y="2312"/>
                </a:lnTo>
                <a:lnTo>
                  <a:pt x="551" y="2385"/>
                </a:lnTo>
                <a:lnTo>
                  <a:pt x="367" y="2458"/>
                </a:lnTo>
                <a:lnTo>
                  <a:pt x="221" y="2568"/>
                </a:lnTo>
                <a:lnTo>
                  <a:pt x="184" y="2605"/>
                </a:lnTo>
                <a:lnTo>
                  <a:pt x="147" y="2678"/>
                </a:lnTo>
                <a:lnTo>
                  <a:pt x="37" y="2825"/>
                </a:lnTo>
                <a:lnTo>
                  <a:pt x="37" y="3009"/>
                </a:lnTo>
                <a:lnTo>
                  <a:pt x="37" y="3375"/>
                </a:lnTo>
                <a:lnTo>
                  <a:pt x="37" y="3852"/>
                </a:lnTo>
                <a:lnTo>
                  <a:pt x="37" y="3889"/>
                </a:lnTo>
                <a:lnTo>
                  <a:pt x="0" y="3962"/>
                </a:lnTo>
                <a:lnTo>
                  <a:pt x="37" y="4072"/>
                </a:lnTo>
                <a:lnTo>
                  <a:pt x="74" y="4439"/>
                </a:lnTo>
                <a:lnTo>
                  <a:pt x="110" y="5540"/>
                </a:lnTo>
                <a:lnTo>
                  <a:pt x="110" y="5943"/>
                </a:lnTo>
                <a:lnTo>
                  <a:pt x="184" y="6127"/>
                </a:lnTo>
                <a:lnTo>
                  <a:pt x="257" y="6310"/>
                </a:lnTo>
                <a:lnTo>
                  <a:pt x="367" y="6457"/>
                </a:lnTo>
                <a:lnTo>
                  <a:pt x="477" y="6567"/>
                </a:lnTo>
                <a:lnTo>
                  <a:pt x="624" y="6677"/>
                </a:lnTo>
                <a:lnTo>
                  <a:pt x="771" y="6750"/>
                </a:lnTo>
                <a:lnTo>
                  <a:pt x="1101" y="6860"/>
                </a:lnTo>
                <a:lnTo>
                  <a:pt x="1468" y="6934"/>
                </a:lnTo>
                <a:lnTo>
                  <a:pt x="2091" y="7007"/>
                </a:lnTo>
                <a:lnTo>
                  <a:pt x="2678" y="7044"/>
                </a:lnTo>
                <a:lnTo>
                  <a:pt x="2605" y="7264"/>
                </a:lnTo>
                <a:lnTo>
                  <a:pt x="2605" y="7484"/>
                </a:lnTo>
                <a:lnTo>
                  <a:pt x="2605" y="7887"/>
                </a:lnTo>
                <a:lnTo>
                  <a:pt x="2605" y="8548"/>
                </a:lnTo>
                <a:lnTo>
                  <a:pt x="2678" y="9208"/>
                </a:lnTo>
                <a:lnTo>
                  <a:pt x="2825" y="10455"/>
                </a:lnTo>
                <a:lnTo>
                  <a:pt x="3045" y="11665"/>
                </a:lnTo>
                <a:lnTo>
                  <a:pt x="3118" y="11922"/>
                </a:lnTo>
                <a:lnTo>
                  <a:pt x="3228" y="12106"/>
                </a:lnTo>
                <a:lnTo>
                  <a:pt x="3375" y="12252"/>
                </a:lnTo>
                <a:lnTo>
                  <a:pt x="3595" y="12399"/>
                </a:lnTo>
                <a:lnTo>
                  <a:pt x="3779" y="12472"/>
                </a:lnTo>
                <a:lnTo>
                  <a:pt x="3999" y="12546"/>
                </a:lnTo>
                <a:lnTo>
                  <a:pt x="4476" y="12619"/>
                </a:lnTo>
                <a:lnTo>
                  <a:pt x="4732" y="12582"/>
                </a:lnTo>
                <a:lnTo>
                  <a:pt x="4952" y="12509"/>
                </a:lnTo>
                <a:lnTo>
                  <a:pt x="5136" y="12399"/>
                </a:lnTo>
                <a:lnTo>
                  <a:pt x="5283" y="12216"/>
                </a:lnTo>
                <a:lnTo>
                  <a:pt x="5429" y="12032"/>
                </a:lnTo>
                <a:lnTo>
                  <a:pt x="5503" y="11812"/>
                </a:lnTo>
                <a:lnTo>
                  <a:pt x="5576" y="11592"/>
                </a:lnTo>
                <a:lnTo>
                  <a:pt x="5613" y="11372"/>
                </a:lnTo>
                <a:lnTo>
                  <a:pt x="5613" y="11079"/>
                </a:lnTo>
                <a:lnTo>
                  <a:pt x="5613" y="10785"/>
                </a:lnTo>
                <a:lnTo>
                  <a:pt x="5539" y="10162"/>
                </a:lnTo>
                <a:lnTo>
                  <a:pt x="5539" y="9538"/>
                </a:lnTo>
                <a:lnTo>
                  <a:pt x="5649" y="8951"/>
                </a:lnTo>
                <a:lnTo>
                  <a:pt x="5723" y="8658"/>
                </a:lnTo>
                <a:lnTo>
                  <a:pt x="5833" y="8364"/>
                </a:lnTo>
                <a:lnTo>
                  <a:pt x="5980" y="8071"/>
                </a:lnTo>
                <a:lnTo>
                  <a:pt x="6090" y="7961"/>
                </a:lnTo>
                <a:lnTo>
                  <a:pt x="6200" y="7851"/>
                </a:lnTo>
                <a:lnTo>
                  <a:pt x="6273" y="7814"/>
                </a:lnTo>
                <a:lnTo>
                  <a:pt x="6310" y="7814"/>
                </a:lnTo>
                <a:lnTo>
                  <a:pt x="6456" y="7887"/>
                </a:lnTo>
                <a:lnTo>
                  <a:pt x="6530" y="7997"/>
                </a:lnTo>
                <a:lnTo>
                  <a:pt x="6603" y="8144"/>
                </a:lnTo>
                <a:lnTo>
                  <a:pt x="6640" y="8291"/>
                </a:lnTo>
                <a:lnTo>
                  <a:pt x="6603" y="8474"/>
                </a:lnTo>
                <a:lnTo>
                  <a:pt x="6566" y="8804"/>
                </a:lnTo>
                <a:lnTo>
                  <a:pt x="6530" y="9208"/>
                </a:lnTo>
                <a:lnTo>
                  <a:pt x="6566" y="9428"/>
                </a:lnTo>
                <a:lnTo>
                  <a:pt x="6603" y="9648"/>
                </a:lnTo>
                <a:lnTo>
                  <a:pt x="6676" y="9868"/>
                </a:lnTo>
                <a:lnTo>
                  <a:pt x="6787" y="10051"/>
                </a:lnTo>
                <a:lnTo>
                  <a:pt x="6970" y="10162"/>
                </a:lnTo>
                <a:lnTo>
                  <a:pt x="7153" y="10272"/>
                </a:lnTo>
                <a:lnTo>
                  <a:pt x="7447" y="10345"/>
                </a:lnTo>
                <a:lnTo>
                  <a:pt x="7777" y="10382"/>
                </a:lnTo>
                <a:lnTo>
                  <a:pt x="8437" y="10382"/>
                </a:lnTo>
                <a:lnTo>
                  <a:pt x="9061" y="10308"/>
                </a:lnTo>
                <a:lnTo>
                  <a:pt x="9684" y="10162"/>
                </a:lnTo>
                <a:lnTo>
                  <a:pt x="9758" y="10125"/>
                </a:lnTo>
                <a:lnTo>
                  <a:pt x="9831" y="10051"/>
                </a:lnTo>
                <a:lnTo>
                  <a:pt x="9868" y="9941"/>
                </a:lnTo>
                <a:lnTo>
                  <a:pt x="9831" y="9868"/>
                </a:lnTo>
                <a:lnTo>
                  <a:pt x="9794" y="9758"/>
                </a:lnTo>
                <a:lnTo>
                  <a:pt x="9721" y="9685"/>
                </a:lnTo>
                <a:lnTo>
                  <a:pt x="9648" y="9648"/>
                </a:lnTo>
                <a:lnTo>
                  <a:pt x="9538" y="9648"/>
                </a:lnTo>
                <a:lnTo>
                  <a:pt x="8951" y="9758"/>
                </a:lnTo>
                <a:lnTo>
                  <a:pt x="8327" y="9831"/>
                </a:lnTo>
                <a:lnTo>
                  <a:pt x="7740" y="9831"/>
                </a:lnTo>
                <a:lnTo>
                  <a:pt x="7447" y="9795"/>
                </a:lnTo>
                <a:lnTo>
                  <a:pt x="7300" y="9721"/>
                </a:lnTo>
                <a:lnTo>
                  <a:pt x="7190" y="9648"/>
                </a:lnTo>
                <a:lnTo>
                  <a:pt x="7117" y="9575"/>
                </a:lnTo>
                <a:lnTo>
                  <a:pt x="7080" y="9465"/>
                </a:lnTo>
                <a:lnTo>
                  <a:pt x="7080" y="9208"/>
                </a:lnTo>
                <a:lnTo>
                  <a:pt x="7080" y="8914"/>
                </a:lnTo>
                <a:lnTo>
                  <a:pt x="7117" y="8694"/>
                </a:lnTo>
                <a:lnTo>
                  <a:pt x="7153" y="8474"/>
                </a:lnTo>
                <a:lnTo>
                  <a:pt x="7153" y="8254"/>
                </a:lnTo>
                <a:lnTo>
                  <a:pt x="7117" y="8034"/>
                </a:lnTo>
                <a:lnTo>
                  <a:pt x="7043" y="7851"/>
                </a:lnTo>
                <a:lnTo>
                  <a:pt x="6970" y="7667"/>
                </a:lnTo>
                <a:lnTo>
                  <a:pt x="6823" y="7520"/>
                </a:lnTo>
                <a:lnTo>
                  <a:pt x="6676" y="7410"/>
                </a:lnTo>
                <a:lnTo>
                  <a:pt x="6530" y="7337"/>
                </a:lnTo>
                <a:lnTo>
                  <a:pt x="6383" y="7300"/>
                </a:lnTo>
                <a:lnTo>
                  <a:pt x="6200" y="7300"/>
                </a:lnTo>
                <a:lnTo>
                  <a:pt x="6016" y="7337"/>
                </a:lnTo>
                <a:lnTo>
                  <a:pt x="5833" y="7447"/>
                </a:lnTo>
                <a:lnTo>
                  <a:pt x="5649" y="7594"/>
                </a:lnTo>
                <a:lnTo>
                  <a:pt x="5503" y="7814"/>
                </a:lnTo>
                <a:lnTo>
                  <a:pt x="5393" y="8034"/>
                </a:lnTo>
                <a:lnTo>
                  <a:pt x="5283" y="8291"/>
                </a:lnTo>
                <a:lnTo>
                  <a:pt x="5136" y="8768"/>
                </a:lnTo>
                <a:lnTo>
                  <a:pt x="5026" y="9281"/>
                </a:lnTo>
                <a:lnTo>
                  <a:pt x="4989" y="9795"/>
                </a:lnTo>
                <a:lnTo>
                  <a:pt x="5026" y="10308"/>
                </a:lnTo>
                <a:lnTo>
                  <a:pt x="5062" y="10858"/>
                </a:lnTo>
                <a:lnTo>
                  <a:pt x="5062" y="11372"/>
                </a:lnTo>
                <a:lnTo>
                  <a:pt x="5062" y="11519"/>
                </a:lnTo>
                <a:lnTo>
                  <a:pt x="5026" y="11665"/>
                </a:lnTo>
                <a:lnTo>
                  <a:pt x="4952" y="11775"/>
                </a:lnTo>
                <a:lnTo>
                  <a:pt x="4879" y="11886"/>
                </a:lnTo>
                <a:lnTo>
                  <a:pt x="4769" y="11959"/>
                </a:lnTo>
                <a:lnTo>
                  <a:pt x="4659" y="12032"/>
                </a:lnTo>
                <a:lnTo>
                  <a:pt x="4512" y="12069"/>
                </a:lnTo>
                <a:lnTo>
                  <a:pt x="4366" y="12069"/>
                </a:lnTo>
                <a:lnTo>
                  <a:pt x="4109" y="11996"/>
                </a:lnTo>
                <a:lnTo>
                  <a:pt x="3815" y="11922"/>
                </a:lnTo>
                <a:lnTo>
                  <a:pt x="3705" y="11849"/>
                </a:lnTo>
                <a:lnTo>
                  <a:pt x="3595" y="11739"/>
                </a:lnTo>
                <a:lnTo>
                  <a:pt x="3559" y="11592"/>
                </a:lnTo>
                <a:lnTo>
                  <a:pt x="3522" y="11445"/>
                </a:lnTo>
                <a:lnTo>
                  <a:pt x="3302" y="10272"/>
                </a:lnTo>
                <a:lnTo>
                  <a:pt x="3155" y="9061"/>
                </a:lnTo>
                <a:lnTo>
                  <a:pt x="3045" y="7887"/>
                </a:lnTo>
                <a:lnTo>
                  <a:pt x="3045" y="7484"/>
                </a:lnTo>
                <a:lnTo>
                  <a:pt x="3008" y="7264"/>
                </a:lnTo>
                <a:lnTo>
                  <a:pt x="2935" y="7044"/>
                </a:lnTo>
                <a:lnTo>
                  <a:pt x="3375" y="7044"/>
                </a:lnTo>
                <a:lnTo>
                  <a:pt x="3779" y="7007"/>
                </a:lnTo>
                <a:lnTo>
                  <a:pt x="4219" y="6970"/>
                </a:lnTo>
                <a:lnTo>
                  <a:pt x="4622" y="6860"/>
                </a:lnTo>
                <a:lnTo>
                  <a:pt x="4806" y="6787"/>
                </a:lnTo>
                <a:lnTo>
                  <a:pt x="4952" y="6677"/>
                </a:lnTo>
                <a:lnTo>
                  <a:pt x="5099" y="6603"/>
                </a:lnTo>
                <a:lnTo>
                  <a:pt x="5209" y="6493"/>
                </a:lnTo>
                <a:lnTo>
                  <a:pt x="5429" y="6200"/>
                </a:lnTo>
                <a:lnTo>
                  <a:pt x="5539" y="5906"/>
                </a:lnTo>
                <a:lnTo>
                  <a:pt x="5649" y="5576"/>
                </a:lnTo>
                <a:lnTo>
                  <a:pt x="5723" y="5210"/>
                </a:lnTo>
                <a:lnTo>
                  <a:pt x="5723" y="4806"/>
                </a:lnTo>
                <a:lnTo>
                  <a:pt x="5686" y="4036"/>
                </a:lnTo>
                <a:lnTo>
                  <a:pt x="5649" y="3559"/>
                </a:lnTo>
                <a:lnTo>
                  <a:pt x="5576" y="3082"/>
                </a:lnTo>
                <a:lnTo>
                  <a:pt x="5539" y="2789"/>
                </a:lnTo>
                <a:lnTo>
                  <a:pt x="5503" y="2678"/>
                </a:lnTo>
                <a:lnTo>
                  <a:pt x="5466" y="2568"/>
                </a:lnTo>
                <a:lnTo>
                  <a:pt x="5429" y="2422"/>
                </a:lnTo>
                <a:lnTo>
                  <a:pt x="5356" y="2348"/>
                </a:lnTo>
                <a:lnTo>
                  <a:pt x="5173" y="2238"/>
                </a:lnTo>
                <a:lnTo>
                  <a:pt x="5026" y="2202"/>
                </a:lnTo>
                <a:lnTo>
                  <a:pt x="4916" y="2202"/>
                </a:lnTo>
                <a:lnTo>
                  <a:pt x="4879" y="2238"/>
                </a:lnTo>
                <a:lnTo>
                  <a:pt x="4586" y="2238"/>
                </a:lnTo>
                <a:lnTo>
                  <a:pt x="4622" y="808"/>
                </a:lnTo>
                <a:lnTo>
                  <a:pt x="4586" y="551"/>
                </a:lnTo>
                <a:lnTo>
                  <a:pt x="4549" y="441"/>
                </a:lnTo>
                <a:lnTo>
                  <a:pt x="4512" y="331"/>
                </a:lnTo>
                <a:lnTo>
                  <a:pt x="4439" y="258"/>
                </a:lnTo>
                <a:lnTo>
                  <a:pt x="4329" y="221"/>
                </a:lnTo>
                <a:lnTo>
                  <a:pt x="4219" y="184"/>
                </a:lnTo>
                <a:lnTo>
                  <a:pt x="4072" y="221"/>
                </a:lnTo>
                <a:lnTo>
                  <a:pt x="3815" y="331"/>
                </a:lnTo>
                <a:lnTo>
                  <a:pt x="3705" y="404"/>
                </a:lnTo>
                <a:lnTo>
                  <a:pt x="3632" y="514"/>
                </a:lnTo>
                <a:lnTo>
                  <a:pt x="3522" y="734"/>
                </a:lnTo>
                <a:lnTo>
                  <a:pt x="3449" y="991"/>
                </a:lnTo>
                <a:lnTo>
                  <a:pt x="3485" y="1321"/>
                </a:lnTo>
                <a:lnTo>
                  <a:pt x="3522" y="1651"/>
                </a:lnTo>
                <a:lnTo>
                  <a:pt x="3559" y="1908"/>
                </a:lnTo>
                <a:lnTo>
                  <a:pt x="3669" y="2165"/>
                </a:lnTo>
                <a:lnTo>
                  <a:pt x="2091" y="2165"/>
                </a:lnTo>
                <a:lnTo>
                  <a:pt x="2055" y="1358"/>
                </a:lnTo>
                <a:lnTo>
                  <a:pt x="2018" y="514"/>
                </a:lnTo>
                <a:lnTo>
                  <a:pt x="2018" y="368"/>
                </a:lnTo>
                <a:lnTo>
                  <a:pt x="1945" y="221"/>
                </a:lnTo>
                <a:lnTo>
                  <a:pt x="1871" y="147"/>
                </a:lnTo>
                <a:lnTo>
                  <a:pt x="1761" y="74"/>
                </a:lnTo>
                <a:lnTo>
                  <a:pt x="1651" y="37"/>
                </a:lnTo>
                <a:lnTo>
                  <a:pt x="1504" y="1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1" name="Shape 261"/>
          <p:cNvSpPr/>
          <p:nvPr/>
        </p:nvSpPr>
        <p:spPr>
          <a:xfrm>
            <a:off x="7659648" y="4370197"/>
            <a:ext cx="377708" cy="426638"/>
          </a:xfrm>
          <a:custGeom>
            <a:avLst/>
            <a:gdLst/>
            <a:ahLst/>
            <a:cxnLst/>
            <a:rect l="0" t="0" r="0" b="0"/>
            <a:pathLst>
              <a:path w="13316" h="15041" extrusionOk="0">
                <a:moveTo>
                  <a:pt x="5466" y="1"/>
                </a:moveTo>
                <a:lnTo>
                  <a:pt x="5466" y="38"/>
                </a:lnTo>
                <a:lnTo>
                  <a:pt x="5576" y="1248"/>
                </a:lnTo>
                <a:lnTo>
                  <a:pt x="5612" y="1321"/>
                </a:lnTo>
                <a:lnTo>
                  <a:pt x="5649" y="1395"/>
                </a:lnTo>
                <a:lnTo>
                  <a:pt x="5759" y="1431"/>
                </a:lnTo>
                <a:lnTo>
                  <a:pt x="5833" y="1395"/>
                </a:lnTo>
                <a:lnTo>
                  <a:pt x="6713" y="881"/>
                </a:lnTo>
                <a:lnTo>
                  <a:pt x="6713" y="881"/>
                </a:lnTo>
                <a:lnTo>
                  <a:pt x="6640" y="1285"/>
                </a:lnTo>
                <a:lnTo>
                  <a:pt x="6603" y="1652"/>
                </a:lnTo>
                <a:lnTo>
                  <a:pt x="6603" y="2055"/>
                </a:lnTo>
                <a:lnTo>
                  <a:pt x="6640" y="2459"/>
                </a:lnTo>
                <a:lnTo>
                  <a:pt x="6676" y="2569"/>
                </a:lnTo>
                <a:lnTo>
                  <a:pt x="6750" y="2605"/>
                </a:lnTo>
                <a:lnTo>
                  <a:pt x="6823" y="2642"/>
                </a:lnTo>
                <a:lnTo>
                  <a:pt x="6896" y="2679"/>
                </a:lnTo>
                <a:lnTo>
                  <a:pt x="6970" y="2642"/>
                </a:lnTo>
                <a:lnTo>
                  <a:pt x="7043" y="2605"/>
                </a:lnTo>
                <a:lnTo>
                  <a:pt x="7080" y="2532"/>
                </a:lnTo>
                <a:lnTo>
                  <a:pt x="7080" y="2459"/>
                </a:lnTo>
                <a:lnTo>
                  <a:pt x="7043" y="2275"/>
                </a:lnTo>
                <a:lnTo>
                  <a:pt x="7006" y="1835"/>
                </a:lnTo>
                <a:lnTo>
                  <a:pt x="7043" y="1395"/>
                </a:lnTo>
                <a:lnTo>
                  <a:pt x="7116" y="955"/>
                </a:lnTo>
                <a:lnTo>
                  <a:pt x="7226" y="514"/>
                </a:lnTo>
                <a:lnTo>
                  <a:pt x="7190" y="404"/>
                </a:lnTo>
                <a:lnTo>
                  <a:pt x="7153" y="294"/>
                </a:lnTo>
                <a:lnTo>
                  <a:pt x="7043" y="258"/>
                </a:lnTo>
                <a:lnTo>
                  <a:pt x="6933" y="294"/>
                </a:lnTo>
                <a:lnTo>
                  <a:pt x="5906" y="918"/>
                </a:lnTo>
                <a:lnTo>
                  <a:pt x="5869" y="698"/>
                </a:lnTo>
                <a:lnTo>
                  <a:pt x="5796" y="478"/>
                </a:lnTo>
                <a:lnTo>
                  <a:pt x="5686" y="221"/>
                </a:lnTo>
                <a:lnTo>
                  <a:pt x="5576" y="1"/>
                </a:lnTo>
                <a:close/>
                <a:moveTo>
                  <a:pt x="8840" y="3816"/>
                </a:moveTo>
                <a:lnTo>
                  <a:pt x="8730" y="3852"/>
                </a:lnTo>
                <a:lnTo>
                  <a:pt x="8657" y="3926"/>
                </a:lnTo>
                <a:lnTo>
                  <a:pt x="8510" y="4146"/>
                </a:lnTo>
                <a:lnTo>
                  <a:pt x="8364" y="4293"/>
                </a:lnTo>
                <a:lnTo>
                  <a:pt x="8143" y="4476"/>
                </a:lnTo>
                <a:lnTo>
                  <a:pt x="7997" y="4659"/>
                </a:lnTo>
                <a:lnTo>
                  <a:pt x="7997" y="4733"/>
                </a:lnTo>
                <a:lnTo>
                  <a:pt x="7997" y="4769"/>
                </a:lnTo>
                <a:lnTo>
                  <a:pt x="8033" y="4806"/>
                </a:lnTo>
                <a:lnTo>
                  <a:pt x="8070" y="4843"/>
                </a:lnTo>
                <a:lnTo>
                  <a:pt x="8253" y="4843"/>
                </a:lnTo>
                <a:lnTo>
                  <a:pt x="8400" y="4806"/>
                </a:lnTo>
                <a:lnTo>
                  <a:pt x="8547" y="4733"/>
                </a:lnTo>
                <a:lnTo>
                  <a:pt x="8694" y="4659"/>
                </a:lnTo>
                <a:lnTo>
                  <a:pt x="8914" y="4403"/>
                </a:lnTo>
                <a:lnTo>
                  <a:pt x="9097" y="4146"/>
                </a:lnTo>
                <a:lnTo>
                  <a:pt x="9134" y="4073"/>
                </a:lnTo>
                <a:lnTo>
                  <a:pt x="9134" y="3963"/>
                </a:lnTo>
                <a:lnTo>
                  <a:pt x="9097" y="3889"/>
                </a:lnTo>
                <a:lnTo>
                  <a:pt x="9024" y="3852"/>
                </a:lnTo>
                <a:lnTo>
                  <a:pt x="8914" y="3816"/>
                </a:lnTo>
                <a:close/>
                <a:moveTo>
                  <a:pt x="147" y="2972"/>
                </a:moveTo>
                <a:lnTo>
                  <a:pt x="73" y="3009"/>
                </a:lnTo>
                <a:lnTo>
                  <a:pt x="37" y="3082"/>
                </a:lnTo>
                <a:lnTo>
                  <a:pt x="0" y="3229"/>
                </a:lnTo>
                <a:lnTo>
                  <a:pt x="37" y="3559"/>
                </a:lnTo>
                <a:lnTo>
                  <a:pt x="110" y="4073"/>
                </a:lnTo>
                <a:lnTo>
                  <a:pt x="220" y="4549"/>
                </a:lnTo>
                <a:lnTo>
                  <a:pt x="257" y="4623"/>
                </a:lnTo>
                <a:lnTo>
                  <a:pt x="330" y="4696"/>
                </a:lnTo>
                <a:lnTo>
                  <a:pt x="514" y="4696"/>
                </a:lnTo>
                <a:lnTo>
                  <a:pt x="1174" y="4219"/>
                </a:lnTo>
                <a:lnTo>
                  <a:pt x="1247" y="4843"/>
                </a:lnTo>
                <a:lnTo>
                  <a:pt x="1284" y="4990"/>
                </a:lnTo>
                <a:lnTo>
                  <a:pt x="1321" y="5173"/>
                </a:lnTo>
                <a:lnTo>
                  <a:pt x="1394" y="5320"/>
                </a:lnTo>
                <a:lnTo>
                  <a:pt x="1431" y="5356"/>
                </a:lnTo>
                <a:lnTo>
                  <a:pt x="1541" y="5393"/>
                </a:lnTo>
                <a:lnTo>
                  <a:pt x="1614" y="5393"/>
                </a:lnTo>
                <a:lnTo>
                  <a:pt x="1687" y="5356"/>
                </a:lnTo>
                <a:lnTo>
                  <a:pt x="1724" y="5320"/>
                </a:lnTo>
                <a:lnTo>
                  <a:pt x="1761" y="5246"/>
                </a:lnTo>
                <a:lnTo>
                  <a:pt x="1761" y="5173"/>
                </a:lnTo>
                <a:lnTo>
                  <a:pt x="1724" y="5063"/>
                </a:lnTo>
                <a:lnTo>
                  <a:pt x="1724" y="5026"/>
                </a:lnTo>
                <a:lnTo>
                  <a:pt x="1687" y="4953"/>
                </a:lnTo>
                <a:lnTo>
                  <a:pt x="1651" y="4549"/>
                </a:lnTo>
                <a:lnTo>
                  <a:pt x="1614" y="4183"/>
                </a:lnTo>
                <a:lnTo>
                  <a:pt x="1577" y="3816"/>
                </a:lnTo>
                <a:lnTo>
                  <a:pt x="1577" y="3706"/>
                </a:lnTo>
                <a:lnTo>
                  <a:pt x="1467" y="3632"/>
                </a:lnTo>
                <a:lnTo>
                  <a:pt x="1357" y="3632"/>
                </a:lnTo>
                <a:lnTo>
                  <a:pt x="1247" y="3669"/>
                </a:lnTo>
                <a:lnTo>
                  <a:pt x="880" y="3889"/>
                </a:lnTo>
                <a:lnTo>
                  <a:pt x="550" y="4146"/>
                </a:lnTo>
                <a:lnTo>
                  <a:pt x="330" y="3302"/>
                </a:lnTo>
                <a:lnTo>
                  <a:pt x="294" y="3082"/>
                </a:lnTo>
                <a:lnTo>
                  <a:pt x="220" y="2972"/>
                </a:lnTo>
                <a:close/>
                <a:moveTo>
                  <a:pt x="8400" y="2679"/>
                </a:moveTo>
                <a:lnTo>
                  <a:pt x="10124" y="5173"/>
                </a:lnTo>
                <a:lnTo>
                  <a:pt x="10161" y="5210"/>
                </a:lnTo>
                <a:lnTo>
                  <a:pt x="10124" y="5246"/>
                </a:lnTo>
                <a:lnTo>
                  <a:pt x="9684" y="5613"/>
                </a:lnTo>
                <a:lnTo>
                  <a:pt x="9207" y="6017"/>
                </a:lnTo>
                <a:lnTo>
                  <a:pt x="8804" y="6310"/>
                </a:lnTo>
                <a:lnTo>
                  <a:pt x="8584" y="6017"/>
                </a:lnTo>
                <a:lnTo>
                  <a:pt x="6970" y="3852"/>
                </a:lnTo>
                <a:lnTo>
                  <a:pt x="7703" y="3339"/>
                </a:lnTo>
                <a:lnTo>
                  <a:pt x="8033" y="3045"/>
                </a:lnTo>
                <a:lnTo>
                  <a:pt x="8364" y="2752"/>
                </a:lnTo>
                <a:lnTo>
                  <a:pt x="8400" y="2679"/>
                </a:lnTo>
                <a:close/>
                <a:moveTo>
                  <a:pt x="2494" y="7227"/>
                </a:moveTo>
                <a:lnTo>
                  <a:pt x="2421" y="7301"/>
                </a:lnTo>
                <a:lnTo>
                  <a:pt x="2421" y="7411"/>
                </a:lnTo>
                <a:lnTo>
                  <a:pt x="2678" y="7887"/>
                </a:lnTo>
                <a:lnTo>
                  <a:pt x="2494" y="8034"/>
                </a:lnTo>
                <a:lnTo>
                  <a:pt x="2458" y="8108"/>
                </a:lnTo>
                <a:lnTo>
                  <a:pt x="2421" y="8218"/>
                </a:lnTo>
                <a:lnTo>
                  <a:pt x="2421" y="8291"/>
                </a:lnTo>
                <a:lnTo>
                  <a:pt x="2494" y="8328"/>
                </a:lnTo>
                <a:lnTo>
                  <a:pt x="2605" y="8364"/>
                </a:lnTo>
                <a:lnTo>
                  <a:pt x="2678" y="8328"/>
                </a:lnTo>
                <a:lnTo>
                  <a:pt x="2861" y="8254"/>
                </a:lnTo>
                <a:lnTo>
                  <a:pt x="2935" y="8364"/>
                </a:lnTo>
                <a:lnTo>
                  <a:pt x="3155" y="8694"/>
                </a:lnTo>
                <a:lnTo>
                  <a:pt x="3301" y="8841"/>
                </a:lnTo>
                <a:lnTo>
                  <a:pt x="3375" y="8878"/>
                </a:lnTo>
                <a:lnTo>
                  <a:pt x="3485" y="8915"/>
                </a:lnTo>
                <a:lnTo>
                  <a:pt x="3558" y="8878"/>
                </a:lnTo>
                <a:lnTo>
                  <a:pt x="3595" y="8804"/>
                </a:lnTo>
                <a:lnTo>
                  <a:pt x="3632" y="8731"/>
                </a:lnTo>
                <a:lnTo>
                  <a:pt x="3595" y="8621"/>
                </a:lnTo>
                <a:lnTo>
                  <a:pt x="3558" y="8438"/>
                </a:lnTo>
                <a:lnTo>
                  <a:pt x="3301" y="8108"/>
                </a:lnTo>
                <a:lnTo>
                  <a:pt x="3228" y="7997"/>
                </a:lnTo>
                <a:lnTo>
                  <a:pt x="3558" y="7704"/>
                </a:lnTo>
                <a:lnTo>
                  <a:pt x="3595" y="7594"/>
                </a:lnTo>
                <a:lnTo>
                  <a:pt x="3595" y="7484"/>
                </a:lnTo>
                <a:lnTo>
                  <a:pt x="3558" y="7411"/>
                </a:lnTo>
                <a:lnTo>
                  <a:pt x="3485" y="7374"/>
                </a:lnTo>
                <a:lnTo>
                  <a:pt x="3412" y="7337"/>
                </a:lnTo>
                <a:lnTo>
                  <a:pt x="3338" y="7337"/>
                </a:lnTo>
                <a:lnTo>
                  <a:pt x="3228" y="7411"/>
                </a:lnTo>
                <a:lnTo>
                  <a:pt x="2971" y="7631"/>
                </a:lnTo>
                <a:lnTo>
                  <a:pt x="2641" y="7264"/>
                </a:lnTo>
                <a:lnTo>
                  <a:pt x="2568" y="7227"/>
                </a:lnTo>
                <a:close/>
                <a:moveTo>
                  <a:pt x="3191" y="6090"/>
                </a:moveTo>
                <a:lnTo>
                  <a:pt x="3595" y="6860"/>
                </a:lnTo>
                <a:lnTo>
                  <a:pt x="3998" y="7594"/>
                </a:lnTo>
                <a:lnTo>
                  <a:pt x="4439" y="8328"/>
                </a:lnTo>
                <a:lnTo>
                  <a:pt x="4915" y="9025"/>
                </a:lnTo>
                <a:lnTo>
                  <a:pt x="4769" y="9098"/>
                </a:lnTo>
                <a:lnTo>
                  <a:pt x="4622" y="9171"/>
                </a:lnTo>
                <a:lnTo>
                  <a:pt x="4365" y="9355"/>
                </a:lnTo>
                <a:lnTo>
                  <a:pt x="3778" y="9721"/>
                </a:lnTo>
                <a:lnTo>
                  <a:pt x="3522" y="9905"/>
                </a:lnTo>
                <a:lnTo>
                  <a:pt x="3412" y="10015"/>
                </a:lnTo>
                <a:lnTo>
                  <a:pt x="3265" y="10052"/>
                </a:lnTo>
                <a:lnTo>
                  <a:pt x="3228" y="10052"/>
                </a:lnTo>
                <a:lnTo>
                  <a:pt x="3191" y="10088"/>
                </a:lnTo>
                <a:lnTo>
                  <a:pt x="3191" y="10162"/>
                </a:lnTo>
                <a:lnTo>
                  <a:pt x="2421" y="9025"/>
                </a:lnTo>
                <a:lnTo>
                  <a:pt x="1761" y="7997"/>
                </a:lnTo>
                <a:lnTo>
                  <a:pt x="1064" y="7007"/>
                </a:lnTo>
                <a:lnTo>
                  <a:pt x="1394" y="6897"/>
                </a:lnTo>
                <a:lnTo>
                  <a:pt x="1724" y="6714"/>
                </a:lnTo>
                <a:lnTo>
                  <a:pt x="2348" y="6383"/>
                </a:lnTo>
                <a:lnTo>
                  <a:pt x="2494" y="6310"/>
                </a:lnTo>
                <a:lnTo>
                  <a:pt x="2641" y="6273"/>
                </a:lnTo>
                <a:lnTo>
                  <a:pt x="2935" y="6237"/>
                </a:lnTo>
                <a:lnTo>
                  <a:pt x="3081" y="6200"/>
                </a:lnTo>
                <a:lnTo>
                  <a:pt x="3191" y="6090"/>
                </a:lnTo>
                <a:close/>
                <a:moveTo>
                  <a:pt x="12729" y="11005"/>
                </a:moveTo>
                <a:lnTo>
                  <a:pt x="12655" y="11225"/>
                </a:lnTo>
                <a:lnTo>
                  <a:pt x="12582" y="11115"/>
                </a:lnTo>
                <a:lnTo>
                  <a:pt x="12729" y="11005"/>
                </a:lnTo>
                <a:close/>
                <a:moveTo>
                  <a:pt x="9647" y="12949"/>
                </a:moveTo>
                <a:lnTo>
                  <a:pt x="9721" y="13096"/>
                </a:lnTo>
                <a:lnTo>
                  <a:pt x="9831" y="13280"/>
                </a:lnTo>
                <a:lnTo>
                  <a:pt x="9941" y="13463"/>
                </a:lnTo>
                <a:lnTo>
                  <a:pt x="10088" y="13573"/>
                </a:lnTo>
                <a:lnTo>
                  <a:pt x="10051" y="13573"/>
                </a:lnTo>
                <a:lnTo>
                  <a:pt x="9647" y="13756"/>
                </a:lnTo>
                <a:lnTo>
                  <a:pt x="9647" y="13646"/>
                </a:lnTo>
                <a:lnTo>
                  <a:pt x="9574" y="13536"/>
                </a:lnTo>
                <a:lnTo>
                  <a:pt x="9427" y="13426"/>
                </a:lnTo>
                <a:lnTo>
                  <a:pt x="9354" y="13280"/>
                </a:lnTo>
                <a:lnTo>
                  <a:pt x="9281" y="13133"/>
                </a:lnTo>
                <a:lnTo>
                  <a:pt x="9244" y="12986"/>
                </a:lnTo>
                <a:lnTo>
                  <a:pt x="9647" y="12949"/>
                </a:lnTo>
                <a:close/>
                <a:moveTo>
                  <a:pt x="6640" y="12839"/>
                </a:moveTo>
                <a:lnTo>
                  <a:pt x="6493" y="13426"/>
                </a:lnTo>
                <a:lnTo>
                  <a:pt x="6419" y="14013"/>
                </a:lnTo>
                <a:lnTo>
                  <a:pt x="6419" y="14160"/>
                </a:lnTo>
                <a:lnTo>
                  <a:pt x="6163" y="13940"/>
                </a:lnTo>
                <a:lnTo>
                  <a:pt x="6126" y="13940"/>
                </a:lnTo>
                <a:lnTo>
                  <a:pt x="6126" y="13903"/>
                </a:lnTo>
                <a:lnTo>
                  <a:pt x="6126" y="13646"/>
                </a:lnTo>
                <a:lnTo>
                  <a:pt x="6163" y="13353"/>
                </a:lnTo>
                <a:lnTo>
                  <a:pt x="6236" y="13096"/>
                </a:lnTo>
                <a:lnTo>
                  <a:pt x="6346" y="12876"/>
                </a:lnTo>
                <a:lnTo>
                  <a:pt x="6640" y="12839"/>
                </a:lnTo>
                <a:close/>
                <a:moveTo>
                  <a:pt x="7336" y="13170"/>
                </a:moveTo>
                <a:lnTo>
                  <a:pt x="7263" y="13206"/>
                </a:lnTo>
                <a:lnTo>
                  <a:pt x="7226" y="13243"/>
                </a:lnTo>
                <a:lnTo>
                  <a:pt x="7080" y="13720"/>
                </a:lnTo>
                <a:lnTo>
                  <a:pt x="7006" y="13977"/>
                </a:lnTo>
                <a:lnTo>
                  <a:pt x="7006" y="14233"/>
                </a:lnTo>
                <a:lnTo>
                  <a:pt x="7006" y="14307"/>
                </a:lnTo>
                <a:lnTo>
                  <a:pt x="7043" y="14380"/>
                </a:lnTo>
                <a:lnTo>
                  <a:pt x="7116" y="14453"/>
                </a:lnTo>
                <a:lnTo>
                  <a:pt x="7190" y="14490"/>
                </a:lnTo>
                <a:lnTo>
                  <a:pt x="7263" y="14527"/>
                </a:lnTo>
                <a:lnTo>
                  <a:pt x="7336" y="14527"/>
                </a:lnTo>
                <a:lnTo>
                  <a:pt x="7410" y="14453"/>
                </a:lnTo>
                <a:lnTo>
                  <a:pt x="7483" y="14380"/>
                </a:lnTo>
                <a:lnTo>
                  <a:pt x="7483" y="14270"/>
                </a:lnTo>
                <a:lnTo>
                  <a:pt x="7446" y="14160"/>
                </a:lnTo>
                <a:lnTo>
                  <a:pt x="7373" y="14123"/>
                </a:lnTo>
                <a:lnTo>
                  <a:pt x="7373" y="13830"/>
                </a:lnTo>
                <a:lnTo>
                  <a:pt x="7410" y="13280"/>
                </a:lnTo>
                <a:lnTo>
                  <a:pt x="7373" y="13206"/>
                </a:lnTo>
                <a:lnTo>
                  <a:pt x="7336" y="13170"/>
                </a:lnTo>
                <a:close/>
                <a:moveTo>
                  <a:pt x="10418" y="5613"/>
                </a:moveTo>
                <a:lnTo>
                  <a:pt x="11188" y="6714"/>
                </a:lnTo>
                <a:lnTo>
                  <a:pt x="11555" y="7264"/>
                </a:lnTo>
                <a:lnTo>
                  <a:pt x="11922" y="7814"/>
                </a:lnTo>
                <a:lnTo>
                  <a:pt x="12252" y="8474"/>
                </a:lnTo>
                <a:lnTo>
                  <a:pt x="12399" y="8841"/>
                </a:lnTo>
                <a:lnTo>
                  <a:pt x="12545" y="9208"/>
                </a:lnTo>
                <a:lnTo>
                  <a:pt x="12619" y="9575"/>
                </a:lnTo>
                <a:lnTo>
                  <a:pt x="12692" y="9942"/>
                </a:lnTo>
                <a:lnTo>
                  <a:pt x="12729" y="10308"/>
                </a:lnTo>
                <a:lnTo>
                  <a:pt x="12729" y="10675"/>
                </a:lnTo>
                <a:lnTo>
                  <a:pt x="12325" y="10932"/>
                </a:lnTo>
                <a:lnTo>
                  <a:pt x="12288" y="10969"/>
                </a:lnTo>
                <a:lnTo>
                  <a:pt x="12252" y="11042"/>
                </a:lnTo>
                <a:lnTo>
                  <a:pt x="12288" y="11079"/>
                </a:lnTo>
                <a:lnTo>
                  <a:pt x="12325" y="11152"/>
                </a:lnTo>
                <a:lnTo>
                  <a:pt x="12435" y="11372"/>
                </a:lnTo>
                <a:lnTo>
                  <a:pt x="12509" y="11446"/>
                </a:lnTo>
                <a:lnTo>
                  <a:pt x="12582" y="11519"/>
                </a:lnTo>
                <a:lnTo>
                  <a:pt x="12472" y="11776"/>
                </a:lnTo>
                <a:lnTo>
                  <a:pt x="12325" y="12032"/>
                </a:lnTo>
                <a:lnTo>
                  <a:pt x="11848" y="11666"/>
                </a:lnTo>
                <a:lnTo>
                  <a:pt x="11775" y="11629"/>
                </a:lnTo>
                <a:lnTo>
                  <a:pt x="11702" y="11666"/>
                </a:lnTo>
                <a:lnTo>
                  <a:pt x="11665" y="11739"/>
                </a:lnTo>
                <a:lnTo>
                  <a:pt x="11702" y="11812"/>
                </a:lnTo>
                <a:lnTo>
                  <a:pt x="12142" y="12326"/>
                </a:lnTo>
                <a:lnTo>
                  <a:pt x="11848" y="12619"/>
                </a:lnTo>
                <a:lnTo>
                  <a:pt x="11812" y="12546"/>
                </a:lnTo>
                <a:lnTo>
                  <a:pt x="11665" y="12399"/>
                </a:lnTo>
                <a:lnTo>
                  <a:pt x="11518" y="12253"/>
                </a:lnTo>
                <a:lnTo>
                  <a:pt x="11371" y="12069"/>
                </a:lnTo>
                <a:lnTo>
                  <a:pt x="11298" y="11886"/>
                </a:lnTo>
                <a:lnTo>
                  <a:pt x="11225" y="11849"/>
                </a:lnTo>
                <a:lnTo>
                  <a:pt x="11188" y="11812"/>
                </a:lnTo>
                <a:lnTo>
                  <a:pt x="11115" y="11849"/>
                </a:lnTo>
                <a:lnTo>
                  <a:pt x="11078" y="11922"/>
                </a:lnTo>
                <a:lnTo>
                  <a:pt x="11078" y="12106"/>
                </a:lnTo>
                <a:lnTo>
                  <a:pt x="11115" y="12253"/>
                </a:lnTo>
                <a:lnTo>
                  <a:pt x="11188" y="12436"/>
                </a:lnTo>
                <a:lnTo>
                  <a:pt x="11261" y="12583"/>
                </a:lnTo>
                <a:lnTo>
                  <a:pt x="11371" y="12729"/>
                </a:lnTo>
                <a:lnTo>
                  <a:pt x="11518" y="12876"/>
                </a:lnTo>
                <a:lnTo>
                  <a:pt x="11115" y="13096"/>
                </a:lnTo>
                <a:lnTo>
                  <a:pt x="11151" y="12986"/>
                </a:lnTo>
                <a:lnTo>
                  <a:pt x="11151" y="12839"/>
                </a:lnTo>
                <a:lnTo>
                  <a:pt x="11078" y="12766"/>
                </a:lnTo>
                <a:lnTo>
                  <a:pt x="10968" y="12656"/>
                </a:lnTo>
                <a:lnTo>
                  <a:pt x="10931" y="12656"/>
                </a:lnTo>
                <a:lnTo>
                  <a:pt x="10858" y="12693"/>
                </a:lnTo>
                <a:lnTo>
                  <a:pt x="10858" y="12766"/>
                </a:lnTo>
                <a:lnTo>
                  <a:pt x="10821" y="12729"/>
                </a:lnTo>
                <a:lnTo>
                  <a:pt x="10491" y="12436"/>
                </a:lnTo>
                <a:lnTo>
                  <a:pt x="10418" y="12363"/>
                </a:lnTo>
                <a:lnTo>
                  <a:pt x="10344" y="12399"/>
                </a:lnTo>
                <a:lnTo>
                  <a:pt x="10308" y="12473"/>
                </a:lnTo>
                <a:lnTo>
                  <a:pt x="10308" y="12546"/>
                </a:lnTo>
                <a:lnTo>
                  <a:pt x="10491" y="12839"/>
                </a:lnTo>
                <a:lnTo>
                  <a:pt x="10711" y="13206"/>
                </a:lnTo>
                <a:lnTo>
                  <a:pt x="10785" y="13280"/>
                </a:lnTo>
                <a:lnTo>
                  <a:pt x="10381" y="13426"/>
                </a:lnTo>
                <a:lnTo>
                  <a:pt x="10381" y="13353"/>
                </a:lnTo>
                <a:lnTo>
                  <a:pt x="10344" y="13280"/>
                </a:lnTo>
                <a:lnTo>
                  <a:pt x="10234" y="13133"/>
                </a:lnTo>
                <a:lnTo>
                  <a:pt x="10051" y="12913"/>
                </a:lnTo>
                <a:lnTo>
                  <a:pt x="9904" y="12693"/>
                </a:lnTo>
                <a:lnTo>
                  <a:pt x="9831" y="12619"/>
                </a:lnTo>
                <a:lnTo>
                  <a:pt x="9721" y="12619"/>
                </a:lnTo>
                <a:lnTo>
                  <a:pt x="9391" y="12693"/>
                </a:lnTo>
                <a:lnTo>
                  <a:pt x="9097" y="12729"/>
                </a:lnTo>
                <a:lnTo>
                  <a:pt x="9024" y="12766"/>
                </a:lnTo>
                <a:lnTo>
                  <a:pt x="8987" y="12839"/>
                </a:lnTo>
                <a:lnTo>
                  <a:pt x="8987" y="12913"/>
                </a:lnTo>
                <a:lnTo>
                  <a:pt x="9024" y="12986"/>
                </a:lnTo>
                <a:lnTo>
                  <a:pt x="9024" y="13243"/>
                </a:lnTo>
                <a:lnTo>
                  <a:pt x="9097" y="13500"/>
                </a:lnTo>
                <a:lnTo>
                  <a:pt x="9134" y="13646"/>
                </a:lnTo>
                <a:lnTo>
                  <a:pt x="9207" y="13756"/>
                </a:lnTo>
                <a:lnTo>
                  <a:pt x="9317" y="13830"/>
                </a:lnTo>
                <a:lnTo>
                  <a:pt x="9427" y="13867"/>
                </a:lnTo>
                <a:lnTo>
                  <a:pt x="8987" y="14050"/>
                </a:lnTo>
                <a:lnTo>
                  <a:pt x="8950" y="13977"/>
                </a:lnTo>
                <a:lnTo>
                  <a:pt x="8804" y="13903"/>
                </a:lnTo>
                <a:lnTo>
                  <a:pt x="8767" y="13903"/>
                </a:lnTo>
                <a:lnTo>
                  <a:pt x="8620" y="13536"/>
                </a:lnTo>
                <a:lnTo>
                  <a:pt x="8510" y="13390"/>
                </a:lnTo>
                <a:lnTo>
                  <a:pt x="8364" y="13206"/>
                </a:lnTo>
                <a:lnTo>
                  <a:pt x="8327" y="13206"/>
                </a:lnTo>
                <a:lnTo>
                  <a:pt x="8327" y="13243"/>
                </a:lnTo>
                <a:lnTo>
                  <a:pt x="8327" y="13500"/>
                </a:lnTo>
                <a:lnTo>
                  <a:pt x="8364" y="13756"/>
                </a:lnTo>
                <a:lnTo>
                  <a:pt x="8510" y="14270"/>
                </a:lnTo>
                <a:lnTo>
                  <a:pt x="8070" y="14453"/>
                </a:lnTo>
                <a:lnTo>
                  <a:pt x="8033" y="14160"/>
                </a:lnTo>
                <a:lnTo>
                  <a:pt x="7960" y="13903"/>
                </a:lnTo>
                <a:lnTo>
                  <a:pt x="7923" y="13536"/>
                </a:lnTo>
                <a:lnTo>
                  <a:pt x="7923" y="13206"/>
                </a:lnTo>
                <a:lnTo>
                  <a:pt x="7887" y="13133"/>
                </a:lnTo>
                <a:lnTo>
                  <a:pt x="7813" y="13096"/>
                </a:lnTo>
                <a:lnTo>
                  <a:pt x="7777" y="13096"/>
                </a:lnTo>
                <a:lnTo>
                  <a:pt x="7703" y="13170"/>
                </a:lnTo>
                <a:lnTo>
                  <a:pt x="7667" y="13536"/>
                </a:lnTo>
                <a:lnTo>
                  <a:pt x="7630" y="13903"/>
                </a:lnTo>
                <a:lnTo>
                  <a:pt x="7667" y="14233"/>
                </a:lnTo>
                <a:lnTo>
                  <a:pt x="7667" y="14380"/>
                </a:lnTo>
                <a:lnTo>
                  <a:pt x="7740" y="14527"/>
                </a:lnTo>
                <a:lnTo>
                  <a:pt x="7483" y="14563"/>
                </a:lnTo>
                <a:lnTo>
                  <a:pt x="7190" y="14527"/>
                </a:lnTo>
                <a:lnTo>
                  <a:pt x="7006" y="14453"/>
                </a:lnTo>
                <a:lnTo>
                  <a:pt x="6786" y="14380"/>
                </a:lnTo>
                <a:lnTo>
                  <a:pt x="6823" y="14160"/>
                </a:lnTo>
                <a:lnTo>
                  <a:pt x="6860" y="13646"/>
                </a:lnTo>
                <a:lnTo>
                  <a:pt x="6860" y="13206"/>
                </a:lnTo>
                <a:lnTo>
                  <a:pt x="6860" y="12766"/>
                </a:lnTo>
                <a:lnTo>
                  <a:pt x="6823" y="12693"/>
                </a:lnTo>
                <a:lnTo>
                  <a:pt x="6713" y="12656"/>
                </a:lnTo>
                <a:lnTo>
                  <a:pt x="6346" y="12693"/>
                </a:lnTo>
                <a:lnTo>
                  <a:pt x="6309" y="12656"/>
                </a:lnTo>
                <a:lnTo>
                  <a:pt x="6236" y="12693"/>
                </a:lnTo>
                <a:lnTo>
                  <a:pt x="6089" y="12913"/>
                </a:lnTo>
                <a:lnTo>
                  <a:pt x="5943" y="13133"/>
                </a:lnTo>
                <a:lnTo>
                  <a:pt x="5869" y="13390"/>
                </a:lnTo>
                <a:lnTo>
                  <a:pt x="5796" y="13610"/>
                </a:lnTo>
                <a:lnTo>
                  <a:pt x="5392" y="13206"/>
                </a:lnTo>
                <a:lnTo>
                  <a:pt x="5686" y="12839"/>
                </a:lnTo>
                <a:lnTo>
                  <a:pt x="5943" y="12473"/>
                </a:lnTo>
                <a:lnTo>
                  <a:pt x="5943" y="12363"/>
                </a:lnTo>
                <a:lnTo>
                  <a:pt x="5943" y="12289"/>
                </a:lnTo>
                <a:lnTo>
                  <a:pt x="5869" y="12216"/>
                </a:lnTo>
                <a:lnTo>
                  <a:pt x="5686" y="12216"/>
                </a:lnTo>
                <a:lnTo>
                  <a:pt x="5612" y="12289"/>
                </a:lnTo>
                <a:lnTo>
                  <a:pt x="5209" y="12949"/>
                </a:lnTo>
                <a:lnTo>
                  <a:pt x="4952" y="12619"/>
                </a:lnTo>
                <a:lnTo>
                  <a:pt x="5136" y="12473"/>
                </a:lnTo>
                <a:lnTo>
                  <a:pt x="5319" y="12289"/>
                </a:lnTo>
                <a:lnTo>
                  <a:pt x="5466" y="12069"/>
                </a:lnTo>
                <a:lnTo>
                  <a:pt x="5576" y="11849"/>
                </a:lnTo>
                <a:lnTo>
                  <a:pt x="5576" y="11776"/>
                </a:lnTo>
                <a:lnTo>
                  <a:pt x="5576" y="11739"/>
                </a:lnTo>
                <a:lnTo>
                  <a:pt x="5539" y="11666"/>
                </a:lnTo>
                <a:lnTo>
                  <a:pt x="5502" y="11629"/>
                </a:lnTo>
                <a:lnTo>
                  <a:pt x="5319" y="11629"/>
                </a:lnTo>
                <a:lnTo>
                  <a:pt x="5282" y="11702"/>
                </a:lnTo>
                <a:lnTo>
                  <a:pt x="4805" y="12399"/>
                </a:lnTo>
                <a:lnTo>
                  <a:pt x="4439" y="11922"/>
                </a:lnTo>
                <a:lnTo>
                  <a:pt x="4549" y="11812"/>
                </a:lnTo>
                <a:lnTo>
                  <a:pt x="4879" y="11409"/>
                </a:lnTo>
                <a:lnTo>
                  <a:pt x="5209" y="10969"/>
                </a:lnTo>
                <a:lnTo>
                  <a:pt x="5209" y="10895"/>
                </a:lnTo>
                <a:lnTo>
                  <a:pt x="5246" y="10859"/>
                </a:lnTo>
                <a:lnTo>
                  <a:pt x="5282" y="10785"/>
                </a:lnTo>
                <a:lnTo>
                  <a:pt x="5282" y="10712"/>
                </a:lnTo>
                <a:lnTo>
                  <a:pt x="5209" y="10639"/>
                </a:lnTo>
                <a:lnTo>
                  <a:pt x="5099" y="10602"/>
                </a:lnTo>
                <a:lnTo>
                  <a:pt x="5026" y="10602"/>
                </a:lnTo>
                <a:lnTo>
                  <a:pt x="4952" y="10639"/>
                </a:lnTo>
                <a:lnTo>
                  <a:pt x="4549" y="11225"/>
                </a:lnTo>
                <a:lnTo>
                  <a:pt x="4329" y="11556"/>
                </a:lnTo>
                <a:lnTo>
                  <a:pt x="4292" y="11482"/>
                </a:lnTo>
                <a:lnTo>
                  <a:pt x="4145" y="11482"/>
                </a:lnTo>
                <a:lnTo>
                  <a:pt x="3888" y="11152"/>
                </a:lnTo>
                <a:lnTo>
                  <a:pt x="4329" y="10822"/>
                </a:lnTo>
                <a:lnTo>
                  <a:pt x="4549" y="10675"/>
                </a:lnTo>
                <a:lnTo>
                  <a:pt x="4732" y="10455"/>
                </a:lnTo>
                <a:lnTo>
                  <a:pt x="4769" y="10418"/>
                </a:lnTo>
                <a:lnTo>
                  <a:pt x="4805" y="10345"/>
                </a:lnTo>
                <a:lnTo>
                  <a:pt x="4732" y="10235"/>
                </a:lnTo>
                <a:lnTo>
                  <a:pt x="4659" y="10162"/>
                </a:lnTo>
                <a:lnTo>
                  <a:pt x="4585" y="10162"/>
                </a:lnTo>
                <a:lnTo>
                  <a:pt x="4512" y="10198"/>
                </a:lnTo>
                <a:lnTo>
                  <a:pt x="4292" y="10345"/>
                </a:lnTo>
                <a:lnTo>
                  <a:pt x="4072" y="10528"/>
                </a:lnTo>
                <a:lnTo>
                  <a:pt x="3705" y="10895"/>
                </a:lnTo>
                <a:lnTo>
                  <a:pt x="3256" y="10239"/>
                </a:lnTo>
                <a:lnTo>
                  <a:pt x="3256" y="10239"/>
                </a:lnTo>
                <a:lnTo>
                  <a:pt x="3485" y="10272"/>
                </a:lnTo>
                <a:lnTo>
                  <a:pt x="3742" y="10235"/>
                </a:lnTo>
                <a:lnTo>
                  <a:pt x="3888" y="10162"/>
                </a:lnTo>
                <a:lnTo>
                  <a:pt x="4072" y="10052"/>
                </a:lnTo>
                <a:lnTo>
                  <a:pt x="4365" y="9868"/>
                </a:lnTo>
                <a:lnTo>
                  <a:pt x="4769" y="9648"/>
                </a:lnTo>
                <a:lnTo>
                  <a:pt x="4989" y="9538"/>
                </a:lnTo>
                <a:lnTo>
                  <a:pt x="5172" y="9391"/>
                </a:lnTo>
                <a:lnTo>
                  <a:pt x="6053" y="10675"/>
                </a:lnTo>
                <a:lnTo>
                  <a:pt x="6383" y="11115"/>
                </a:lnTo>
                <a:lnTo>
                  <a:pt x="6713" y="11556"/>
                </a:lnTo>
                <a:lnTo>
                  <a:pt x="6896" y="11739"/>
                </a:lnTo>
                <a:lnTo>
                  <a:pt x="7116" y="11922"/>
                </a:lnTo>
                <a:lnTo>
                  <a:pt x="7336" y="12069"/>
                </a:lnTo>
                <a:lnTo>
                  <a:pt x="7593" y="12179"/>
                </a:lnTo>
                <a:lnTo>
                  <a:pt x="7813" y="12253"/>
                </a:lnTo>
                <a:lnTo>
                  <a:pt x="8070" y="12289"/>
                </a:lnTo>
                <a:lnTo>
                  <a:pt x="8547" y="12289"/>
                </a:lnTo>
                <a:lnTo>
                  <a:pt x="8767" y="12253"/>
                </a:lnTo>
                <a:lnTo>
                  <a:pt x="8987" y="12179"/>
                </a:lnTo>
                <a:lnTo>
                  <a:pt x="9207" y="12106"/>
                </a:lnTo>
                <a:lnTo>
                  <a:pt x="9427" y="11996"/>
                </a:lnTo>
                <a:lnTo>
                  <a:pt x="9684" y="11849"/>
                </a:lnTo>
                <a:lnTo>
                  <a:pt x="9867" y="11666"/>
                </a:lnTo>
                <a:lnTo>
                  <a:pt x="10051" y="11482"/>
                </a:lnTo>
                <a:lnTo>
                  <a:pt x="10198" y="11262"/>
                </a:lnTo>
                <a:lnTo>
                  <a:pt x="10308" y="11042"/>
                </a:lnTo>
                <a:lnTo>
                  <a:pt x="10418" y="10822"/>
                </a:lnTo>
                <a:lnTo>
                  <a:pt x="10491" y="10565"/>
                </a:lnTo>
                <a:lnTo>
                  <a:pt x="10528" y="10345"/>
                </a:lnTo>
                <a:lnTo>
                  <a:pt x="10564" y="9832"/>
                </a:lnTo>
                <a:lnTo>
                  <a:pt x="10528" y="9318"/>
                </a:lnTo>
                <a:lnTo>
                  <a:pt x="10418" y="8804"/>
                </a:lnTo>
                <a:lnTo>
                  <a:pt x="10234" y="8328"/>
                </a:lnTo>
                <a:lnTo>
                  <a:pt x="9978" y="7887"/>
                </a:lnTo>
                <a:lnTo>
                  <a:pt x="9684" y="7484"/>
                </a:lnTo>
                <a:lnTo>
                  <a:pt x="9097" y="6640"/>
                </a:lnTo>
                <a:lnTo>
                  <a:pt x="9354" y="6494"/>
                </a:lnTo>
                <a:lnTo>
                  <a:pt x="9574" y="6347"/>
                </a:lnTo>
                <a:lnTo>
                  <a:pt x="10014" y="5980"/>
                </a:lnTo>
                <a:lnTo>
                  <a:pt x="10418" y="5613"/>
                </a:lnTo>
                <a:close/>
                <a:moveTo>
                  <a:pt x="8400" y="2055"/>
                </a:moveTo>
                <a:lnTo>
                  <a:pt x="8290" y="2092"/>
                </a:lnTo>
                <a:lnTo>
                  <a:pt x="8217" y="2165"/>
                </a:lnTo>
                <a:lnTo>
                  <a:pt x="8180" y="2202"/>
                </a:lnTo>
                <a:lnTo>
                  <a:pt x="8180" y="2312"/>
                </a:lnTo>
                <a:lnTo>
                  <a:pt x="8180" y="2385"/>
                </a:lnTo>
                <a:lnTo>
                  <a:pt x="8107" y="2422"/>
                </a:lnTo>
                <a:lnTo>
                  <a:pt x="8033" y="2459"/>
                </a:lnTo>
                <a:lnTo>
                  <a:pt x="7300" y="3045"/>
                </a:lnTo>
                <a:lnTo>
                  <a:pt x="6896" y="3339"/>
                </a:lnTo>
                <a:lnTo>
                  <a:pt x="6529" y="3596"/>
                </a:lnTo>
                <a:lnTo>
                  <a:pt x="6456" y="3669"/>
                </a:lnTo>
                <a:lnTo>
                  <a:pt x="6419" y="3742"/>
                </a:lnTo>
                <a:lnTo>
                  <a:pt x="6419" y="3852"/>
                </a:lnTo>
                <a:lnTo>
                  <a:pt x="6419" y="3926"/>
                </a:lnTo>
                <a:lnTo>
                  <a:pt x="8547" y="6677"/>
                </a:lnTo>
                <a:lnTo>
                  <a:pt x="8547" y="6750"/>
                </a:lnTo>
                <a:lnTo>
                  <a:pt x="8620" y="6787"/>
                </a:lnTo>
                <a:lnTo>
                  <a:pt x="9391" y="7851"/>
                </a:lnTo>
                <a:lnTo>
                  <a:pt x="9684" y="8291"/>
                </a:lnTo>
                <a:lnTo>
                  <a:pt x="9904" y="8768"/>
                </a:lnTo>
                <a:lnTo>
                  <a:pt x="10014" y="9025"/>
                </a:lnTo>
                <a:lnTo>
                  <a:pt x="10088" y="9281"/>
                </a:lnTo>
                <a:lnTo>
                  <a:pt x="10124" y="9538"/>
                </a:lnTo>
                <a:lnTo>
                  <a:pt x="10124" y="9832"/>
                </a:lnTo>
                <a:lnTo>
                  <a:pt x="10124" y="10088"/>
                </a:lnTo>
                <a:lnTo>
                  <a:pt x="10088" y="10308"/>
                </a:lnTo>
                <a:lnTo>
                  <a:pt x="10014" y="10565"/>
                </a:lnTo>
                <a:lnTo>
                  <a:pt x="9904" y="10785"/>
                </a:lnTo>
                <a:lnTo>
                  <a:pt x="9794" y="11005"/>
                </a:lnTo>
                <a:lnTo>
                  <a:pt x="9647" y="11189"/>
                </a:lnTo>
                <a:lnTo>
                  <a:pt x="9464" y="11372"/>
                </a:lnTo>
                <a:lnTo>
                  <a:pt x="9281" y="11556"/>
                </a:lnTo>
                <a:lnTo>
                  <a:pt x="9097" y="11666"/>
                </a:lnTo>
                <a:lnTo>
                  <a:pt x="8877" y="11739"/>
                </a:lnTo>
                <a:lnTo>
                  <a:pt x="8657" y="11776"/>
                </a:lnTo>
                <a:lnTo>
                  <a:pt x="8437" y="11812"/>
                </a:lnTo>
                <a:lnTo>
                  <a:pt x="7997" y="11812"/>
                </a:lnTo>
                <a:lnTo>
                  <a:pt x="7813" y="11739"/>
                </a:lnTo>
                <a:lnTo>
                  <a:pt x="7593" y="11666"/>
                </a:lnTo>
                <a:lnTo>
                  <a:pt x="7373" y="11519"/>
                </a:lnTo>
                <a:lnTo>
                  <a:pt x="7153" y="11372"/>
                </a:lnTo>
                <a:lnTo>
                  <a:pt x="6970" y="11152"/>
                </a:lnTo>
                <a:lnTo>
                  <a:pt x="6823" y="10932"/>
                </a:lnTo>
                <a:lnTo>
                  <a:pt x="6053" y="9905"/>
                </a:lnTo>
                <a:lnTo>
                  <a:pt x="5356" y="8878"/>
                </a:lnTo>
                <a:lnTo>
                  <a:pt x="4659" y="7814"/>
                </a:lnTo>
                <a:lnTo>
                  <a:pt x="4035" y="6714"/>
                </a:lnTo>
                <a:lnTo>
                  <a:pt x="3742" y="6163"/>
                </a:lnTo>
                <a:lnTo>
                  <a:pt x="3485" y="5613"/>
                </a:lnTo>
                <a:lnTo>
                  <a:pt x="3412" y="5540"/>
                </a:lnTo>
                <a:lnTo>
                  <a:pt x="3301" y="5503"/>
                </a:lnTo>
                <a:lnTo>
                  <a:pt x="3191" y="5503"/>
                </a:lnTo>
                <a:lnTo>
                  <a:pt x="3118" y="5576"/>
                </a:lnTo>
                <a:lnTo>
                  <a:pt x="3008" y="5687"/>
                </a:lnTo>
                <a:lnTo>
                  <a:pt x="2861" y="5760"/>
                </a:lnTo>
                <a:lnTo>
                  <a:pt x="2715" y="5833"/>
                </a:lnTo>
                <a:lnTo>
                  <a:pt x="2568" y="5833"/>
                </a:lnTo>
                <a:lnTo>
                  <a:pt x="2421" y="5870"/>
                </a:lnTo>
                <a:lnTo>
                  <a:pt x="2274" y="5907"/>
                </a:lnTo>
                <a:lnTo>
                  <a:pt x="2018" y="6053"/>
                </a:lnTo>
                <a:lnTo>
                  <a:pt x="1431" y="6420"/>
                </a:lnTo>
                <a:lnTo>
                  <a:pt x="1137" y="6604"/>
                </a:lnTo>
                <a:lnTo>
                  <a:pt x="880" y="6824"/>
                </a:lnTo>
                <a:lnTo>
                  <a:pt x="770" y="6824"/>
                </a:lnTo>
                <a:lnTo>
                  <a:pt x="697" y="6897"/>
                </a:lnTo>
                <a:lnTo>
                  <a:pt x="660" y="6970"/>
                </a:lnTo>
                <a:lnTo>
                  <a:pt x="697" y="7080"/>
                </a:lnTo>
                <a:lnTo>
                  <a:pt x="1101" y="7814"/>
                </a:lnTo>
                <a:lnTo>
                  <a:pt x="1541" y="8548"/>
                </a:lnTo>
                <a:lnTo>
                  <a:pt x="2458" y="9942"/>
                </a:lnTo>
                <a:lnTo>
                  <a:pt x="3412" y="11335"/>
                </a:lnTo>
                <a:lnTo>
                  <a:pt x="4402" y="12693"/>
                </a:lnTo>
                <a:lnTo>
                  <a:pt x="4989" y="13426"/>
                </a:lnTo>
                <a:lnTo>
                  <a:pt x="4952" y="13426"/>
                </a:lnTo>
                <a:lnTo>
                  <a:pt x="4952" y="13500"/>
                </a:lnTo>
                <a:lnTo>
                  <a:pt x="4989" y="13536"/>
                </a:lnTo>
                <a:lnTo>
                  <a:pt x="5026" y="13573"/>
                </a:lnTo>
                <a:lnTo>
                  <a:pt x="5099" y="13536"/>
                </a:lnTo>
                <a:lnTo>
                  <a:pt x="5429" y="13940"/>
                </a:lnTo>
                <a:lnTo>
                  <a:pt x="5796" y="14307"/>
                </a:lnTo>
                <a:lnTo>
                  <a:pt x="5833" y="14343"/>
                </a:lnTo>
                <a:lnTo>
                  <a:pt x="5906" y="14380"/>
                </a:lnTo>
                <a:lnTo>
                  <a:pt x="6126" y="14563"/>
                </a:lnTo>
                <a:lnTo>
                  <a:pt x="6383" y="14710"/>
                </a:lnTo>
                <a:lnTo>
                  <a:pt x="6640" y="14857"/>
                </a:lnTo>
                <a:lnTo>
                  <a:pt x="6933" y="14967"/>
                </a:lnTo>
                <a:lnTo>
                  <a:pt x="7226" y="15040"/>
                </a:lnTo>
                <a:lnTo>
                  <a:pt x="7850" y="15040"/>
                </a:lnTo>
                <a:lnTo>
                  <a:pt x="8180" y="14967"/>
                </a:lnTo>
                <a:lnTo>
                  <a:pt x="8510" y="14820"/>
                </a:lnTo>
                <a:lnTo>
                  <a:pt x="8877" y="14673"/>
                </a:lnTo>
                <a:lnTo>
                  <a:pt x="9574" y="14343"/>
                </a:lnTo>
                <a:lnTo>
                  <a:pt x="11115" y="13683"/>
                </a:lnTo>
                <a:lnTo>
                  <a:pt x="11592" y="13426"/>
                </a:lnTo>
                <a:lnTo>
                  <a:pt x="11995" y="13170"/>
                </a:lnTo>
                <a:lnTo>
                  <a:pt x="12399" y="12839"/>
                </a:lnTo>
                <a:lnTo>
                  <a:pt x="12729" y="12436"/>
                </a:lnTo>
                <a:lnTo>
                  <a:pt x="12912" y="12142"/>
                </a:lnTo>
                <a:lnTo>
                  <a:pt x="13059" y="11849"/>
                </a:lnTo>
                <a:lnTo>
                  <a:pt x="13169" y="11519"/>
                </a:lnTo>
                <a:lnTo>
                  <a:pt x="13242" y="11189"/>
                </a:lnTo>
                <a:lnTo>
                  <a:pt x="13279" y="10859"/>
                </a:lnTo>
                <a:lnTo>
                  <a:pt x="13316" y="10528"/>
                </a:lnTo>
                <a:lnTo>
                  <a:pt x="13279" y="10198"/>
                </a:lnTo>
                <a:lnTo>
                  <a:pt x="13242" y="9868"/>
                </a:lnTo>
                <a:lnTo>
                  <a:pt x="13169" y="9538"/>
                </a:lnTo>
                <a:lnTo>
                  <a:pt x="13095" y="9208"/>
                </a:lnTo>
                <a:lnTo>
                  <a:pt x="12875" y="8584"/>
                </a:lnTo>
                <a:lnTo>
                  <a:pt x="12582" y="7961"/>
                </a:lnTo>
                <a:lnTo>
                  <a:pt x="12252" y="7374"/>
                </a:lnTo>
                <a:lnTo>
                  <a:pt x="11885" y="6824"/>
                </a:lnTo>
                <a:lnTo>
                  <a:pt x="10271" y="4476"/>
                </a:lnTo>
                <a:lnTo>
                  <a:pt x="8657" y="2165"/>
                </a:lnTo>
                <a:lnTo>
                  <a:pt x="8584" y="2092"/>
                </a:lnTo>
                <a:lnTo>
                  <a:pt x="8474" y="2055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2" name="Shape 262"/>
          <p:cNvSpPr/>
          <p:nvPr/>
        </p:nvSpPr>
        <p:spPr>
          <a:xfrm>
            <a:off x="8797588" y="3078733"/>
            <a:ext cx="386048" cy="258065"/>
          </a:xfrm>
          <a:custGeom>
            <a:avLst/>
            <a:gdLst/>
            <a:ahLst/>
            <a:cxnLst/>
            <a:rect l="0" t="0" r="0" b="0"/>
            <a:pathLst>
              <a:path w="13610" h="9098" extrusionOk="0">
                <a:moveTo>
                  <a:pt x="4696" y="0"/>
                </a:moveTo>
                <a:lnTo>
                  <a:pt x="4586" y="74"/>
                </a:lnTo>
                <a:lnTo>
                  <a:pt x="4256" y="440"/>
                </a:lnTo>
                <a:lnTo>
                  <a:pt x="3999" y="844"/>
                </a:lnTo>
                <a:lnTo>
                  <a:pt x="3742" y="1247"/>
                </a:lnTo>
                <a:lnTo>
                  <a:pt x="3522" y="1688"/>
                </a:lnTo>
                <a:lnTo>
                  <a:pt x="3339" y="2128"/>
                </a:lnTo>
                <a:lnTo>
                  <a:pt x="3228" y="2605"/>
                </a:lnTo>
                <a:lnTo>
                  <a:pt x="3118" y="3081"/>
                </a:lnTo>
                <a:lnTo>
                  <a:pt x="3045" y="3595"/>
                </a:lnTo>
                <a:lnTo>
                  <a:pt x="3008" y="3852"/>
                </a:lnTo>
                <a:lnTo>
                  <a:pt x="2935" y="4072"/>
                </a:lnTo>
                <a:lnTo>
                  <a:pt x="2825" y="4329"/>
                </a:lnTo>
                <a:lnTo>
                  <a:pt x="2678" y="4512"/>
                </a:lnTo>
                <a:lnTo>
                  <a:pt x="2605" y="4622"/>
                </a:lnTo>
                <a:lnTo>
                  <a:pt x="2495" y="4659"/>
                </a:lnTo>
                <a:lnTo>
                  <a:pt x="2275" y="4732"/>
                </a:lnTo>
                <a:lnTo>
                  <a:pt x="1835" y="4732"/>
                </a:lnTo>
                <a:lnTo>
                  <a:pt x="1541" y="4659"/>
                </a:lnTo>
                <a:lnTo>
                  <a:pt x="991" y="4659"/>
                </a:lnTo>
                <a:lnTo>
                  <a:pt x="881" y="4732"/>
                </a:lnTo>
                <a:lnTo>
                  <a:pt x="771" y="4769"/>
                </a:lnTo>
                <a:lnTo>
                  <a:pt x="587" y="4732"/>
                </a:lnTo>
                <a:lnTo>
                  <a:pt x="404" y="4732"/>
                </a:lnTo>
                <a:lnTo>
                  <a:pt x="257" y="4805"/>
                </a:lnTo>
                <a:lnTo>
                  <a:pt x="74" y="4879"/>
                </a:lnTo>
                <a:lnTo>
                  <a:pt x="37" y="4952"/>
                </a:lnTo>
                <a:lnTo>
                  <a:pt x="0" y="5026"/>
                </a:lnTo>
                <a:lnTo>
                  <a:pt x="0" y="5172"/>
                </a:lnTo>
                <a:lnTo>
                  <a:pt x="37" y="5209"/>
                </a:lnTo>
                <a:lnTo>
                  <a:pt x="74" y="5246"/>
                </a:lnTo>
                <a:lnTo>
                  <a:pt x="147" y="5282"/>
                </a:lnTo>
                <a:lnTo>
                  <a:pt x="221" y="5246"/>
                </a:lnTo>
                <a:lnTo>
                  <a:pt x="514" y="5172"/>
                </a:lnTo>
                <a:lnTo>
                  <a:pt x="587" y="5282"/>
                </a:lnTo>
                <a:lnTo>
                  <a:pt x="697" y="5356"/>
                </a:lnTo>
                <a:lnTo>
                  <a:pt x="807" y="5356"/>
                </a:lnTo>
                <a:lnTo>
                  <a:pt x="881" y="5319"/>
                </a:lnTo>
                <a:lnTo>
                  <a:pt x="918" y="5282"/>
                </a:lnTo>
                <a:lnTo>
                  <a:pt x="991" y="5209"/>
                </a:lnTo>
                <a:lnTo>
                  <a:pt x="1064" y="5172"/>
                </a:lnTo>
                <a:lnTo>
                  <a:pt x="1248" y="5136"/>
                </a:lnTo>
                <a:lnTo>
                  <a:pt x="1431" y="5172"/>
                </a:lnTo>
                <a:lnTo>
                  <a:pt x="1614" y="5209"/>
                </a:lnTo>
                <a:lnTo>
                  <a:pt x="1981" y="5282"/>
                </a:lnTo>
                <a:lnTo>
                  <a:pt x="2201" y="5282"/>
                </a:lnTo>
                <a:lnTo>
                  <a:pt x="2385" y="5246"/>
                </a:lnTo>
                <a:lnTo>
                  <a:pt x="2605" y="5209"/>
                </a:lnTo>
                <a:lnTo>
                  <a:pt x="2752" y="5136"/>
                </a:lnTo>
                <a:lnTo>
                  <a:pt x="2935" y="5026"/>
                </a:lnTo>
                <a:lnTo>
                  <a:pt x="3082" y="4879"/>
                </a:lnTo>
                <a:lnTo>
                  <a:pt x="3192" y="4732"/>
                </a:lnTo>
                <a:lnTo>
                  <a:pt x="3302" y="4549"/>
                </a:lnTo>
                <a:lnTo>
                  <a:pt x="3449" y="4182"/>
                </a:lnTo>
                <a:lnTo>
                  <a:pt x="3522" y="3925"/>
                </a:lnTo>
                <a:lnTo>
                  <a:pt x="3559" y="3668"/>
                </a:lnTo>
                <a:lnTo>
                  <a:pt x="3632" y="3118"/>
                </a:lnTo>
                <a:lnTo>
                  <a:pt x="3742" y="2641"/>
                </a:lnTo>
                <a:lnTo>
                  <a:pt x="3889" y="2201"/>
                </a:lnTo>
                <a:lnTo>
                  <a:pt x="4035" y="1834"/>
                </a:lnTo>
                <a:lnTo>
                  <a:pt x="4219" y="1467"/>
                </a:lnTo>
                <a:lnTo>
                  <a:pt x="4402" y="1137"/>
                </a:lnTo>
                <a:lnTo>
                  <a:pt x="4659" y="844"/>
                </a:lnTo>
                <a:lnTo>
                  <a:pt x="5173" y="2861"/>
                </a:lnTo>
                <a:lnTo>
                  <a:pt x="5649" y="4842"/>
                </a:lnTo>
                <a:lnTo>
                  <a:pt x="6126" y="6860"/>
                </a:lnTo>
                <a:lnTo>
                  <a:pt x="6567" y="8914"/>
                </a:lnTo>
                <a:lnTo>
                  <a:pt x="6603" y="8987"/>
                </a:lnTo>
                <a:lnTo>
                  <a:pt x="6713" y="9061"/>
                </a:lnTo>
                <a:lnTo>
                  <a:pt x="6787" y="9097"/>
                </a:lnTo>
                <a:lnTo>
                  <a:pt x="6897" y="9097"/>
                </a:lnTo>
                <a:lnTo>
                  <a:pt x="7153" y="8987"/>
                </a:lnTo>
                <a:lnTo>
                  <a:pt x="7374" y="8804"/>
                </a:lnTo>
                <a:lnTo>
                  <a:pt x="7520" y="8620"/>
                </a:lnTo>
                <a:lnTo>
                  <a:pt x="7667" y="8364"/>
                </a:lnTo>
                <a:lnTo>
                  <a:pt x="7814" y="7997"/>
                </a:lnTo>
                <a:lnTo>
                  <a:pt x="7924" y="7593"/>
                </a:lnTo>
                <a:lnTo>
                  <a:pt x="8181" y="6823"/>
                </a:lnTo>
                <a:lnTo>
                  <a:pt x="9061" y="3962"/>
                </a:lnTo>
                <a:lnTo>
                  <a:pt x="9208" y="4439"/>
                </a:lnTo>
                <a:lnTo>
                  <a:pt x="9318" y="4952"/>
                </a:lnTo>
                <a:lnTo>
                  <a:pt x="9318" y="5062"/>
                </a:lnTo>
                <a:lnTo>
                  <a:pt x="9391" y="5136"/>
                </a:lnTo>
                <a:lnTo>
                  <a:pt x="9464" y="5209"/>
                </a:lnTo>
                <a:lnTo>
                  <a:pt x="9574" y="5209"/>
                </a:lnTo>
                <a:lnTo>
                  <a:pt x="12032" y="5062"/>
                </a:lnTo>
                <a:lnTo>
                  <a:pt x="12069" y="5136"/>
                </a:lnTo>
                <a:lnTo>
                  <a:pt x="12105" y="5209"/>
                </a:lnTo>
                <a:lnTo>
                  <a:pt x="12326" y="5356"/>
                </a:lnTo>
                <a:lnTo>
                  <a:pt x="12582" y="5429"/>
                </a:lnTo>
                <a:lnTo>
                  <a:pt x="12619" y="5466"/>
                </a:lnTo>
                <a:lnTo>
                  <a:pt x="12912" y="5466"/>
                </a:lnTo>
                <a:lnTo>
                  <a:pt x="13059" y="5429"/>
                </a:lnTo>
                <a:lnTo>
                  <a:pt x="13206" y="5319"/>
                </a:lnTo>
                <a:lnTo>
                  <a:pt x="13316" y="5209"/>
                </a:lnTo>
                <a:lnTo>
                  <a:pt x="13426" y="5062"/>
                </a:lnTo>
                <a:lnTo>
                  <a:pt x="13536" y="4915"/>
                </a:lnTo>
                <a:lnTo>
                  <a:pt x="13609" y="4732"/>
                </a:lnTo>
                <a:lnTo>
                  <a:pt x="13609" y="4659"/>
                </a:lnTo>
                <a:lnTo>
                  <a:pt x="13609" y="4549"/>
                </a:lnTo>
                <a:lnTo>
                  <a:pt x="13536" y="4439"/>
                </a:lnTo>
                <a:lnTo>
                  <a:pt x="13426" y="4292"/>
                </a:lnTo>
                <a:lnTo>
                  <a:pt x="13279" y="4219"/>
                </a:lnTo>
                <a:lnTo>
                  <a:pt x="13133" y="4145"/>
                </a:lnTo>
                <a:lnTo>
                  <a:pt x="12949" y="4072"/>
                </a:lnTo>
                <a:lnTo>
                  <a:pt x="12802" y="4072"/>
                </a:lnTo>
                <a:lnTo>
                  <a:pt x="12619" y="4108"/>
                </a:lnTo>
                <a:lnTo>
                  <a:pt x="12436" y="4182"/>
                </a:lnTo>
                <a:lnTo>
                  <a:pt x="12326" y="4255"/>
                </a:lnTo>
                <a:lnTo>
                  <a:pt x="12252" y="4329"/>
                </a:lnTo>
                <a:lnTo>
                  <a:pt x="12142" y="4512"/>
                </a:lnTo>
                <a:lnTo>
                  <a:pt x="9794" y="4659"/>
                </a:lnTo>
                <a:lnTo>
                  <a:pt x="9721" y="4255"/>
                </a:lnTo>
                <a:lnTo>
                  <a:pt x="9611" y="3852"/>
                </a:lnTo>
                <a:lnTo>
                  <a:pt x="9464" y="3448"/>
                </a:lnTo>
                <a:lnTo>
                  <a:pt x="9281" y="3045"/>
                </a:lnTo>
                <a:lnTo>
                  <a:pt x="9208" y="2971"/>
                </a:lnTo>
                <a:lnTo>
                  <a:pt x="9134" y="2935"/>
                </a:lnTo>
                <a:lnTo>
                  <a:pt x="8987" y="2935"/>
                </a:lnTo>
                <a:lnTo>
                  <a:pt x="8841" y="2971"/>
                </a:lnTo>
                <a:lnTo>
                  <a:pt x="8804" y="3045"/>
                </a:lnTo>
                <a:lnTo>
                  <a:pt x="8767" y="3118"/>
                </a:lnTo>
                <a:lnTo>
                  <a:pt x="7850" y="6016"/>
                </a:lnTo>
                <a:lnTo>
                  <a:pt x="7374" y="7557"/>
                </a:lnTo>
                <a:lnTo>
                  <a:pt x="7227" y="7997"/>
                </a:lnTo>
                <a:lnTo>
                  <a:pt x="7153" y="8217"/>
                </a:lnTo>
                <a:lnTo>
                  <a:pt x="7007" y="8400"/>
                </a:lnTo>
                <a:lnTo>
                  <a:pt x="6567" y="6346"/>
                </a:lnTo>
                <a:lnTo>
                  <a:pt x="6090" y="4292"/>
                </a:lnTo>
                <a:lnTo>
                  <a:pt x="5576" y="2238"/>
                </a:lnTo>
                <a:lnTo>
                  <a:pt x="5026" y="220"/>
                </a:lnTo>
                <a:lnTo>
                  <a:pt x="4953" y="74"/>
                </a:lnTo>
                <a:lnTo>
                  <a:pt x="4842" y="37"/>
                </a:lnTo>
                <a:lnTo>
                  <a:pt x="4696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3" name="Shape 263"/>
          <p:cNvSpPr/>
          <p:nvPr/>
        </p:nvSpPr>
        <p:spPr>
          <a:xfrm>
            <a:off x="7782420" y="4885132"/>
            <a:ext cx="174842" cy="187322"/>
          </a:xfrm>
          <a:custGeom>
            <a:avLst/>
            <a:gdLst/>
            <a:ahLst/>
            <a:cxnLst/>
            <a:rect l="0" t="0" r="0" b="0"/>
            <a:pathLst>
              <a:path w="6164" h="6604" extrusionOk="0">
                <a:moveTo>
                  <a:pt x="3962" y="0"/>
                </a:moveTo>
                <a:lnTo>
                  <a:pt x="3926" y="37"/>
                </a:lnTo>
                <a:lnTo>
                  <a:pt x="3889" y="74"/>
                </a:lnTo>
                <a:lnTo>
                  <a:pt x="3889" y="147"/>
                </a:lnTo>
                <a:lnTo>
                  <a:pt x="3522" y="477"/>
                </a:lnTo>
                <a:lnTo>
                  <a:pt x="3229" y="807"/>
                </a:lnTo>
                <a:lnTo>
                  <a:pt x="2788" y="1284"/>
                </a:lnTo>
                <a:lnTo>
                  <a:pt x="2458" y="1651"/>
                </a:lnTo>
                <a:lnTo>
                  <a:pt x="2201" y="1578"/>
                </a:lnTo>
                <a:lnTo>
                  <a:pt x="1321" y="1321"/>
                </a:lnTo>
                <a:lnTo>
                  <a:pt x="1138" y="1284"/>
                </a:lnTo>
                <a:lnTo>
                  <a:pt x="808" y="1211"/>
                </a:lnTo>
                <a:lnTo>
                  <a:pt x="661" y="1174"/>
                </a:lnTo>
                <a:lnTo>
                  <a:pt x="514" y="1211"/>
                </a:lnTo>
                <a:lnTo>
                  <a:pt x="441" y="1248"/>
                </a:lnTo>
                <a:lnTo>
                  <a:pt x="441" y="1284"/>
                </a:lnTo>
                <a:lnTo>
                  <a:pt x="441" y="1358"/>
                </a:lnTo>
                <a:lnTo>
                  <a:pt x="477" y="1468"/>
                </a:lnTo>
                <a:lnTo>
                  <a:pt x="551" y="1541"/>
                </a:lnTo>
                <a:lnTo>
                  <a:pt x="661" y="1614"/>
                </a:lnTo>
                <a:lnTo>
                  <a:pt x="771" y="1651"/>
                </a:lnTo>
                <a:lnTo>
                  <a:pt x="1064" y="1761"/>
                </a:lnTo>
                <a:lnTo>
                  <a:pt x="1284" y="1798"/>
                </a:lnTo>
                <a:lnTo>
                  <a:pt x="2055" y="2018"/>
                </a:lnTo>
                <a:lnTo>
                  <a:pt x="2055" y="2091"/>
                </a:lnTo>
                <a:lnTo>
                  <a:pt x="2091" y="2165"/>
                </a:lnTo>
                <a:lnTo>
                  <a:pt x="2165" y="2238"/>
                </a:lnTo>
                <a:lnTo>
                  <a:pt x="2201" y="2238"/>
                </a:lnTo>
                <a:lnTo>
                  <a:pt x="2275" y="2275"/>
                </a:lnTo>
                <a:lnTo>
                  <a:pt x="2385" y="2238"/>
                </a:lnTo>
                <a:lnTo>
                  <a:pt x="2532" y="2165"/>
                </a:lnTo>
                <a:lnTo>
                  <a:pt x="2678" y="2128"/>
                </a:lnTo>
                <a:lnTo>
                  <a:pt x="2752" y="2091"/>
                </a:lnTo>
                <a:lnTo>
                  <a:pt x="2788" y="2055"/>
                </a:lnTo>
                <a:lnTo>
                  <a:pt x="2788" y="1981"/>
                </a:lnTo>
                <a:lnTo>
                  <a:pt x="2788" y="1908"/>
                </a:lnTo>
                <a:lnTo>
                  <a:pt x="2935" y="1761"/>
                </a:lnTo>
                <a:lnTo>
                  <a:pt x="3375" y="1284"/>
                </a:lnTo>
                <a:lnTo>
                  <a:pt x="3815" y="771"/>
                </a:lnTo>
                <a:lnTo>
                  <a:pt x="3852" y="1394"/>
                </a:lnTo>
                <a:lnTo>
                  <a:pt x="3852" y="2091"/>
                </a:lnTo>
                <a:lnTo>
                  <a:pt x="3889" y="2421"/>
                </a:lnTo>
                <a:lnTo>
                  <a:pt x="3962" y="2605"/>
                </a:lnTo>
                <a:lnTo>
                  <a:pt x="4036" y="2751"/>
                </a:lnTo>
                <a:lnTo>
                  <a:pt x="4109" y="2825"/>
                </a:lnTo>
                <a:lnTo>
                  <a:pt x="4219" y="2825"/>
                </a:lnTo>
                <a:lnTo>
                  <a:pt x="4476" y="3008"/>
                </a:lnTo>
                <a:lnTo>
                  <a:pt x="4732" y="3155"/>
                </a:lnTo>
                <a:lnTo>
                  <a:pt x="5063" y="3265"/>
                </a:lnTo>
                <a:lnTo>
                  <a:pt x="5356" y="3338"/>
                </a:lnTo>
                <a:lnTo>
                  <a:pt x="5246" y="3412"/>
                </a:lnTo>
                <a:lnTo>
                  <a:pt x="4732" y="3669"/>
                </a:lnTo>
                <a:lnTo>
                  <a:pt x="4512" y="3779"/>
                </a:lnTo>
                <a:lnTo>
                  <a:pt x="4292" y="3925"/>
                </a:lnTo>
                <a:lnTo>
                  <a:pt x="4219" y="3925"/>
                </a:lnTo>
                <a:lnTo>
                  <a:pt x="4182" y="3962"/>
                </a:lnTo>
                <a:lnTo>
                  <a:pt x="4072" y="4072"/>
                </a:lnTo>
                <a:lnTo>
                  <a:pt x="3962" y="4292"/>
                </a:lnTo>
                <a:lnTo>
                  <a:pt x="3889" y="4549"/>
                </a:lnTo>
                <a:lnTo>
                  <a:pt x="3852" y="5283"/>
                </a:lnTo>
                <a:lnTo>
                  <a:pt x="3852" y="5649"/>
                </a:lnTo>
                <a:lnTo>
                  <a:pt x="3852" y="6053"/>
                </a:lnTo>
                <a:lnTo>
                  <a:pt x="3559" y="5723"/>
                </a:lnTo>
                <a:lnTo>
                  <a:pt x="3229" y="5393"/>
                </a:lnTo>
                <a:lnTo>
                  <a:pt x="2642" y="4769"/>
                </a:lnTo>
                <a:lnTo>
                  <a:pt x="2568" y="4659"/>
                </a:lnTo>
                <a:lnTo>
                  <a:pt x="2495" y="4586"/>
                </a:lnTo>
                <a:lnTo>
                  <a:pt x="2385" y="4586"/>
                </a:lnTo>
                <a:lnTo>
                  <a:pt x="2385" y="4622"/>
                </a:lnTo>
                <a:lnTo>
                  <a:pt x="2312" y="4622"/>
                </a:lnTo>
                <a:lnTo>
                  <a:pt x="1908" y="4769"/>
                </a:lnTo>
                <a:lnTo>
                  <a:pt x="1468" y="4842"/>
                </a:lnTo>
                <a:lnTo>
                  <a:pt x="1064" y="4916"/>
                </a:lnTo>
                <a:lnTo>
                  <a:pt x="624" y="4952"/>
                </a:lnTo>
                <a:lnTo>
                  <a:pt x="1138" y="4329"/>
                </a:lnTo>
                <a:lnTo>
                  <a:pt x="1358" y="3999"/>
                </a:lnTo>
                <a:lnTo>
                  <a:pt x="1541" y="3632"/>
                </a:lnTo>
                <a:lnTo>
                  <a:pt x="1688" y="3595"/>
                </a:lnTo>
                <a:lnTo>
                  <a:pt x="1725" y="3558"/>
                </a:lnTo>
                <a:lnTo>
                  <a:pt x="1761" y="3485"/>
                </a:lnTo>
                <a:lnTo>
                  <a:pt x="1798" y="3448"/>
                </a:lnTo>
                <a:lnTo>
                  <a:pt x="1798" y="3375"/>
                </a:lnTo>
                <a:lnTo>
                  <a:pt x="1761" y="3302"/>
                </a:lnTo>
                <a:lnTo>
                  <a:pt x="1725" y="3265"/>
                </a:lnTo>
                <a:lnTo>
                  <a:pt x="1651" y="3228"/>
                </a:lnTo>
                <a:lnTo>
                  <a:pt x="1541" y="3045"/>
                </a:lnTo>
                <a:lnTo>
                  <a:pt x="1211" y="2458"/>
                </a:lnTo>
                <a:lnTo>
                  <a:pt x="844" y="1908"/>
                </a:lnTo>
                <a:lnTo>
                  <a:pt x="624" y="1651"/>
                </a:lnTo>
                <a:lnTo>
                  <a:pt x="367" y="1431"/>
                </a:lnTo>
                <a:lnTo>
                  <a:pt x="257" y="1394"/>
                </a:lnTo>
                <a:lnTo>
                  <a:pt x="184" y="1431"/>
                </a:lnTo>
                <a:lnTo>
                  <a:pt x="111" y="1504"/>
                </a:lnTo>
                <a:lnTo>
                  <a:pt x="111" y="1578"/>
                </a:lnTo>
                <a:lnTo>
                  <a:pt x="111" y="1614"/>
                </a:lnTo>
                <a:lnTo>
                  <a:pt x="331" y="1945"/>
                </a:lnTo>
                <a:lnTo>
                  <a:pt x="551" y="2238"/>
                </a:lnTo>
                <a:lnTo>
                  <a:pt x="771" y="2531"/>
                </a:lnTo>
                <a:lnTo>
                  <a:pt x="954" y="2825"/>
                </a:lnTo>
                <a:lnTo>
                  <a:pt x="1101" y="3155"/>
                </a:lnTo>
                <a:lnTo>
                  <a:pt x="1174" y="3338"/>
                </a:lnTo>
                <a:lnTo>
                  <a:pt x="1284" y="3522"/>
                </a:lnTo>
                <a:lnTo>
                  <a:pt x="1101" y="3669"/>
                </a:lnTo>
                <a:lnTo>
                  <a:pt x="918" y="3815"/>
                </a:lnTo>
                <a:lnTo>
                  <a:pt x="587" y="4219"/>
                </a:lnTo>
                <a:lnTo>
                  <a:pt x="294" y="4622"/>
                </a:lnTo>
                <a:lnTo>
                  <a:pt x="37" y="5062"/>
                </a:lnTo>
                <a:lnTo>
                  <a:pt x="1" y="5172"/>
                </a:lnTo>
                <a:lnTo>
                  <a:pt x="1" y="5283"/>
                </a:lnTo>
                <a:lnTo>
                  <a:pt x="74" y="5356"/>
                </a:lnTo>
                <a:lnTo>
                  <a:pt x="184" y="5393"/>
                </a:lnTo>
                <a:lnTo>
                  <a:pt x="734" y="5393"/>
                </a:lnTo>
                <a:lnTo>
                  <a:pt x="1284" y="5356"/>
                </a:lnTo>
                <a:lnTo>
                  <a:pt x="1835" y="5246"/>
                </a:lnTo>
                <a:lnTo>
                  <a:pt x="2348" y="5062"/>
                </a:lnTo>
                <a:lnTo>
                  <a:pt x="2568" y="5356"/>
                </a:lnTo>
                <a:lnTo>
                  <a:pt x="2788" y="5576"/>
                </a:lnTo>
                <a:lnTo>
                  <a:pt x="3229" y="6163"/>
                </a:lnTo>
                <a:lnTo>
                  <a:pt x="3485" y="6383"/>
                </a:lnTo>
                <a:lnTo>
                  <a:pt x="3632" y="6493"/>
                </a:lnTo>
                <a:lnTo>
                  <a:pt x="3779" y="6566"/>
                </a:lnTo>
                <a:lnTo>
                  <a:pt x="3889" y="6566"/>
                </a:lnTo>
                <a:lnTo>
                  <a:pt x="4036" y="6530"/>
                </a:lnTo>
                <a:lnTo>
                  <a:pt x="4146" y="6603"/>
                </a:lnTo>
                <a:lnTo>
                  <a:pt x="4292" y="6603"/>
                </a:lnTo>
                <a:lnTo>
                  <a:pt x="4366" y="6530"/>
                </a:lnTo>
                <a:lnTo>
                  <a:pt x="4402" y="6456"/>
                </a:lnTo>
                <a:lnTo>
                  <a:pt x="4439" y="6383"/>
                </a:lnTo>
                <a:lnTo>
                  <a:pt x="4402" y="6310"/>
                </a:lnTo>
                <a:lnTo>
                  <a:pt x="4366" y="6273"/>
                </a:lnTo>
                <a:lnTo>
                  <a:pt x="4329" y="6236"/>
                </a:lnTo>
                <a:lnTo>
                  <a:pt x="4292" y="6053"/>
                </a:lnTo>
                <a:lnTo>
                  <a:pt x="4292" y="5833"/>
                </a:lnTo>
                <a:lnTo>
                  <a:pt x="4256" y="5172"/>
                </a:lnTo>
                <a:lnTo>
                  <a:pt x="4256" y="4769"/>
                </a:lnTo>
                <a:lnTo>
                  <a:pt x="4256" y="4402"/>
                </a:lnTo>
                <a:lnTo>
                  <a:pt x="4402" y="4402"/>
                </a:lnTo>
                <a:lnTo>
                  <a:pt x="4476" y="4365"/>
                </a:lnTo>
                <a:lnTo>
                  <a:pt x="4549" y="4292"/>
                </a:lnTo>
                <a:lnTo>
                  <a:pt x="4549" y="4255"/>
                </a:lnTo>
                <a:lnTo>
                  <a:pt x="4622" y="4219"/>
                </a:lnTo>
                <a:lnTo>
                  <a:pt x="5209" y="3889"/>
                </a:lnTo>
                <a:lnTo>
                  <a:pt x="5539" y="3705"/>
                </a:lnTo>
                <a:lnTo>
                  <a:pt x="5686" y="3595"/>
                </a:lnTo>
                <a:lnTo>
                  <a:pt x="5833" y="3485"/>
                </a:lnTo>
                <a:lnTo>
                  <a:pt x="5980" y="3485"/>
                </a:lnTo>
                <a:lnTo>
                  <a:pt x="6090" y="3448"/>
                </a:lnTo>
                <a:lnTo>
                  <a:pt x="6126" y="3375"/>
                </a:lnTo>
                <a:lnTo>
                  <a:pt x="6163" y="3302"/>
                </a:lnTo>
                <a:lnTo>
                  <a:pt x="6163" y="3228"/>
                </a:lnTo>
                <a:lnTo>
                  <a:pt x="6126" y="3118"/>
                </a:lnTo>
                <a:lnTo>
                  <a:pt x="6090" y="3045"/>
                </a:lnTo>
                <a:lnTo>
                  <a:pt x="5980" y="3008"/>
                </a:lnTo>
                <a:lnTo>
                  <a:pt x="5576" y="2935"/>
                </a:lnTo>
                <a:lnTo>
                  <a:pt x="5173" y="2788"/>
                </a:lnTo>
                <a:lnTo>
                  <a:pt x="4769" y="2678"/>
                </a:lnTo>
                <a:lnTo>
                  <a:pt x="4366" y="2568"/>
                </a:lnTo>
                <a:lnTo>
                  <a:pt x="4366" y="2275"/>
                </a:lnTo>
                <a:lnTo>
                  <a:pt x="4329" y="2018"/>
                </a:lnTo>
                <a:lnTo>
                  <a:pt x="4256" y="1468"/>
                </a:lnTo>
                <a:lnTo>
                  <a:pt x="4256" y="881"/>
                </a:lnTo>
                <a:lnTo>
                  <a:pt x="4219" y="551"/>
                </a:lnTo>
                <a:lnTo>
                  <a:pt x="4182" y="257"/>
                </a:lnTo>
                <a:lnTo>
                  <a:pt x="4219" y="184"/>
                </a:lnTo>
                <a:lnTo>
                  <a:pt x="4256" y="110"/>
                </a:lnTo>
                <a:lnTo>
                  <a:pt x="4219" y="37"/>
                </a:lnTo>
                <a:lnTo>
                  <a:pt x="4182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4" name="Shape 264"/>
          <p:cNvSpPr/>
          <p:nvPr/>
        </p:nvSpPr>
        <p:spPr>
          <a:xfrm>
            <a:off x="346878" y="608615"/>
            <a:ext cx="210213" cy="458889"/>
          </a:xfrm>
          <a:custGeom>
            <a:avLst/>
            <a:gdLst/>
            <a:ahLst/>
            <a:cxnLst/>
            <a:rect l="0" t="0" r="0" b="0"/>
            <a:pathLst>
              <a:path w="7411" h="16178" extrusionOk="0">
                <a:moveTo>
                  <a:pt x="3339" y="147"/>
                </a:moveTo>
                <a:lnTo>
                  <a:pt x="3229" y="441"/>
                </a:lnTo>
                <a:lnTo>
                  <a:pt x="3155" y="734"/>
                </a:lnTo>
                <a:lnTo>
                  <a:pt x="3119" y="1358"/>
                </a:lnTo>
                <a:lnTo>
                  <a:pt x="3082" y="2972"/>
                </a:lnTo>
                <a:lnTo>
                  <a:pt x="3119" y="4476"/>
                </a:lnTo>
                <a:lnTo>
                  <a:pt x="3119" y="5283"/>
                </a:lnTo>
                <a:lnTo>
                  <a:pt x="3119" y="5576"/>
                </a:lnTo>
                <a:lnTo>
                  <a:pt x="3155" y="5723"/>
                </a:lnTo>
                <a:lnTo>
                  <a:pt x="3229" y="5870"/>
                </a:lnTo>
                <a:lnTo>
                  <a:pt x="3265" y="5906"/>
                </a:lnTo>
                <a:lnTo>
                  <a:pt x="3339" y="5943"/>
                </a:lnTo>
                <a:lnTo>
                  <a:pt x="3375" y="5943"/>
                </a:lnTo>
                <a:lnTo>
                  <a:pt x="3449" y="5870"/>
                </a:lnTo>
                <a:lnTo>
                  <a:pt x="3486" y="5760"/>
                </a:lnTo>
                <a:lnTo>
                  <a:pt x="3522" y="5649"/>
                </a:lnTo>
                <a:lnTo>
                  <a:pt x="3522" y="5393"/>
                </a:lnTo>
                <a:lnTo>
                  <a:pt x="3522" y="4586"/>
                </a:lnTo>
                <a:lnTo>
                  <a:pt x="3486" y="2972"/>
                </a:lnTo>
                <a:lnTo>
                  <a:pt x="3522" y="1504"/>
                </a:lnTo>
                <a:lnTo>
                  <a:pt x="3522" y="808"/>
                </a:lnTo>
                <a:lnTo>
                  <a:pt x="3486" y="477"/>
                </a:lnTo>
                <a:lnTo>
                  <a:pt x="3412" y="294"/>
                </a:lnTo>
                <a:lnTo>
                  <a:pt x="3375" y="147"/>
                </a:lnTo>
                <a:close/>
                <a:moveTo>
                  <a:pt x="1725" y="1"/>
                </a:moveTo>
                <a:lnTo>
                  <a:pt x="1688" y="37"/>
                </a:lnTo>
                <a:lnTo>
                  <a:pt x="1615" y="147"/>
                </a:lnTo>
                <a:lnTo>
                  <a:pt x="1578" y="294"/>
                </a:lnTo>
                <a:lnTo>
                  <a:pt x="1541" y="624"/>
                </a:lnTo>
                <a:lnTo>
                  <a:pt x="1578" y="1284"/>
                </a:lnTo>
                <a:lnTo>
                  <a:pt x="1615" y="2898"/>
                </a:lnTo>
                <a:lnTo>
                  <a:pt x="1725" y="6236"/>
                </a:lnTo>
                <a:lnTo>
                  <a:pt x="1761" y="6346"/>
                </a:lnTo>
                <a:lnTo>
                  <a:pt x="1798" y="6383"/>
                </a:lnTo>
                <a:lnTo>
                  <a:pt x="1872" y="6420"/>
                </a:lnTo>
                <a:lnTo>
                  <a:pt x="1945" y="6456"/>
                </a:lnTo>
                <a:lnTo>
                  <a:pt x="2018" y="6420"/>
                </a:lnTo>
                <a:lnTo>
                  <a:pt x="2092" y="6383"/>
                </a:lnTo>
                <a:lnTo>
                  <a:pt x="2165" y="6346"/>
                </a:lnTo>
                <a:lnTo>
                  <a:pt x="2165" y="6236"/>
                </a:lnTo>
                <a:lnTo>
                  <a:pt x="2165" y="5980"/>
                </a:lnTo>
                <a:lnTo>
                  <a:pt x="2165" y="5943"/>
                </a:lnTo>
                <a:lnTo>
                  <a:pt x="2055" y="3008"/>
                </a:lnTo>
                <a:lnTo>
                  <a:pt x="1982" y="1394"/>
                </a:lnTo>
                <a:lnTo>
                  <a:pt x="1945" y="587"/>
                </a:lnTo>
                <a:lnTo>
                  <a:pt x="1908" y="294"/>
                </a:lnTo>
                <a:lnTo>
                  <a:pt x="1872" y="147"/>
                </a:lnTo>
                <a:lnTo>
                  <a:pt x="1761" y="37"/>
                </a:lnTo>
                <a:lnTo>
                  <a:pt x="1725" y="1"/>
                </a:lnTo>
                <a:close/>
                <a:moveTo>
                  <a:pt x="4953" y="184"/>
                </a:moveTo>
                <a:lnTo>
                  <a:pt x="4879" y="221"/>
                </a:lnTo>
                <a:lnTo>
                  <a:pt x="4843" y="257"/>
                </a:lnTo>
                <a:lnTo>
                  <a:pt x="4843" y="331"/>
                </a:lnTo>
                <a:lnTo>
                  <a:pt x="4769" y="1101"/>
                </a:lnTo>
                <a:lnTo>
                  <a:pt x="4733" y="1908"/>
                </a:lnTo>
                <a:lnTo>
                  <a:pt x="4733" y="3522"/>
                </a:lnTo>
                <a:lnTo>
                  <a:pt x="4733" y="5136"/>
                </a:lnTo>
                <a:lnTo>
                  <a:pt x="4696" y="5870"/>
                </a:lnTo>
                <a:lnTo>
                  <a:pt x="4696" y="6273"/>
                </a:lnTo>
                <a:lnTo>
                  <a:pt x="4769" y="6640"/>
                </a:lnTo>
                <a:lnTo>
                  <a:pt x="4806" y="6713"/>
                </a:lnTo>
                <a:lnTo>
                  <a:pt x="4916" y="6750"/>
                </a:lnTo>
                <a:lnTo>
                  <a:pt x="5026" y="6713"/>
                </a:lnTo>
                <a:lnTo>
                  <a:pt x="5100" y="6640"/>
                </a:lnTo>
                <a:lnTo>
                  <a:pt x="5173" y="6273"/>
                </a:lnTo>
                <a:lnTo>
                  <a:pt x="5173" y="5870"/>
                </a:lnTo>
                <a:lnTo>
                  <a:pt x="5136" y="5136"/>
                </a:lnTo>
                <a:lnTo>
                  <a:pt x="5136" y="3522"/>
                </a:lnTo>
                <a:lnTo>
                  <a:pt x="5173" y="1908"/>
                </a:lnTo>
                <a:lnTo>
                  <a:pt x="5136" y="1138"/>
                </a:lnTo>
                <a:lnTo>
                  <a:pt x="5100" y="331"/>
                </a:lnTo>
                <a:lnTo>
                  <a:pt x="5100" y="257"/>
                </a:lnTo>
                <a:lnTo>
                  <a:pt x="5063" y="221"/>
                </a:lnTo>
                <a:lnTo>
                  <a:pt x="4953" y="184"/>
                </a:lnTo>
                <a:close/>
                <a:moveTo>
                  <a:pt x="6273" y="2678"/>
                </a:moveTo>
                <a:lnTo>
                  <a:pt x="6273" y="2715"/>
                </a:lnTo>
                <a:lnTo>
                  <a:pt x="6200" y="3008"/>
                </a:lnTo>
                <a:lnTo>
                  <a:pt x="6163" y="3302"/>
                </a:lnTo>
                <a:lnTo>
                  <a:pt x="6127" y="3925"/>
                </a:lnTo>
                <a:lnTo>
                  <a:pt x="6127" y="5173"/>
                </a:lnTo>
                <a:lnTo>
                  <a:pt x="6090" y="7667"/>
                </a:lnTo>
                <a:lnTo>
                  <a:pt x="6090" y="7887"/>
                </a:lnTo>
                <a:lnTo>
                  <a:pt x="6127" y="7960"/>
                </a:lnTo>
                <a:lnTo>
                  <a:pt x="6163" y="8034"/>
                </a:lnTo>
                <a:lnTo>
                  <a:pt x="6237" y="8070"/>
                </a:lnTo>
                <a:lnTo>
                  <a:pt x="6383" y="8070"/>
                </a:lnTo>
                <a:lnTo>
                  <a:pt x="6457" y="8034"/>
                </a:lnTo>
                <a:lnTo>
                  <a:pt x="6493" y="7960"/>
                </a:lnTo>
                <a:lnTo>
                  <a:pt x="6530" y="7887"/>
                </a:lnTo>
                <a:lnTo>
                  <a:pt x="6530" y="5283"/>
                </a:lnTo>
                <a:lnTo>
                  <a:pt x="6530" y="3962"/>
                </a:lnTo>
                <a:lnTo>
                  <a:pt x="6493" y="3339"/>
                </a:lnTo>
                <a:lnTo>
                  <a:pt x="6457" y="3008"/>
                </a:lnTo>
                <a:lnTo>
                  <a:pt x="6383" y="2715"/>
                </a:lnTo>
                <a:lnTo>
                  <a:pt x="6347" y="2678"/>
                </a:lnTo>
                <a:close/>
                <a:moveTo>
                  <a:pt x="3265" y="7887"/>
                </a:moveTo>
                <a:lnTo>
                  <a:pt x="3082" y="8107"/>
                </a:lnTo>
                <a:lnTo>
                  <a:pt x="2862" y="8291"/>
                </a:lnTo>
                <a:lnTo>
                  <a:pt x="2679" y="8401"/>
                </a:lnTo>
                <a:lnTo>
                  <a:pt x="2458" y="8474"/>
                </a:lnTo>
                <a:lnTo>
                  <a:pt x="2458" y="8474"/>
                </a:lnTo>
                <a:lnTo>
                  <a:pt x="2605" y="8291"/>
                </a:lnTo>
                <a:lnTo>
                  <a:pt x="2752" y="8144"/>
                </a:lnTo>
                <a:lnTo>
                  <a:pt x="2972" y="7997"/>
                </a:lnTo>
                <a:lnTo>
                  <a:pt x="3192" y="7924"/>
                </a:lnTo>
                <a:lnTo>
                  <a:pt x="3265" y="7887"/>
                </a:lnTo>
                <a:close/>
                <a:moveTo>
                  <a:pt x="4806" y="9501"/>
                </a:moveTo>
                <a:lnTo>
                  <a:pt x="4513" y="9538"/>
                </a:lnTo>
                <a:lnTo>
                  <a:pt x="4329" y="9574"/>
                </a:lnTo>
                <a:lnTo>
                  <a:pt x="4072" y="9574"/>
                </a:lnTo>
                <a:lnTo>
                  <a:pt x="4072" y="9611"/>
                </a:lnTo>
                <a:lnTo>
                  <a:pt x="4072" y="9684"/>
                </a:lnTo>
                <a:lnTo>
                  <a:pt x="4109" y="9758"/>
                </a:lnTo>
                <a:lnTo>
                  <a:pt x="4146" y="9831"/>
                </a:lnTo>
                <a:lnTo>
                  <a:pt x="4219" y="9868"/>
                </a:lnTo>
                <a:lnTo>
                  <a:pt x="4293" y="9905"/>
                </a:lnTo>
                <a:lnTo>
                  <a:pt x="4476" y="9941"/>
                </a:lnTo>
                <a:lnTo>
                  <a:pt x="4659" y="9905"/>
                </a:lnTo>
                <a:lnTo>
                  <a:pt x="4806" y="9941"/>
                </a:lnTo>
                <a:lnTo>
                  <a:pt x="4953" y="9978"/>
                </a:lnTo>
                <a:lnTo>
                  <a:pt x="5100" y="10015"/>
                </a:lnTo>
                <a:lnTo>
                  <a:pt x="5246" y="10125"/>
                </a:lnTo>
                <a:lnTo>
                  <a:pt x="5320" y="10235"/>
                </a:lnTo>
                <a:lnTo>
                  <a:pt x="5430" y="10381"/>
                </a:lnTo>
                <a:lnTo>
                  <a:pt x="5466" y="10528"/>
                </a:lnTo>
                <a:lnTo>
                  <a:pt x="5503" y="10675"/>
                </a:lnTo>
                <a:lnTo>
                  <a:pt x="5540" y="10748"/>
                </a:lnTo>
                <a:lnTo>
                  <a:pt x="5613" y="10822"/>
                </a:lnTo>
                <a:lnTo>
                  <a:pt x="5833" y="10822"/>
                </a:lnTo>
                <a:lnTo>
                  <a:pt x="5907" y="10748"/>
                </a:lnTo>
                <a:lnTo>
                  <a:pt x="5943" y="10711"/>
                </a:lnTo>
                <a:lnTo>
                  <a:pt x="5980" y="10601"/>
                </a:lnTo>
                <a:lnTo>
                  <a:pt x="5907" y="10308"/>
                </a:lnTo>
                <a:lnTo>
                  <a:pt x="5760" y="10051"/>
                </a:lnTo>
                <a:lnTo>
                  <a:pt x="5576" y="9831"/>
                </a:lnTo>
                <a:lnTo>
                  <a:pt x="5356" y="9648"/>
                </a:lnTo>
                <a:lnTo>
                  <a:pt x="5100" y="9538"/>
                </a:lnTo>
                <a:lnTo>
                  <a:pt x="4806" y="9501"/>
                </a:lnTo>
                <a:close/>
                <a:moveTo>
                  <a:pt x="4879" y="8547"/>
                </a:moveTo>
                <a:lnTo>
                  <a:pt x="5136" y="8621"/>
                </a:lnTo>
                <a:lnTo>
                  <a:pt x="5393" y="8731"/>
                </a:lnTo>
                <a:lnTo>
                  <a:pt x="5650" y="8877"/>
                </a:lnTo>
                <a:lnTo>
                  <a:pt x="5907" y="9061"/>
                </a:lnTo>
                <a:lnTo>
                  <a:pt x="6090" y="9244"/>
                </a:lnTo>
                <a:lnTo>
                  <a:pt x="6310" y="9464"/>
                </a:lnTo>
                <a:lnTo>
                  <a:pt x="6457" y="9684"/>
                </a:lnTo>
                <a:lnTo>
                  <a:pt x="6603" y="9941"/>
                </a:lnTo>
                <a:lnTo>
                  <a:pt x="6714" y="10198"/>
                </a:lnTo>
                <a:lnTo>
                  <a:pt x="6787" y="10491"/>
                </a:lnTo>
                <a:lnTo>
                  <a:pt x="6860" y="10748"/>
                </a:lnTo>
                <a:lnTo>
                  <a:pt x="6934" y="11078"/>
                </a:lnTo>
                <a:lnTo>
                  <a:pt x="6934" y="11372"/>
                </a:lnTo>
                <a:lnTo>
                  <a:pt x="6934" y="11665"/>
                </a:lnTo>
                <a:lnTo>
                  <a:pt x="6934" y="11995"/>
                </a:lnTo>
                <a:lnTo>
                  <a:pt x="6824" y="12619"/>
                </a:lnTo>
                <a:lnTo>
                  <a:pt x="6677" y="13206"/>
                </a:lnTo>
                <a:lnTo>
                  <a:pt x="6530" y="13499"/>
                </a:lnTo>
                <a:lnTo>
                  <a:pt x="6383" y="13793"/>
                </a:lnTo>
                <a:lnTo>
                  <a:pt x="6310" y="13939"/>
                </a:lnTo>
                <a:lnTo>
                  <a:pt x="6163" y="14050"/>
                </a:lnTo>
                <a:lnTo>
                  <a:pt x="5907" y="14270"/>
                </a:lnTo>
                <a:lnTo>
                  <a:pt x="5540" y="14526"/>
                </a:lnTo>
                <a:lnTo>
                  <a:pt x="5173" y="14857"/>
                </a:lnTo>
                <a:lnTo>
                  <a:pt x="5026" y="14967"/>
                </a:lnTo>
                <a:lnTo>
                  <a:pt x="4659" y="15187"/>
                </a:lnTo>
                <a:lnTo>
                  <a:pt x="4659" y="15187"/>
                </a:lnTo>
                <a:lnTo>
                  <a:pt x="4806" y="14857"/>
                </a:lnTo>
                <a:lnTo>
                  <a:pt x="4916" y="14636"/>
                </a:lnTo>
                <a:lnTo>
                  <a:pt x="4953" y="14490"/>
                </a:lnTo>
                <a:lnTo>
                  <a:pt x="4989" y="14380"/>
                </a:lnTo>
                <a:lnTo>
                  <a:pt x="4953" y="14270"/>
                </a:lnTo>
                <a:lnTo>
                  <a:pt x="4916" y="14160"/>
                </a:lnTo>
                <a:lnTo>
                  <a:pt x="4843" y="14123"/>
                </a:lnTo>
                <a:lnTo>
                  <a:pt x="4659" y="14123"/>
                </a:lnTo>
                <a:lnTo>
                  <a:pt x="4586" y="14160"/>
                </a:lnTo>
                <a:lnTo>
                  <a:pt x="4549" y="14233"/>
                </a:lnTo>
                <a:lnTo>
                  <a:pt x="4513" y="14343"/>
                </a:lnTo>
                <a:lnTo>
                  <a:pt x="4549" y="14453"/>
                </a:lnTo>
                <a:lnTo>
                  <a:pt x="4513" y="14526"/>
                </a:lnTo>
                <a:lnTo>
                  <a:pt x="4439" y="14783"/>
                </a:lnTo>
                <a:lnTo>
                  <a:pt x="4366" y="15003"/>
                </a:lnTo>
                <a:lnTo>
                  <a:pt x="4329" y="15260"/>
                </a:lnTo>
                <a:lnTo>
                  <a:pt x="4366" y="15333"/>
                </a:lnTo>
                <a:lnTo>
                  <a:pt x="4293" y="15370"/>
                </a:lnTo>
                <a:lnTo>
                  <a:pt x="3999" y="15480"/>
                </a:lnTo>
                <a:lnTo>
                  <a:pt x="3632" y="15590"/>
                </a:lnTo>
                <a:lnTo>
                  <a:pt x="3816" y="15333"/>
                </a:lnTo>
                <a:lnTo>
                  <a:pt x="4109" y="14746"/>
                </a:lnTo>
                <a:lnTo>
                  <a:pt x="4109" y="14673"/>
                </a:lnTo>
                <a:lnTo>
                  <a:pt x="4109" y="14600"/>
                </a:lnTo>
                <a:lnTo>
                  <a:pt x="4072" y="14526"/>
                </a:lnTo>
                <a:lnTo>
                  <a:pt x="4036" y="14490"/>
                </a:lnTo>
                <a:lnTo>
                  <a:pt x="3962" y="14453"/>
                </a:lnTo>
                <a:lnTo>
                  <a:pt x="3889" y="14453"/>
                </a:lnTo>
                <a:lnTo>
                  <a:pt x="3816" y="14490"/>
                </a:lnTo>
                <a:lnTo>
                  <a:pt x="3779" y="14563"/>
                </a:lnTo>
                <a:lnTo>
                  <a:pt x="3486" y="15150"/>
                </a:lnTo>
                <a:lnTo>
                  <a:pt x="3339" y="15407"/>
                </a:lnTo>
                <a:lnTo>
                  <a:pt x="3229" y="15663"/>
                </a:lnTo>
                <a:lnTo>
                  <a:pt x="2899" y="15700"/>
                </a:lnTo>
                <a:lnTo>
                  <a:pt x="2532" y="15627"/>
                </a:lnTo>
                <a:lnTo>
                  <a:pt x="2752" y="15407"/>
                </a:lnTo>
                <a:lnTo>
                  <a:pt x="2935" y="15187"/>
                </a:lnTo>
                <a:lnTo>
                  <a:pt x="3119" y="14893"/>
                </a:lnTo>
                <a:lnTo>
                  <a:pt x="3265" y="14600"/>
                </a:lnTo>
                <a:lnTo>
                  <a:pt x="3339" y="14600"/>
                </a:lnTo>
                <a:lnTo>
                  <a:pt x="3375" y="14526"/>
                </a:lnTo>
                <a:lnTo>
                  <a:pt x="3412" y="14490"/>
                </a:lnTo>
                <a:lnTo>
                  <a:pt x="3449" y="14380"/>
                </a:lnTo>
                <a:lnTo>
                  <a:pt x="3412" y="14343"/>
                </a:lnTo>
                <a:lnTo>
                  <a:pt x="3412" y="14270"/>
                </a:lnTo>
                <a:lnTo>
                  <a:pt x="3339" y="14233"/>
                </a:lnTo>
                <a:lnTo>
                  <a:pt x="3229" y="14196"/>
                </a:lnTo>
                <a:lnTo>
                  <a:pt x="3155" y="14196"/>
                </a:lnTo>
                <a:lnTo>
                  <a:pt x="3045" y="14233"/>
                </a:lnTo>
                <a:lnTo>
                  <a:pt x="2935" y="14380"/>
                </a:lnTo>
                <a:lnTo>
                  <a:pt x="2752" y="14673"/>
                </a:lnTo>
                <a:lnTo>
                  <a:pt x="2495" y="15077"/>
                </a:lnTo>
                <a:lnTo>
                  <a:pt x="2238" y="15443"/>
                </a:lnTo>
                <a:lnTo>
                  <a:pt x="2202" y="15553"/>
                </a:lnTo>
                <a:lnTo>
                  <a:pt x="1908" y="15370"/>
                </a:lnTo>
                <a:lnTo>
                  <a:pt x="1615" y="15187"/>
                </a:lnTo>
                <a:lnTo>
                  <a:pt x="1761" y="15077"/>
                </a:lnTo>
                <a:lnTo>
                  <a:pt x="1872" y="14967"/>
                </a:lnTo>
                <a:lnTo>
                  <a:pt x="2238" y="14563"/>
                </a:lnTo>
                <a:lnTo>
                  <a:pt x="2568" y="14196"/>
                </a:lnTo>
                <a:lnTo>
                  <a:pt x="2715" y="13976"/>
                </a:lnTo>
                <a:lnTo>
                  <a:pt x="2789" y="13756"/>
                </a:lnTo>
                <a:lnTo>
                  <a:pt x="2789" y="13683"/>
                </a:lnTo>
                <a:lnTo>
                  <a:pt x="2752" y="13609"/>
                </a:lnTo>
                <a:lnTo>
                  <a:pt x="2642" y="13609"/>
                </a:lnTo>
                <a:lnTo>
                  <a:pt x="2422" y="13719"/>
                </a:lnTo>
                <a:lnTo>
                  <a:pt x="2238" y="13866"/>
                </a:lnTo>
                <a:lnTo>
                  <a:pt x="1945" y="14233"/>
                </a:lnTo>
                <a:lnTo>
                  <a:pt x="1578" y="14673"/>
                </a:lnTo>
                <a:lnTo>
                  <a:pt x="1505" y="14820"/>
                </a:lnTo>
                <a:lnTo>
                  <a:pt x="1431" y="15003"/>
                </a:lnTo>
                <a:lnTo>
                  <a:pt x="1138" y="14636"/>
                </a:lnTo>
                <a:lnTo>
                  <a:pt x="1468" y="14306"/>
                </a:lnTo>
                <a:lnTo>
                  <a:pt x="1761" y="13939"/>
                </a:lnTo>
                <a:lnTo>
                  <a:pt x="2312" y="13206"/>
                </a:lnTo>
                <a:lnTo>
                  <a:pt x="2312" y="13132"/>
                </a:lnTo>
                <a:lnTo>
                  <a:pt x="2312" y="13059"/>
                </a:lnTo>
                <a:lnTo>
                  <a:pt x="2238" y="12949"/>
                </a:lnTo>
                <a:lnTo>
                  <a:pt x="2202" y="12912"/>
                </a:lnTo>
                <a:lnTo>
                  <a:pt x="2055" y="12912"/>
                </a:lnTo>
                <a:lnTo>
                  <a:pt x="1982" y="12949"/>
                </a:lnTo>
                <a:lnTo>
                  <a:pt x="1431" y="13646"/>
                </a:lnTo>
                <a:lnTo>
                  <a:pt x="1211" y="14013"/>
                </a:lnTo>
                <a:lnTo>
                  <a:pt x="991" y="14380"/>
                </a:lnTo>
                <a:lnTo>
                  <a:pt x="844" y="14050"/>
                </a:lnTo>
                <a:lnTo>
                  <a:pt x="698" y="13719"/>
                </a:lnTo>
                <a:lnTo>
                  <a:pt x="1028" y="13426"/>
                </a:lnTo>
                <a:lnTo>
                  <a:pt x="1358" y="13096"/>
                </a:lnTo>
                <a:lnTo>
                  <a:pt x="1872" y="12436"/>
                </a:lnTo>
                <a:lnTo>
                  <a:pt x="1908" y="12362"/>
                </a:lnTo>
                <a:lnTo>
                  <a:pt x="1908" y="12289"/>
                </a:lnTo>
                <a:lnTo>
                  <a:pt x="1872" y="12215"/>
                </a:lnTo>
                <a:lnTo>
                  <a:pt x="1835" y="12179"/>
                </a:lnTo>
                <a:lnTo>
                  <a:pt x="1761" y="12142"/>
                </a:lnTo>
                <a:lnTo>
                  <a:pt x="1688" y="12105"/>
                </a:lnTo>
                <a:lnTo>
                  <a:pt x="1615" y="12105"/>
                </a:lnTo>
                <a:lnTo>
                  <a:pt x="1541" y="12179"/>
                </a:lnTo>
                <a:lnTo>
                  <a:pt x="1065" y="12729"/>
                </a:lnTo>
                <a:lnTo>
                  <a:pt x="808" y="13022"/>
                </a:lnTo>
                <a:lnTo>
                  <a:pt x="624" y="13353"/>
                </a:lnTo>
                <a:lnTo>
                  <a:pt x="588" y="13206"/>
                </a:lnTo>
                <a:lnTo>
                  <a:pt x="551" y="12876"/>
                </a:lnTo>
                <a:lnTo>
                  <a:pt x="771" y="12656"/>
                </a:lnTo>
                <a:lnTo>
                  <a:pt x="1028" y="12399"/>
                </a:lnTo>
                <a:lnTo>
                  <a:pt x="1321" y="12069"/>
                </a:lnTo>
                <a:lnTo>
                  <a:pt x="1468" y="11885"/>
                </a:lnTo>
                <a:lnTo>
                  <a:pt x="1505" y="11775"/>
                </a:lnTo>
                <a:lnTo>
                  <a:pt x="1505" y="11665"/>
                </a:lnTo>
                <a:lnTo>
                  <a:pt x="1505" y="11592"/>
                </a:lnTo>
                <a:lnTo>
                  <a:pt x="1468" y="11555"/>
                </a:lnTo>
                <a:lnTo>
                  <a:pt x="1395" y="11518"/>
                </a:lnTo>
                <a:lnTo>
                  <a:pt x="1358" y="11555"/>
                </a:lnTo>
                <a:lnTo>
                  <a:pt x="1175" y="11629"/>
                </a:lnTo>
                <a:lnTo>
                  <a:pt x="1028" y="11775"/>
                </a:lnTo>
                <a:lnTo>
                  <a:pt x="771" y="12105"/>
                </a:lnTo>
                <a:lnTo>
                  <a:pt x="514" y="12436"/>
                </a:lnTo>
                <a:lnTo>
                  <a:pt x="514" y="11922"/>
                </a:lnTo>
                <a:lnTo>
                  <a:pt x="624" y="11812"/>
                </a:lnTo>
                <a:lnTo>
                  <a:pt x="734" y="11702"/>
                </a:lnTo>
                <a:lnTo>
                  <a:pt x="808" y="11482"/>
                </a:lnTo>
                <a:lnTo>
                  <a:pt x="991" y="11445"/>
                </a:lnTo>
                <a:lnTo>
                  <a:pt x="1138" y="11408"/>
                </a:lnTo>
                <a:lnTo>
                  <a:pt x="1248" y="11298"/>
                </a:lnTo>
                <a:lnTo>
                  <a:pt x="1358" y="11188"/>
                </a:lnTo>
                <a:lnTo>
                  <a:pt x="1468" y="11078"/>
                </a:lnTo>
                <a:lnTo>
                  <a:pt x="1505" y="10932"/>
                </a:lnTo>
                <a:lnTo>
                  <a:pt x="1505" y="10858"/>
                </a:lnTo>
                <a:lnTo>
                  <a:pt x="1505" y="10785"/>
                </a:lnTo>
                <a:lnTo>
                  <a:pt x="1468" y="10711"/>
                </a:lnTo>
                <a:lnTo>
                  <a:pt x="1395" y="10675"/>
                </a:lnTo>
                <a:lnTo>
                  <a:pt x="1175" y="10675"/>
                </a:lnTo>
                <a:lnTo>
                  <a:pt x="1101" y="10748"/>
                </a:lnTo>
                <a:lnTo>
                  <a:pt x="1065" y="10822"/>
                </a:lnTo>
                <a:lnTo>
                  <a:pt x="1028" y="10932"/>
                </a:lnTo>
                <a:lnTo>
                  <a:pt x="954" y="11005"/>
                </a:lnTo>
                <a:lnTo>
                  <a:pt x="844" y="11042"/>
                </a:lnTo>
                <a:lnTo>
                  <a:pt x="698" y="11078"/>
                </a:lnTo>
                <a:lnTo>
                  <a:pt x="881" y="10785"/>
                </a:lnTo>
                <a:lnTo>
                  <a:pt x="954" y="10675"/>
                </a:lnTo>
                <a:lnTo>
                  <a:pt x="1101" y="10565"/>
                </a:lnTo>
                <a:lnTo>
                  <a:pt x="1211" y="10455"/>
                </a:lnTo>
                <a:lnTo>
                  <a:pt x="1395" y="10418"/>
                </a:lnTo>
                <a:lnTo>
                  <a:pt x="1541" y="10345"/>
                </a:lnTo>
                <a:lnTo>
                  <a:pt x="1725" y="10345"/>
                </a:lnTo>
                <a:lnTo>
                  <a:pt x="2092" y="10308"/>
                </a:lnTo>
                <a:lnTo>
                  <a:pt x="2422" y="10271"/>
                </a:lnTo>
                <a:lnTo>
                  <a:pt x="2715" y="10161"/>
                </a:lnTo>
                <a:lnTo>
                  <a:pt x="3009" y="9978"/>
                </a:lnTo>
                <a:lnTo>
                  <a:pt x="3229" y="9721"/>
                </a:lnTo>
                <a:lnTo>
                  <a:pt x="3412" y="9464"/>
                </a:lnTo>
                <a:lnTo>
                  <a:pt x="3559" y="9171"/>
                </a:lnTo>
                <a:lnTo>
                  <a:pt x="3706" y="8841"/>
                </a:lnTo>
                <a:lnTo>
                  <a:pt x="3706" y="8804"/>
                </a:lnTo>
                <a:lnTo>
                  <a:pt x="3706" y="8767"/>
                </a:lnTo>
                <a:lnTo>
                  <a:pt x="3926" y="8731"/>
                </a:lnTo>
                <a:lnTo>
                  <a:pt x="4146" y="8657"/>
                </a:lnTo>
                <a:lnTo>
                  <a:pt x="4366" y="8584"/>
                </a:lnTo>
                <a:lnTo>
                  <a:pt x="4586" y="8547"/>
                </a:lnTo>
                <a:close/>
                <a:moveTo>
                  <a:pt x="3265" y="7484"/>
                </a:moveTo>
                <a:lnTo>
                  <a:pt x="3009" y="7557"/>
                </a:lnTo>
                <a:lnTo>
                  <a:pt x="2789" y="7704"/>
                </a:lnTo>
                <a:lnTo>
                  <a:pt x="2568" y="7850"/>
                </a:lnTo>
                <a:lnTo>
                  <a:pt x="2422" y="7997"/>
                </a:lnTo>
                <a:lnTo>
                  <a:pt x="2275" y="8180"/>
                </a:lnTo>
                <a:lnTo>
                  <a:pt x="2165" y="8364"/>
                </a:lnTo>
                <a:lnTo>
                  <a:pt x="2092" y="8584"/>
                </a:lnTo>
                <a:lnTo>
                  <a:pt x="2018" y="8254"/>
                </a:lnTo>
                <a:lnTo>
                  <a:pt x="1945" y="7924"/>
                </a:lnTo>
                <a:lnTo>
                  <a:pt x="1872" y="7850"/>
                </a:lnTo>
                <a:lnTo>
                  <a:pt x="1835" y="7850"/>
                </a:lnTo>
                <a:lnTo>
                  <a:pt x="1761" y="7887"/>
                </a:lnTo>
                <a:lnTo>
                  <a:pt x="1688" y="7997"/>
                </a:lnTo>
                <a:lnTo>
                  <a:pt x="1651" y="8107"/>
                </a:lnTo>
                <a:lnTo>
                  <a:pt x="1615" y="8364"/>
                </a:lnTo>
                <a:lnTo>
                  <a:pt x="1651" y="8657"/>
                </a:lnTo>
                <a:lnTo>
                  <a:pt x="1725" y="8914"/>
                </a:lnTo>
                <a:lnTo>
                  <a:pt x="1872" y="9208"/>
                </a:lnTo>
                <a:lnTo>
                  <a:pt x="2055" y="9428"/>
                </a:lnTo>
                <a:lnTo>
                  <a:pt x="2275" y="9611"/>
                </a:lnTo>
                <a:lnTo>
                  <a:pt x="2495" y="9758"/>
                </a:lnTo>
                <a:lnTo>
                  <a:pt x="2312" y="9831"/>
                </a:lnTo>
                <a:lnTo>
                  <a:pt x="2128" y="9868"/>
                </a:lnTo>
                <a:lnTo>
                  <a:pt x="1688" y="9868"/>
                </a:lnTo>
                <a:lnTo>
                  <a:pt x="1468" y="9905"/>
                </a:lnTo>
                <a:lnTo>
                  <a:pt x="1248" y="9941"/>
                </a:lnTo>
                <a:lnTo>
                  <a:pt x="1065" y="10015"/>
                </a:lnTo>
                <a:lnTo>
                  <a:pt x="881" y="10125"/>
                </a:lnTo>
                <a:lnTo>
                  <a:pt x="588" y="10381"/>
                </a:lnTo>
                <a:lnTo>
                  <a:pt x="441" y="10528"/>
                </a:lnTo>
                <a:lnTo>
                  <a:pt x="331" y="10711"/>
                </a:lnTo>
                <a:lnTo>
                  <a:pt x="221" y="10932"/>
                </a:lnTo>
                <a:lnTo>
                  <a:pt x="147" y="11115"/>
                </a:lnTo>
                <a:lnTo>
                  <a:pt x="37" y="11592"/>
                </a:lnTo>
                <a:lnTo>
                  <a:pt x="1" y="12069"/>
                </a:lnTo>
                <a:lnTo>
                  <a:pt x="1" y="12546"/>
                </a:lnTo>
                <a:lnTo>
                  <a:pt x="74" y="13022"/>
                </a:lnTo>
                <a:lnTo>
                  <a:pt x="147" y="13463"/>
                </a:lnTo>
                <a:lnTo>
                  <a:pt x="258" y="13903"/>
                </a:lnTo>
                <a:lnTo>
                  <a:pt x="404" y="14270"/>
                </a:lnTo>
                <a:lnTo>
                  <a:pt x="588" y="14673"/>
                </a:lnTo>
                <a:lnTo>
                  <a:pt x="844" y="15040"/>
                </a:lnTo>
                <a:lnTo>
                  <a:pt x="1101" y="15333"/>
                </a:lnTo>
                <a:lnTo>
                  <a:pt x="1431" y="15627"/>
                </a:lnTo>
                <a:lnTo>
                  <a:pt x="1761" y="15847"/>
                </a:lnTo>
                <a:lnTo>
                  <a:pt x="2165" y="16030"/>
                </a:lnTo>
                <a:lnTo>
                  <a:pt x="2568" y="16140"/>
                </a:lnTo>
                <a:lnTo>
                  <a:pt x="2789" y="16177"/>
                </a:lnTo>
                <a:lnTo>
                  <a:pt x="3009" y="16177"/>
                </a:lnTo>
                <a:lnTo>
                  <a:pt x="3486" y="16140"/>
                </a:lnTo>
                <a:lnTo>
                  <a:pt x="3926" y="16030"/>
                </a:lnTo>
                <a:lnTo>
                  <a:pt x="4329" y="15884"/>
                </a:lnTo>
                <a:lnTo>
                  <a:pt x="4696" y="15700"/>
                </a:lnTo>
                <a:lnTo>
                  <a:pt x="5100" y="15517"/>
                </a:lnTo>
                <a:lnTo>
                  <a:pt x="5430" y="15297"/>
                </a:lnTo>
                <a:lnTo>
                  <a:pt x="5613" y="15150"/>
                </a:lnTo>
                <a:lnTo>
                  <a:pt x="5723" y="15003"/>
                </a:lnTo>
                <a:lnTo>
                  <a:pt x="6310" y="14490"/>
                </a:lnTo>
                <a:lnTo>
                  <a:pt x="6567" y="14270"/>
                </a:lnTo>
                <a:lnTo>
                  <a:pt x="6714" y="14160"/>
                </a:lnTo>
                <a:lnTo>
                  <a:pt x="6787" y="14013"/>
                </a:lnTo>
                <a:lnTo>
                  <a:pt x="6970" y="13683"/>
                </a:lnTo>
                <a:lnTo>
                  <a:pt x="7117" y="13316"/>
                </a:lnTo>
                <a:lnTo>
                  <a:pt x="7227" y="12949"/>
                </a:lnTo>
                <a:lnTo>
                  <a:pt x="7300" y="12619"/>
                </a:lnTo>
                <a:lnTo>
                  <a:pt x="7374" y="12252"/>
                </a:lnTo>
                <a:lnTo>
                  <a:pt x="7410" y="11885"/>
                </a:lnTo>
                <a:lnTo>
                  <a:pt x="7410" y="11518"/>
                </a:lnTo>
                <a:lnTo>
                  <a:pt x="7374" y="11152"/>
                </a:lnTo>
                <a:lnTo>
                  <a:pt x="7337" y="10785"/>
                </a:lnTo>
                <a:lnTo>
                  <a:pt x="7264" y="10418"/>
                </a:lnTo>
                <a:lnTo>
                  <a:pt x="7154" y="10125"/>
                </a:lnTo>
                <a:lnTo>
                  <a:pt x="7007" y="9794"/>
                </a:lnTo>
                <a:lnTo>
                  <a:pt x="6860" y="9538"/>
                </a:lnTo>
                <a:lnTo>
                  <a:pt x="6677" y="9244"/>
                </a:lnTo>
                <a:lnTo>
                  <a:pt x="6457" y="8987"/>
                </a:lnTo>
                <a:lnTo>
                  <a:pt x="6237" y="8767"/>
                </a:lnTo>
                <a:lnTo>
                  <a:pt x="5980" y="8584"/>
                </a:lnTo>
                <a:lnTo>
                  <a:pt x="5686" y="8401"/>
                </a:lnTo>
                <a:lnTo>
                  <a:pt x="5393" y="8291"/>
                </a:lnTo>
                <a:lnTo>
                  <a:pt x="5100" y="8180"/>
                </a:lnTo>
                <a:lnTo>
                  <a:pt x="4769" y="8144"/>
                </a:lnTo>
                <a:lnTo>
                  <a:pt x="4476" y="8144"/>
                </a:lnTo>
                <a:lnTo>
                  <a:pt x="4219" y="8180"/>
                </a:lnTo>
                <a:lnTo>
                  <a:pt x="3926" y="8291"/>
                </a:lnTo>
                <a:lnTo>
                  <a:pt x="3816" y="8364"/>
                </a:lnTo>
                <a:lnTo>
                  <a:pt x="3706" y="8437"/>
                </a:lnTo>
                <a:lnTo>
                  <a:pt x="3632" y="8547"/>
                </a:lnTo>
                <a:lnTo>
                  <a:pt x="3559" y="8657"/>
                </a:lnTo>
                <a:lnTo>
                  <a:pt x="3559" y="8694"/>
                </a:lnTo>
                <a:lnTo>
                  <a:pt x="3522" y="8731"/>
                </a:lnTo>
                <a:lnTo>
                  <a:pt x="3486" y="8767"/>
                </a:lnTo>
                <a:lnTo>
                  <a:pt x="3192" y="9171"/>
                </a:lnTo>
                <a:lnTo>
                  <a:pt x="3009" y="9354"/>
                </a:lnTo>
                <a:lnTo>
                  <a:pt x="2825" y="9538"/>
                </a:lnTo>
                <a:lnTo>
                  <a:pt x="2789" y="9464"/>
                </a:lnTo>
                <a:lnTo>
                  <a:pt x="2458" y="9171"/>
                </a:lnTo>
                <a:lnTo>
                  <a:pt x="2348" y="9024"/>
                </a:lnTo>
                <a:lnTo>
                  <a:pt x="2202" y="8877"/>
                </a:lnTo>
                <a:lnTo>
                  <a:pt x="2275" y="8877"/>
                </a:lnTo>
                <a:lnTo>
                  <a:pt x="2312" y="8841"/>
                </a:lnTo>
                <a:lnTo>
                  <a:pt x="2532" y="8841"/>
                </a:lnTo>
                <a:lnTo>
                  <a:pt x="2715" y="8804"/>
                </a:lnTo>
                <a:lnTo>
                  <a:pt x="2899" y="8731"/>
                </a:lnTo>
                <a:lnTo>
                  <a:pt x="3045" y="8621"/>
                </a:lnTo>
                <a:lnTo>
                  <a:pt x="3265" y="8474"/>
                </a:lnTo>
                <a:lnTo>
                  <a:pt x="3486" y="8254"/>
                </a:lnTo>
                <a:lnTo>
                  <a:pt x="3669" y="8034"/>
                </a:lnTo>
                <a:lnTo>
                  <a:pt x="3816" y="7814"/>
                </a:lnTo>
                <a:lnTo>
                  <a:pt x="3852" y="7740"/>
                </a:lnTo>
                <a:lnTo>
                  <a:pt x="3852" y="7667"/>
                </a:lnTo>
                <a:lnTo>
                  <a:pt x="3779" y="7557"/>
                </a:lnTo>
                <a:lnTo>
                  <a:pt x="3669" y="7484"/>
                </a:lnTo>
                <a:lnTo>
                  <a:pt x="3596" y="7484"/>
                </a:lnTo>
                <a:lnTo>
                  <a:pt x="3522" y="7520"/>
                </a:lnTo>
                <a:lnTo>
                  <a:pt x="3412" y="7484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5" name="Shape 265"/>
          <p:cNvSpPr/>
          <p:nvPr/>
        </p:nvSpPr>
        <p:spPr>
          <a:xfrm>
            <a:off x="645011" y="355961"/>
            <a:ext cx="414157" cy="507762"/>
          </a:xfrm>
          <a:custGeom>
            <a:avLst/>
            <a:gdLst/>
            <a:ahLst/>
            <a:cxnLst/>
            <a:rect l="0" t="0" r="0" b="0"/>
            <a:pathLst>
              <a:path w="14601" h="17901" extrusionOk="0">
                <a:moveTo>
                  <a:pt x="10492" y="4329"/>
                </a:moveTo>
                <a:lnTo>
                  <a:pt x="10859" y="4769"/>
                </a:lnTo>
                <a:lnTo>
                  <a:pt x="10712" y="4769"/>
                </a:lnTo>
                <a:lnTo>
                  <a:pt x="10712" y="4696"/>
                </a:lnTo>
                <a:lnTo>
                  <a:pt x="10675" y="4622"/>
                </a:lnTo>
                <a:lnTo>
                  <a:pt x="10639" y="4622"/>
                </a:lnTo>
                <a:lnTo>
                  <a:pt x="10602" y="4549"/>
                </a:lnTo>
                <a:lnTo>
                  <a:pt x="10565" y="4512"/>
                </a:lnTo>
                <a:lnTo>
                  <a:pt x="10455" y="4475"/>
                </a:lnTo>
                <a:lnTo>
                  <a:pt x="10345" y="4512"/>
                </a:lnTo>
                <a:lnTo>
                  <a:pt x="10308" y="4549"/>
                </a:lnTo>
                <a:lnTo>
                  <a:pt x="10272" y="4622"/>
                </a:lnTo>
                <a:lnTo>
                  <a:pt x="10272" y="4696"/>
                </a:lnTo>
                <a:lnTo>
                  <a:pt x="10052" y="4622"/>
                </a:lnTo>
                <a:lnTo>
                  <a:pt x="10492" y="4329"/>
                </a:lnTo>
                <a:close/>
                <a:moveTo>
                  <a:pt x="6897" y="3448"/>
                </a:moveTo>
                <a:lnTo>
                  <a:pt x="7044" y="3485"/>
                </a:lnTo>
                <a:lnTo>
                  <a:pt x="7227" y="3522"/>
                </a:lnTo>
                <a:lnTo>
                  <a:pt x="7374" y="3595"/>
                </a:lnTo>
                <a:lnTo>
                  <a:pt x="7484" y="3705"/>
                </a:lnTo>
                <a:lnTo>
                  <a:pt x="7521" y="3815"/>
                </a:lnTo>
                <a:lnTo>
                  <a:pt x="7521" y="3889"/>
                </a:lnTo>
                <a:lnTo>
                  <a:pt x="7484" y="3999"/>
                </a:lnTo>
                <a:lnTo>
                  <a:pt x="7447" y="4109"/>
                </a:lnTo>
                <a:lnTo>
                  <a:pt x="7264" y="4292"/>
                </a:lnTo>
                <a:lnTo>
                  <a:pt x="7154" y="4439"/>
                </a:lnTo>
                <a:lnTo>
                  <a:pt x="6934" y="4732"/>
                </a:lnTo>
                <a:lnTo>
                  <a:pt x="6714" y="4952"/>
                </a:lnTo>
                <a:lnTo>
                  <a:pt x="6494" y="5099"/>
                </a:lnTo>
                <a:lnTo>
                  <a:pt x="6384" y="5136"/>
                </a:lnTo>
                <a:lnTo>
                  <a:pt x="6310" y="5136"/>
                </a:lnTo>
                <a:lnTo>
                  <a:pt x="6237" y="5062"/>
                </a:lnTo>
                <a:lnTo>
                  <a:pt x="6200" y="4989"/>
                </a:lnTo>
                <a:lnTo>
                  <a:pt x="6163" y="4806"/>
                </a:lnTo>
                <a:lnTo>
                  <a:pt x="6163" y="4659"/>
                </a:lnTo>
                <a:lnTo>
                  <a:pt x="6163" y="4145"/>
                </a:lnTo>
                <a:lnTo>
                  <a:pt x="6127" y="3595"/>
                </a:lnTo>
                <a:lnTo>
                  <a:pt x="6273" y="3522"/>
                </a:lnTo>
                <a:lnTo>
                  <a:pt x="6420" y="3485"/>
                </a:lnTo>
                <a:lnTo>
                  <a:pt x="6567" y="3448"/>
                </a:lnTo>
                <a:close/>
                <a:moveTo>
                  <a:pt x="6457" y="3118"/>
                </a:moveTo>
                <a:lnTo>
                  <a:pt x="6237" y="3192"/>
                </a:lnTo>
                <a:lnTo>
                  <a:pt x="6017" y="3265"/>
                </a:lnTo>
                <a:lnTo>
                  <a:pt x="5833" y="3375"/>
                </a:lnTo>
                <a:lnTo>
                  <a:pt x="5723" y="3558"/>
                </a:lnTo>
                <a:lnTo>
                  <a:pt x="5723" y="3632"/>
                </a:lnTo>
                <a:lnTo>
                  <a:pt x="5760" y="3668"/>
                </a:lnTo>
                <a:lnTo>
                  <a:pt x="5797" y="3705"/>
                </a:lnTo>
                <a:lnTo>
                  <a:pt x="5870" y="3705"/>
                </a:lnTo>
                <a:lnTo>
                  <a:pt x="5980" y="3668"/>
                </a:lnTo>
                <a:lnTo>
                  <a:pt x="5943" y="4219"/>
                </a:lnTo>
                <a:lnTo>
                  <a:pt x="5943" y="4769"/>
                </a:lnTo>
                <a:lnTo>
                  <a:pt x="5943" y="4952"/>
                </a:lnTo>
                <a:lnTo>
                  <a:pt x="5980" y="5099"/>
                </a:lnTo>
                <a:lnTo>
                  <a:pt x="6053" y="5209"/>
                </a:lnTo>
                <a:lnTo>
                  <a:pt x="6163" y="5319"/>
                </a:lnTo>
                <a:lnTo>
                  <a:pt x="6237" y="5393"/>
                </a:lnTo>
                <a:lnTo>
                  <a:pt x="6530" y="5393"/>
                </a:lnTo>
                <a:lnTo>
                  <a:pt x="6714" y="5282"/>
                </a:lnTo>
                <a:lnTo>
                  <a:pt x="6897" y="5136"/>
                </a:lnTo>
                <a:lnTo>
                  <a:pt x="7227" y="4806"/>
                </a:lnTo>
                <a:lnTo>
                  <a:pt x="7447" y="4512"/>
                </a:lnTo>
                <a:lnTo>
                  <a:pt x="7594" y="4329"/>
                </a:lnTo>
                <a:lnTo>
                  <a:pt x="7741" y="4182"/>
                </a:lnTo>
                <a:lnTo>
                  <a:pt x="7814" y="3962"/>
                </a:lnTo>
                <a:lnTo>
                  <a:pt x="7851" y="3852"/>
                </a:lnTo>
                <a:lnTo>
                  <a:pt x="7851" y="3742"/>
                </a:lnTo>
                <a:lnTo>
                  <a:pt x="7777" y="3595"/>
                </a:lnTo>
                <a:lnTo>
                  <a:pt x="7667" y="3448"/>
                </a:lnTo>
                <a:lnTo>
                  <a:pt x="7521" y="3302"/>
                </a:lnTo>
                <a:lnTo>
                  <a:pt x="7374" y="3228"/>
                </a:lnTo>
                <a:lnTo>
                  <a:pt x="7190" y="3155"/>
                </a:lnTo>
                <a:lnTo>
                  <a:pt x="6970" y="3118"/>
                </a:lnTo>
                <a:close/>
                <a:moveTo>
                  <a:pt x="2789" y="3522"/>
                </a:moveTo>
                <a:lnTo>
                  <a:pt x="2935" y="3668"/>
                </a:lnTo>
                <a:lnTo>
                  <a:pt x="3082" y="3779"/>
                </a:lnTo>
                <a:lnTo>
                  <a:pt x="3449" y="3925"/>
                </a:lnTo>
                <a:lnTo>
                  <a:pt x="3632" y="3999"/>
                </a:lnTo>
                <a:lnTo>
                  <a:pt x="3669" y="4072"/>
                </a:lnTo>
                <a:lnTo>
                  <a:pt x="3706" y="4145"/>
                </a:lnTo>
                <a:lnTo>
                  <a:pt x="3706" y="4219"/>
                </a:lnTo>
                <a:lnTo>
                  <a:pt x="3742" y="4255"/>
                </a:lnTo>
                <a:lnTo>
                  <a:pt x="3779" y="4292"/>
                </a:lnTo>
                <a:lnTo>
                  <a:pt x="3852" y="4329"/>
                </a:lnTo>
                <a:lnTo>
                  <a:pt x="4036" y="4402"/>
                </a:lnTo>
                <a:lnTo>
                  <a:pt x="4219" y="4475"/>
                </a:lnTo>
                <a:lnTo>
                  <a:pt x="4403" y="4586"/>
                </a:lnTo>
                <a:lnTo>
                  <a:pt x="4549" y="4696"/>
                </a:lnTo>
                <a:lnTo>
                  <a:pt x="4843" y="5026"/>
                </a:lnTo>
                <a:lnTo>
                  <a:pt x="5100" y="5319"/>
                </a:lnTo>
                <a:lnTo>
                  <a:pt x="4770" y="5356"/>
                </a:lnTo>
                <a:lnTo>
                  <a:pt x="4476" y="5356"/>
                </a:lnTo>
                <a:lnTo>
                  <a:pt x="3816" y="5319"/>
                </a:lnTo>
                <a:lnTo>
                  <a:pt x="3486" y="5319"/>
                </a:lnTo>
                <a:lnTo>
                  <a:pt x="3156" y="5393"/>
                </a:lnTo>
                <a:lnTo>
                  <a:pt x="2972" y="5466"/>
                </a:lnTo>
                <a:lnTo>
                  <a:pt x="2789" y="5576"/>
                </a:lnTo>
                <a:lnTo>
                  <a:pt x="2605" y="5649"/>
                </a:lnTo>
                <a:lnTo>
                  <a:pt x="2495" y="5686"/>
                </a:lnTo>
                <a:lnTo>
                  <a:pt x="2349" y="5686"/>
                </a:lnTo>
                <a:lnTo>
                  <a:pt x="2312" y="5723"/>
                </a:lnTo>
                <a:lnTo>
                  <a:pt x="2275" y="5796"/>
                </a:lnTo>
                <a:lnTo>
                  <a:pt x="2275" y="5833"/>
                </a:lnTo>
                <a:lnTo>
                  <a:pt x="2349" y="6676"/>
                </a:lnTo>
                <a:lnTo>
                  <a:pt x="2128" y="6493"/>
                </a:lnTo>
                <a:lnTo>
                  <a:pt x="1908" y="6383"/>
                </a:lnTo>
                <a:lnTo>
                  <a:pt x="1908" y="6126"/>
                </a:lnTo>
                <a:lnTo>
                  <a:pt x="1835" y="5906"/>
                </a:lnTo>
                <a:lnTo>
                  <a:pt x="1725" y="5796"/>
                </a:lnTo>
                <a:lnTo>
                  <a:pt x="1578" y="5723"/>
                </a:lnTo>
                <a:lnTo>
                  <a:pt x="1285" y="5649"/>
                </a:lnTo>
                <a:lnTo>
                  <a:pt x="1101" y="5649"/>
                </a:lnTo>
                <a:lnTo>
                  <a:pt x="918" y="5686"/>
                </a:lnTo>
                <a:lnTo>
                  <a:pt x="918" y="5686"/>
                </a:lnTo>
                <a:lnTo>
                  <a:pt x="1101" y="5356"/>
                </a:lnTo>
                <a:lnTo>
                  <a:pt x="1285" y="5026"/>
                </a:lnTo>
                <a:lnTo>
                  <a:pt x="1468" y="4732"/>
                </a:lnTo>
                <a:lnTo>
                  <a:pt x="1688" y="4439"/>
                </a:lnTo>
                <a:lnTo>
                  <a:pt x="1945" y="4182"/>
                </a:lnTo>
                <a:lnTo>
                  <a:pt x="2202" y="3962"/>
                </a:lnTo>
                <a:lnTo>
                  <a:pt x="2495" y="3742"/>
                </a:lnTo>
                <a:lnTo>
                  <a:pt x="2789" y="3522"/>
                </a:lnTo>
                <a:close/>
                <a:moveTo>
                  <a:pt x="10639" y="7520"/>
                </a:moveTo>
                <a:lnTo>
                  <a:pt x="11042" y="7703"/>
                </a:lnTo>
                <a:lnTo>
                  <a:pt x="11336" y="7850"/>
                </a:lnTo>
                <a:lnTo>
                  <a:pt x="11482" y="7924"/>
                </a:lnTo>
                <a:lnTo>
                  <a:pt x="11629" y="7960"/>
                </a:lnTo>
                <a:lnTo>
                  <a:pt x="11556" y="8254"/>
                </a:lnTo>
                <a:lnTo>
                  <a:pt x="11225" y="8107"/>
                </a:lnTo>
                <a:lnTo>
                  <a:pt x="10895" y="7960"/>
                </a:lnTo>
                <a:lnTo>
                  <a:pt x="10785" y="7887"/>
                </a:lnTo>
                <a:lnTo>
                  <a:pt x="10639" y="7520"/>
                </a:lnTo>
                <a:close/>
                <a:moveTo>
                  <a:pt x="10272" y="8070"/>
                </a:moveTo>
                <a:lnTo>
                  <a:pt x="10382" y="8144"/>
                </a:lnTo>
                <a:lnTo>
                  <a:pt x="10529" y="8217"/>
                </a:lnTo>
                <a:lnTo>
                  <a:pt x="10565" y="8327"/>
                </a:lnTo>
                <a:lnTo>
                  <a:pt x="10602" y="8400"/>
                </a:lnTo>
                <a:lnTo>
                  <a:pt x="10712" y="8437"/>
                </a:lnTo>
                <a:lnTo>
                  <a:pt x="10932" y="8510"/>
                </a:lnTo>
                <a:lnTo>
                  <a:pt x="11042" y="8547"/>
                </a:lnTo>
                <a:lnTo>
                  <a:pt x="11042" y="8584"/>
                </a:lnTo>
                <a:lnTo>
                  <a:pt x="11042" y="8657"/>
                </a:lnTo>
                <a:lnTo>
                  <a:pt x="11079" y="8731"/>
                </a:lnTo>
                <a:lnTo>
                  <a:pt x="11152" y="8804"/>
                </a:lnTo>
                <a:lnTo>
                  <a:pt x="11336" y="8841"/>
                </a:lnTo>
                <a:lnTo>
                  <a:pt x="11152" y="9244"/>
                </a:lnTo>
                <a:lnTo>
                  <a:pt x="11079" y="9171"/>
                </a:lnTo>
                <a:lnTo>
                  <a:pt x="10602" y="8767"/>
                </a:lnTo>
                <a:lnTo>
                  <a:pt x="10602" y="8547"/>
                </a:lnTo>
                <a:lnTo>
                  <a:pt x="10565" y="8364"/>
                </a:lnTo>
                <a:lnTo>
                  <a:pt x="10492" y="8254"/>
                </a:lnTo>
                <a:lnTo>
                  <a:pt x="10345" y="8180"/>
                </a:lnTo>
                <a:lnTo>
                  <a:pt x="10272" y="8070"/>
                </a:lnTo>
                <a:close/>
                <a:moveTo>
                  <a:pt x="9135" y="4806"/>
                </a:moveTo>
                <a:lnTo>
                  <a:pt x="9501" y="4842"/>
                </a:lnTo>
                <a:lnTo>
                  <a:pt x="9575" y="4879"/>
                </a:lnTo>
                <a:lnTo>
                  <a:pt x="9611" y="4842"/>
                </a:lnTo>
                <a:lnTo>
                  <a:pt x="9905" y="4916"/>
                </a:lnTo>
                <a:lnTo>
                  <a:pt x="10198" y="5026"/>
                </a:lnTo>
                <a:lnTo>
                  <a:pt x="10015" y="5246"/>
                </a:lnTo>
                <a:lnTo>
                  <a:pt x="10015" y="5319"/>
                </a:lnTo>
                <a:lnTo>
                  <a:pt x="10052" y="5393"/>
                </a:lnTo>
                <a:lnTo>
                  <a:pt x="10125" y="5429"/>
                </a:lnTo>
                <a:lnTo>
                  <a:pt x="10198" y="5429"/>
                </a:lnTo>
                <a:lnTo>
                  <a:pt x="10418" y="5319"/>
                </a:lnTo>
                <a:lnTo>
                  <a:pt x="10639" y="5246"/>
                </a:lnTo>
                <a:lnTo>
                  <a:pt x="10859" y="5209"/>
                </a:lnTo>
                <a:lnTo>
                  <a:pt x="11115" y="5172"/>
                </a:lnTo>
                <a:lnTo>
                  <a:pt x="11336" y="5613"/>
                </a:lnTo>
                <a:lnTo>
                  <a:pt x="10859" y="5723"/>
                </a:lnTo>
                <a:lnTo>
                  <a:pt x="10602" y="5796"/>
                </a:lnTo>
                <a:lnTo>
                  <a:pt x="10382" y="5906"/>
                </a:lnTo>
                <a:lnTo>
                  <a:pt x="10345" y="5943"/>
                </a:lnTo>
                <a:lnTo>
                  <a:pt x="10345" y="5979"/>
                </a:lnTo>
                <a:lnTo>
                  <a:pt x="10345" y="6016"/>
                </a:lnTo>
                <a:lnTo>
                  <a:pt x="10382" y="6053"/>
                </a:lnTo>
                <a:lnTo>
                  <a:pt x="10639" y="6126"/>
                </a:lnTo>
                <a:lnTo>
                  <a:pt x="10932" y="6126"/>
                </a:lnTo>
                <a:lnTo>
                  <a:pt x="11225" y="6089"/>
                </a:lnTo>
                <a:lnTo>
                  <a:pt x="11482" y="6016"/>
                </a:lnTo>
                <a:lnTo>
                  <a:pt x="11629" y="6566"/>
                </a:lnTo>
                <a:lnTo>
                  <a:pt x="11666" y="6640"/>
                </a:lnTo>
                <a:lnTo>
                  <a:pt x="11666" y="6640"/>
                </a:lnTo>
                <a:lnTo>
                  <a:pt x="11262" y="6530"/>
                </a:lnTo>
                <a:lnTo>
                  <a:pt x="10932" y="6456"/>
                </a:lnTo>
                <a:lnTo>
                  <a:pt x="10749" y="6420"/>
                </a:lnTo>
                <a:lnTo>
                  <a:pt x="10565" y="6456"/>
                </a:lnTo>
                <a:lnTo>
                  <a:pt x="10529" y="6456"/>
                </a:lnTo>
                <a:lnTo>
                  <a:pt x="10565" y="6530"/>
                </a:lnTo>
                <a:lnTo>
                  <a:pt x="10712" y="6640"/>
                </a:lnTo>
                <a:lnTo>
                  <a:pt x="10895" y="6750"/>
                </a:lnTo>
                <a:lnTo>
                  <a:pt x="11336" y="6933"/>
                </a:lnTo>
                <a:lnTo>
                  <a:pt x="11702" y="7043"/>
                </a:lnTo>
                <a:lnTo>
                  <a:pt x="11666" y="7593"/>
                </a:lnTo>
                <a:lnTo>
                  <a:pt x="11482" y="7520"/>
                </a:lnTo>
                <a:lnTo>
                  <a:pt x="11299" y="7447"/>
                </a:lnTo>
                <a:lnTo>
                  <a:pt x="10785" y="7227"/>
                </a:lnTo>
                <a:lnTo>
                  <a:pt x="10529" y="7153"/>
                </a:lnTo>
                <a:lnTo>
                  <a:pt x="10235" y="7117"/>
                </a:lnTo>
                <a:lnTo>
                  <a:pt x="10198" y="7117"/>
                </a:lnTo>
                <a:lnTo>
                  <a:pt x="10198" y="7153"/>
                </a:lnTo>
                <a:lnTo>
                  <a:pt x="10198" y="7190"/>
                </a:lnTo>
                <a:lnTo>
                  <a:pt x="10198" y="7227"/>
                </a:lnTo>
                <a:lnTo>
                  <a:pt x="10492" y="7410"/>
                </a:lnTo>
                <a:lnTo>
                  <a:pt x="10418" y="7447"/>
                </a:lnTo>
                <a:lnTo>
                  <a:pt x="10015" y="7593"/>
                </a:lnTo>
                <a:lnTo>
                  <a:pt x="9905" y="7483"/>
                </a:lnTo>
                <a:lnTo>
                  <a:pt x="9832" y="7447"/>
                </a:lnTo>
                <a:lnTo>
                  <a:pt x="9795" y="7483"/>
                </a:lnTo>
                <a:lnTo>
                  <a:pt x="9758" y="7520"/>
                </a:lnTo>
                <a:lnTo>
                  <a:pt x="9722" y="7557"/>
                </a:lnTo>
                <a:lnTo>
                  <a:pt x="9722" y="7703"/>
                </a:lnTo>
                <a:lnTo>
                  <a:pt x="9685" y="7740"/>
                </a:lnTo>
                <a:lnTo>
                  <a:pt x="9685" y="7813"/>
                </a:lnTo>
                <a:lnTo>
                  <a:pt x="9722" y="7924"/>
                </a:lnTo>
                <a:lnTo>
                  <a:pt x="9942" y="8180"/>
                </a:lnTo>
                <a:lnTo>
                  <a:pt x="9611" y="7960"/>
                </a:lnTo>
                <a:lnTo>
                  <a:pt x="9281" y="7777"/>
                </a:lnTo>
                <a:lnTo>
                  <a:pt x="9245" y="7777"/>
                </a:lnTo>
                <a:lnTo>
                  <a:pt x="9208" y="7813"/>
                </a:lnTo>
                <a:lnTo>
                  <a:pt x="9171" y="7850"/>
                </a:lnTo>
                <a:lnTo>
                  <a:pt x="9171" y="7924"/>
                </a:lnTo>
                <a:lnTo>
                  <a:pt x="9391" y="8180"/>
                </a:lnTo>
                <a:lnTo>
                  <a:pt x="9648" y="8437"/>
                </a:lnTo>
                <a:lnTo>
                  <a:pt x="10162" y="8877"/>
                </a:lnTo>
                <a:lnTo>
                  <a:pt x="10235" y="8951"/>
                </a:lnTo>
                <a:lnTo>
                  <a:pt x="10162" y="9134"/>
                </a:lnTo>
                <a:lnTo>
                  <a:pt x="10052" y="9317"/>
                </a:lnTo>
                <a:lnTo>
                  <a:pt x="9905" y="9391"/>
                </a:lnTo>
                <a:lnTo>
                  <a:pt x="9832" y="9354"/>
                </a:lnTo>
                <a:lnTo>
                  <a:pt x="9428" y="9097"/>
                </a:lnTo>
                <a:lnTo>
                  <a:pt x="9318" y="8914"/>
                </a:lnTo>
                <a:lnTo>
                  <a:pt x="9171" y="8694"/>
                </a:lnTo>
                <a:lnTo>
                  <a:pt x="8951" y="8547"/>
                </a:lnTo>
                <a:lnTo>
                  <a:pt x="8768" y="8400"/>
                </a:lnTo>
                <a:lnTo>
                  <a:pt x="8658" y="8290"/>
                </a:lnTo>
                <a:lnTo>
                  <a:pt x="8548" y="8107"/>
                </a:lnTo>
                <a:lnTo>
                  <a:pt x="8511" y="7887"/>
                </a:lnTo>
                <a:lnTo>
                  <a:pt x="8474" y="7887"/>
                </a:lnTo>
                <a:lnTo>
                  <a:pt x="8474" y="7777"/>
                </a:lnTo>
                <a:lnTo>
                  <a:pt x="8438" y="7740"/>
                </a:lnTo>
                <a:lnTo>
                  <a:pt x="8364" y="7740"/>
                </a:lnTo>
                <a:lnTo>
                  <a:pt x="7887" y="7667"/>
                </a:lnTo>
                <a:lnTo>
                  <a:pt x="7374" y="7630"/>
                </a:lnTo>
                <a:lnTo>
                  <a:pt x="7117" y="7630"/>
                </a:lnTo>
                <a:lnTo>
                  <a:pt x="6860" y="7667"/>
                </a:lnTo>
                <a:lnTo>
                  <a:pt x="6640" y="7740"/>
                </a:lnTo>
                <a:lnTo>
                  <a:pt x="6457" y="7887"/>
                </a:lnTo>
                <a:lnTo>
                  <a:pt x="6384" y="7777"/>
                </a:lnTo>
                <a:lnTo>
                  <a:pt x="6347" y="7703"/>
                </a:lnTo>
                <a:lnTo>
                  <a:pt x="6384" y="7630"/>
                </a:lnTo>
                <a:lnTo>
                  <a:pt x="6420" y="7557"/>
                </a:lnTo>
                <a:lnTo>
                  <a:pt x="6604" y="7410"/>
                </a:lnTo>
                <a:lnTo>
                  <a:pt x="6787" y="7337"/>
                </a:lnTo>
                <a:lnTo>
                  <a:pt x="7080" y="7300"/>
                </a:lnTo>
                <a:lnTo>
                  <a:pt x="7374" y="7227"/>
                </a:lnTo>
                <a:lnTo>
                  <a:pt x="7521" y="7153"/>
                </a:lnTo>
                <a:lnTo>
                  <a:pt x="7704" y="7006"/>
                </a:lnTo>
                <a:lnTo>
                  <a:pt x="7741" y="6896"/>
                </a:lnTo>
                <a:lnTo>
                  <a:pt x="7777" y="6823"/>
                </a:lnTo>
                <a:lnTo>
                  <a:pt x="7741" y="6750"/>
                </a:lnTo>
                <a:lnTo>
                  <a:pt x="7667" y="6676"/>
                </a:lnTo>
                <a:lnTo>
                  <a:pt x="7594" y="6603"/>
                </a:lnTo>
                <a:lnTo>
                  <a:pt x="7484" y="6603"/>
                </a:lnTo>
                <a:lnTo>
                  <a:pt x="7227" y="6640"/>
                </a:lnTo>
                <a:lnTo>
                  <a:pt x="7007" y="6713"/>
                </a:lnTo>
                <a:lnTo>
                  <a:pt x="6787" y="6786"/>
                </a:lnTo>
                <a:lnTo>
                  <a:pt x="6714" y="6786"/>
                </a:lnTo>
                <a:lnTo>
                  <a:pt x="6640" y="6750"/>
                </a:lnTo>
                <a:lnTo>
                  <a:pt x="6640" y="6676"/>
                </a:lnTo>
                <a:lnTo>
                  <a:pt x="6677" y="6603"/>
                </a:lnTo>
                <a:lnTo>
                  <a:pt x="6750" y="6456"/>
                </a:lnTo>
                <a:lnTo>
                  <a:pt x="6824" y="6346"/>
                </a:lnTo>
                <a:lnTo>
                  <a:pt x="7080" y="6199"/>
                </a:lnTo>
                <a:lnTo>
                  <a:pt x="7337" y="6016"/>
                </a:lnTo>
                <a:lnTo>
                  <a:pt x="7704" y="5759"/>
                </a:lnTo>
                <a:lnTo>
                  <a:pt x="8108" y="5466"/>
                </a:lnTo>
                <a:lnTo>
                  <a:pt x="8181" y="5539"/>
                </a:lnTo>
                <a:lnTo>
                  <a:pt x="8218" y="5539"/>
                </a:lnTo>
                <a:lnTo>
                  <a:pt x="8254" y="5503"/>
                </a:lnTo>
                <a:lnTo>
                  <a:pt x="8511" y="5172"/>
                </a:lnTo>
                <a:lnTo>
                  <a:pt x="8731" y="4806"/>
                </a:lnTo>
                <a:close/>
                <a:moveTo>
                  <a:pt x="10492" y="9171"/>
                </a:moveTo>
                <a:lnTo>
                  <a:pt x="10749" y="9391"/>
                </a:lnTo>
                <a:lnTo>
                  <a:pt x="10969" y="9611"/>
                </a:lnTo>
                <a:lnTo>
                  <a:pt x="10675" y="10124"/>
                </a:lnTo>
                <a:lnTo>
                  <a:pt x="10602" y="10198"/>
                </a:lnTo>
                <a:lnTo>
                  <a:pt x="10565" y="10161"/>
                </a:lnTo>
                <a:lnTo>
                  <a:pt x="10529" y="10088"/>
                </a:lnTo>
                <a:lnTo>
                  <a:pt x="10418" y="9941"/>
                </a:lnTo>
                <a:lnTo>
                  <a:pt x="10308" y="9758"/>
                </a:lnTo>
                <a:lnTo>
                  <a:pt x="10162" y="9611"/>
                </a:lnTo>
                <a:lnTo>
                  <a:pt x="10272" y="9501"/>
                </a:lnTo>
                <a:lnTo>
                  <a:pt x="10345" y="9427"/>
                </a:lnTo>
                <a:lnTo>
                  <a:pt x="10492" y="9171"/>
                </a:lnTo>
                <a:close/>
                <a:moveTo>
                  <a:pt x="551" y="7300"/>
                </a:moveTo>
                <a:lnTo>
                  <a:pt x="808" y="7483"/>
                </a:lnTo>
                <a:lnTo>
                  <a:pt x="991" y="7703"/>
                </a:lnTo>
                <a:lnTo>
                  <a:pt x="1211" y="7924"/>
                </a:lnTo>
                <a:lnTo>
                  <a:pt x="1431" y="8144"/>
                </a:lnTo>
                <a:lnTo>
                  <a:pt x="1982" y="8584"/>
                </a:lnTo>
                <a:lnTo>
                  <a:pt x="2238" y="8841"/>
                </a:lnTo>
                <a:lnTo>
                  <a:pt x="2349" y="8987"/>
                </a:lnTo>
                <a:lnTo>
                  <a:pt x="2422" y="9134"/>
                </a:lnTo>
                <a:lnTo>
                  <a:pt x="2202" y="9281"/>
                </a:lnTo>
                <a:lnTo>
                  <a:pt x="2018" y="9464"/>
                </a:lnTo>
                <a:lnTo>
                  <a:pt x="1872" y="9684"/>
                </a:lnTo>
                <a:lnTo>
                  <a:pt x="1762" y="9978"/>
                </a:lnTo>
                <a:lnTo>
                  <a:pt x="1725" y="10344"/>
                </a:lnTo>
                <a:lnTo>
                  <a:pt x="1762" y="10675"/>
                </a:lnTo>
                <a:lnTo>
                  <a:pt x="1908" y="11408"/>
                </a:lnTo>
                <a:lnTo>
                  <a:pt x="1542" y="10968"/>
                </a:lnTo>
                <a:lnTo>
                  <a:pt x="1248" y="10528"/>
                </a:lnTo>
                <a:lnTo>
                  <a:pt x="991" y="10014"/>
                </a:lnTo>
                <a:lnTo>
                  <a:pt x="808" y="9501"/>
                </a:lnTo>
                <a:lnTo>
                  <a:pt x="661" y="8951"/>
                </a:lnTo>
                <a:lnTo>
                  <a:pt x="551" y="8400"/>
                </a:lnTo>
                <a:lnTo>
                  <a:pt x="514" y="7850"/>
                </a:lnTo>
                <a:lnTo>
                  <a:pt x="551" y="7300"/>
                </a:lnTo>
                <a:close/>
                <a:moveTo>
                  <a:pt x="6897" y="8620"/>
                </a:moveTo>
                <a:lnTo>
                  <a:pt x="6934" y="8694"/>
                </a:lnTo>
                <a:lnTo>
                  <a:pt x="7007" y="8731"/>
                </a:lnTo>
                <a:lnTo>
                  <a:pt x="7264" y="8877"/>
                </a:lnTo>
                <a:lnTo>
                  <a:pt x="7484" y="9024"/>
                </a:lnTo>
                <a:lnTo>
                  <a:pt x="7704" y="9207"/>
                </a:lnTo>
                <a:lnTo>
                  <a:pt x="7887" y="9427"/>
                </a:lnTo>
                <a:lnTo>
                  <a:pt x="8034" y="9648"/>
                </a:lnTo>
                <a:lnTo>
                  <a:pt x="8181" y="9904"/>
                </a:lnTo>
                <a:lnTo>
                  <a:pt x="8254" y="10161"/>
                </a:lnTo>
                <a:lnTo>
                  <a:pt x="8254" y="10418"/>
                </a:lnTo>
                <a:lnTo>
                  <a:pt x="8218" y="10638"/>
                </a:lnTo>
                <a:lnTo>
                  <a:pt x="7704" y="10088"/>
                </a:lnTo>
                <a:lnTo>
                  <a:pt x="7154" y="9611"/>
                </a:lnTo>
                <a:lnTo>
                  <a:pt x="7080" y="9611"/>
                </a:lnTo>
                <a:lnTo>
                  <a:pt x="7044" y="9648"/>
                </a:lnTo>
                <a:lnTo>
                  <a:pt x="7080" y="9684"/>
                </a:lnTo>
                <a:lnTo>
                  <a:pt x="7557" y="10344"/>
                </a:lnTo>
                <a:lnTo>
                  <a:pt x="8071" y="10968"/>
                </a:lnTo>
                <a:lnTo>
                  <a:pt x="7887" y="11188"/>
                </a:lnTo>
                <a:lnTo>
                  <a:pt x="7741" y="11408"/>
                </a:lnTo>
                <a:lnTo>
                  <a:pt x="7521" y="11628"/>
                </a:lnTo>
                <a:lnTo>
                  <a:pt x="7227" y="11372"/>
                </a:lnTo>
                <a:lnTo>
                  <a:pt x="6860" y="11005"/>
                </a:lnTo>
                <a:lnTo>
                  <a:pt x="6787" y="10748"/>
                </a:lnTo>
                <a:lnTo>
                  <a:pt x="6750" y="10491"/>
                </a:lnTo>
                <a:lnTo>
                  <a:pt x="6640" y="10234"/>
                </a:lnTo>
                <a:lnTo>
                  <a:pt x="6530" y="9978"/>
                </a:lnTo>
                <a:lnTo>
                  <a:pt x="6457" y="9868"/>
                </a:lnTo>
                <a:lnTo>
                  <a:pt x="6310" y="9868"/>
                </a:lnTo>
                <a:lnTo>
                  <a:pt x="5870" y="10014"/>
                </a:lnTo>
                <a:lnTo>
                  <a:pt x="5650" y="10088"/>
                </a:lnTo>
                <a:lnTo>
                  <a:pt x="5577" y="10088"/>
                </a:lnTo>
                <a:lnTo>
                  <a:pt x="5466" y="10014"/>
                </a:lnTo>
                <a:lnTo>
                  <a:pt x="5210" y="9904"/>
                </a:lnTo>
                <a:lnTo>
                  <a:pt x="5026" y="9758"/>
                </a:lnTo>
                <a:lnTo>
                  <a:pt x="4953" y="9648"/>
                </a:lnTo>
                <a:lnTo>
                  <a:pt x="4880" y="9538"/>
                </a:lnTo>
                <a:lnTo>
                  <a:pt x="4843" y="9427"/>
                </a:lnTo>
                <a:lnTo>
                  <a:pt x="4843" y="9281"/>
                </a:lnTo>
                <a:lnTo>
                  <a:pt x="4880" y="9134"/>
                </a:lnTo>
                <a:lnTo>
                  <a:pt x="4953" y="8987"/>
                </a:lnTo>
                <a:lnTo>
                  <a:pt x="5063" y="8877"/>
                </a:lnTo>
                <a:lnTo>
                  <a:pt x="5210" y="8804"/>
                </a:lnTo>
                <a:lnTo>
                  <a:pt x="5577" y="8694"/>
                </a:lnTo>
                <a:lnTo>
                  <a:pt x="5870" y="8657"/>
                </a:lnTo>
                <a:lnTo>
                  <a:pt x="6384" y="8657"/>
                </a:lnTo>
                <a:lnTo>
                  <a:pt x="6897" y="8620"/>
                </a:lnTo>
                <a:close/>
                <a:moveTo>
                  <a:pt x="8621" y="10088"/>
                </a:moveTo>
                <a:lnTo>
                  <a:pt x="9355" y="10565"/>
                </a:lnTo>
                <a:lnTo>
                  <a:pt x="9501" y="10711"/>
                </a:lnTo>
                <a:lnTo>
                  <a:pt x="9648" y="10858"/>
                </a:lnTo>
                <a:lnTo>
                  <a:pt x="9758" y="11005"/>
                </a:lnTo>
                <a:lnTo>
                  <a:pt x="9868" y="11151"/>
                </a:lnTo>
                <a:lnTo>
                  <a:pt x="9355" y="11628"/>
                </a:lnTo>
                <a:lnTo>
                  <a:pt x="9318" y="11592"/>
                </a:lnTo>
                <a:lnTo>
                  <a:pt x="9208" y="11482"/>
                </a:lnTo>
                <a:lnTo>
                  <a:pt x="9061" y="11408"/>
                </a:lnTo>
                <a:lnTo>
                  <a:pt x="8878" y="11298"/>
                </a:lnTo>
                <a:lnTo>
                  <a:pt x="8768" y="11188"/>
                </a:lnTo>
                <a:lnTo>
                  <a:pt x="8511" y="10931"/>
                </a:lnTo>
                <a:lnTo>
                  <a:pt x="8548" y="10821"/>
                </a:lnTo>
                <a:lnTo>
                  <a:pt x="8621" y="10638"/>
                </a:lnTo>
                <a:lnTo>
                  <a:pt x="8658" y="10455"/>
                </a:lnTo>
                <a:lnTo>
                  <a:pt x="8658" y="10271"/>
                </a:lnTo>
                <a:lnTo>
                  <a:pt x="8621" y="10088"/>
                </a:lnTo>
                <a:close/>
                <a:moveTo>
                  <a:pt x="6860" y="11555"/>
                </a:moveTo>
                <a:lnTo>
                  <a:pt x="7190" y="11885"/>
                </a:lnTo>
                <a:lnTo>
                  <a:pt x="7007" y="11958"/>
                </a:lnTo>
                <a:lnTo>
                  <a:pt x="6897" y="11958"/>
                </a:lnTo>
                <a:lnTo>
                  <a:pt x="6787" y="11922"/>
                </a:lnTo>
                <a:lnTo>
                  <a:pt x="6860" y="11555"/>
                </a:lnTo>
                <a:close/>
                <a:moveTo>
                  <a:pt x="8328" y="11262"/>
                </a:moveTo>
                <a:lnTo>
                  <a:pt x="8474" y="11445"/>
                </a:lnTo>
                <a:lnTo>
                  <a:pt x="8658" y="11628"/>
                </a:lnTo>
                <a:lnTo>
                  <a:pt x="8878" y="11775"/>
                </a:lnTo>
                <a:lnTo>
                  <a:pt x="8988" y="11812"/>
                </a:lnTo>
                <a:lnTo>
                  <a:pt x="9098" y="11848"/>
                </a:lnTo>
                <a:lnTo>
                  <a:pt x="8731" y="12105"/>
                </a:lnTo>
                <a:lnTo>
                  <a:pt x="8328" y="12325"/>
                </a:lnTo>
                <a:lnTo>
                  <a:pt x="8291" y="12289"/>
                </a:lnTo>
                <a:lnTo>
                  <a:pt x="7814" y="11885"/>
                </a:lnTo>
                <a:lnTo>
                  <a:pt x="8071" y="11592"/>
                </a:lnTo>
                <a:lnTo>
                  <a:pt x="8328" y="11262"/>
                </a:lnTo>
                <a:close/>
                <a:moveTo>
                  <a:pt x="6970" y="2678"/>
                </a:moveTo>
                <a:lnTo>
                  <a:pt x="7374" y="2715"/>
                </a:lnTo>
                <a:lnTo>
                  <a:pt x="7777" y="2788"/>
                </a:lnTo>
                <a:lnTo>
                  <a:pt x="8181" y="2898"/>
                </a:lnTo>
                <a:lnTo>
                  <a:pt x="8548" y="3008"/>
                </a:lnTo>
                <a:lnTo>
                  <a:pt x="8915" y="3192"/>
                </a:lnTo>
                <a:lnTo>
                  <a:pt x="9281" y="3375"/>
                </a:lnTo>
                <a:lnTo>
                  <a:pt x="9611" y="3595"/>
                </a:lnTo>
                <a:lnTo>
                  <a:pt x="9501" y="3632"/>
                </a:lnTo>
                <a:lnTo>
                  <a:pt x="9281" y="3815"/>
                </a:lnTo>
                <a:lnTo>
                  <a:pt x="9171" y="3925"/>
                </a:lnTo>
                <a:lnTo>
                  <a:pt x="9061" y="4035"/>
                </a:lnTo>
                <a:lnTo>
                  <a:pt x="9061" y="4072"/>
                </a:lnTo>
                <a:lnTo>
                  <a:pt x="9061" y="4109"/>
                </a:lnTo>
                <a:lnTo>
                  <a:pt x="9135" y="4109"/>
                </a:lnTo>
                <a:lnTo>
                  <a:pt x="9245" y="4072"/>
                </a:lnTo>
                <a:lnTo>
                  <a:pt x="9355" y="4072"/>
                </a:lnTo>
                <a:lnTo>
                  <a:pt x="9685" y="3925"/>
                </a:lnTo>
                <a:lnTo>
                  <a:pt x="9905" y="3815"/>
                </a:lnTo>
                <a:lnTo>
                  <a:pt x="10198" y="4035"/>
                </a:lnTo>
                <a:lnTo>
                  <a:pt x="9905" y="4255"/>
                </a:lnTo>
                <a:lnTo>
                  <a:pt x="9611" y="4512"/>
                </a:lnTo>
                <a:lnTo>
                  <a:pt x="9281" y="4475"/>
                </a:lnTo>
                <a:lnTo>
                  <a:pt x="8731" y="4475"/>
                </a:lnTo>
                <a:lnTo>
                  <a:pt x="8584" y="4512"/>
                </a:lnTo>
                <a:lnTo>
                  <a:pt x="8548" y="4549"/>
                </a:lnTo>
                <a:lnTo>
                  <a:pt x="8511" y="4622"/>
                </a:lnTo>
                <a:lnTo>
                  <a:pt x="8328" y="4989"/>
                </a:lnTo>
                <a:lnTo>
                  <a:pt x="8108" y="5356"/>
                </a:lnTo>
                <a:lnTo>
                  <a:pt x="7851" y="5466"/>
                </a:lnTo>
                <a:lnTo>
                  <a:pt x="7594" y="5613"/>
                </a:lnTo>
                <a:lnTo>
                  <a:pt x="7117" y="5906"/>
                </a:lnTo>
                <a:lnTo>
                  <a:pt x="6714" y="6163"/>
                </a:lnTo>
                <a:lnTo>
                  <a:pt x="6530" y="6310"/>
                </a:lnTo>
                <a:lnTo>
                  <a:pt x="6457" y="6383"/>
                </a:lnTo>
                <a:lnTo>
                  <a:pt x="6420" y="6493"/>
                </a:lnTo>
                <a:lnTo>
                  <a:pt x="6384" y="6676"/>
                </a:lnTo>
                <a:lnTo>
                  <a:pt x="6420" y="6786"/>
                </a:lnTo>
                <a:lnTo>
                  <a:pt x="6457" y="6896"/>
                </a:lnTo>
                <a:lnTo>
                  <a:pt x="6567" y="6970"/>
                </a:lnTo>
                <a:lnTo>
                  <a:pt x="6677" y="6970"/>
                </a:lnTo>
                <a:lnTo>
                  <a:pt x="6824" y="7006"/>
                </a:lnTo>
                <a:lnTo>
                  <a:pt x="7117" y="6933"/>
                </a:lnTo>
                <a:lnTo>
                  <a:pt x="7301" y="6860"/>
                </a:lnTo>
                <a:lnTo>
                  <a:pt x="7447" y="6823"/>
                </a:lnTo>
                <a:lnTo>
                  <a:pt x="7484" y="6860"/>
                </a:lnTo>
                <a:lnTo>
                  <a:pt x="7411" y="6896"/>
                </a:lnTo>
                <a:lnTo>
                  <a:pt x="7227" y="7006"/>
                </a:lnTo>
                <a:lnTo>
                  <a:pt x="6860" y="7080"/>
                </a:lnTo>
                <a:lnTo>
                  <a:pt x="6530" y="7153"/>
                </a:lnTo>
                <a:lnTo>
                  <a:pt x="6347" y="7227"/>
                </a:lnTo>
                <a:lnTo>
                  <a:pt x="6237" y="7337"/>
                </a:lnTo>
                <a:lnTo>
                  <a:pt x="6163" y="7483"/>
                </a:lnTo>
                <a:lnTo>
                  <a:pt x="6127" y="7630"/>
                </a:lnTo>
                <a:lnTo>
                  <a:pt x="6127" y="7777"/>
                </a:lnTo>
                <a:lnTo>
                  <a:pt x="6163" y="7924"/>
                </a:lnTo>
                <a:lnTo>
                  <a:pt x="6237" y="8070"/>
                </a:lnTo>
                <a:lnTo>
                  <a:pt x="6384" y="8180"/>
                </a:lnTo>
                <a:lnTo>
                  <a:pt x="6494" y="8180"/>
                </a:lnTo>
                <a:lnTo>
                  <a:pt x="6567" y="8144"/>
                </a:lnTo>
                <a:lnTo>
                  <a:pt x="6640" y="8070"/>
                </a:lnTo>
                <a:lnTo>
                  <a:pt x="6714" y="7997"/>
                </a:lnTo>
                <a:lnTo>
                  <a:pt x="6897" y="7924"/>
                </a:lnTo>
                <a:lnTo>
                  <a:pt x="7337" y="7924"/>
                </a:lnTo>
                <a:lnTo>
                  <a:pt x="8328" y="7997"/>
                </a:lnTo>
                <a:lnTo>
                  <a:pt x="8328" y="8144"/>
                </a:lnTo>
                <a:lnTo>
                  <a:pt x="8364" y="8327"/>
                </a:lnTo>
                <a:lnTo>
                  <a:pt x="8438" y="8474"/>
                </a:lnTo>
                <a:lnTo>
                  <a:pt x="8548" y="8584"/>
                </a:lnTo>
                <a:lnTo>
                  <a:pt x="8768" y="8767"/>
                </a:lnTo>
                <a:lnTo>
                  <a:pt x="8548" y="8694"/>
                </a:lnTo>
                <a:lnTo>
                  <a:pt x="8328" y="8657"/>
                </a:lnTo>
                <a:lnTo>
                  <a:pt x="8291" y="8657"/>
                </a:lnTo>
                <a:lnTo>
                  <a:pt x="8291" y="8731"/>
                </a:lnTo>
                <a:lnTo>
                  <a:pt x="8511" y="8951"/>
                </a:lnTo>
                <a:lnTo>
                  <a:pt x="8768" y="9171"/>
                </a:lnTo>
                <a:lnTo>
                  <a:pt x="9355" y="9501"/>
                </a:lnTo>
                <a:lnTo>
                  <a:pt x="9428" y="9574"/>
                </a:lnTo>
                <a:lnTo>
                  <a:pt x="9538" y="9648"/>
                </a:lnTo>
                <a:lnTo>
                  <a:pt x="9648" y="9684"/>
                </a:lnTo>
                <a:lnTo>
                  <a:pt x="9795" y="9794"/>
                </a:lnTo>
                <a:lnTo>
                  <a:pt x="9942" y="9941"/>
                </a:lnTo>
                <a:lnTo>
                  <a:pt x="10125" y="10198"/>
                </a:lnTo>
                <a:lnTo>
                  <a:pt x="10272" y="10344"/>
                </a:lnTo>
                <a:lnTo>
                  <a:pt x="10418" y="10491"/>
                </a:lnTo>
                <a:lnTo>
                  <a:pt x="10125" y="10858"/>
                </a:lnTo>
                <a:lnTo>
                  <a:pt x="9978" y="10638"/>
                </a:lnTo>
                <a:lnTo>
                  <a:pt x="9795" y="10455"/>
                </a:lnTo>
                <a:lnTo>
                  <a:pt x="9428" y="10161"/>
                </a:lnTo>
                <a:lnTo>
                  <a:pt x="8988" y="9904"/>
                </a:lnTo>
                <a:lnTo>
                  <a:pt x="8401" y="9501"/>
                </a:lnTo>
                <a:lnTo>
                  <a:pt x="8144" y="9171"/>
                </a:lnTo>
                <a:lnTo>
                  <a:pt x="7851" y="8877"/>
                </a:lnTo>
                <a:lnTo>
                  <a:pt x="7557" y="8657"/>
                </a:lnTo>
                <a:lnTo>
                  <a:pt x="7227" y="8437"/>
                </a:lnTo>
                <a:lnTo>
                  <a:pt x="7190" y="8437"/>
                </a:lnTo>
                <a:lnTo>
                  <a:pt x="7190" y="8400"/>
                </a:lnTo>
                <a:lnTo>
                  <a:pt x="7154" y="8400"/>
                </a:lnTo>
                <a:lnTo>
                  <a:pt x="7044" y="8364"/>
                </a:lnTo>
                <a:lnTo>
                  <a:pt x="6677" y="8327"/>
                </a:lnTo>
                <a:lnTo>
                  <a:pt x="6273" y="8290"/>
                </a:lnTo>
                <a:lnTo>
                  <a:pt x="5870" y="8327"/>
                </a:lnTo>
                <a:lnTo>
                  <a:pt x="5466" y="8364"/>
                </a:lnTo>
                <a:lnTo>
                  <a:pt x="5173" y="8437"/>
                </a:lnTo>
                <a:lnTo>
                  <a:pt x="4990" y="8510"/>
                </a:lnTo>
                <a:lnTo>
                  <a:pt x="4843" y="8620"/>
                </a:lnTo>
                <a:lnTo>
                  <a:pt x="4733" y="8731"/>
                </a:lnTo>
                <a:lnTo>
                  <a:pt x="4623" y="8841"/>
                </a:lnTo>
                <a:lnTo>
                  <a:pt x="4549" y="8987"/>
                </a:lnTo>
                <a:lnTo>
                  <a:pt x="4476" y="9171"/>
                </a:lnTo>
                <a:lnTo>
                  <a:pt x="4476" y="9317"/>
                </a:lnTo>
                <a:lnTo>
                  <a:pt x="4476" y="9464"/>
                </a:lnTo>
                <a:lnTo>
                  <a:pt x="4513" y="9611"/>
                </a:lnTo>
                <a:lnTo>
                  <a:pt x="4549" y="9721"/>
                </a:lnTo>
                <a:lnTo>
                  <a:pt x="4733" y="9978"/>
                </a:lnTo>
                <a:lnTo>
                  <a:pt x="4953" y="10161"/>
                </a:lnTo>
                <a:lnTo>
                  <a:pt x="5246" y="10344"/>
                </a:lnTo>
                <a:lnTo>
                  <a:pt x="5577" y="10491"/>
                </a:lnTo>
                <a:lnTo>
                  <a:pt x="5687" y="10491"/>
                </a:lnTo>
                <a:lnTo>
                  <a:pt x="5797" y="10418"/>
                </a:lnTo>
                <a:lnTo>
                  <a:pt x="6090" y="10308"/>
                </a:lnTo>
                <a:lnTo>
                  <a:pt x="6090" y="10418"/>
                </a:lnTo>
                <a:lnTo>
                  <a:pt x="6090" y="10528"/>
                </a:lnTo>
                <a:lnTo>
                  <a:pt x="6163" y="10785"/>
                </a:lnTo>
                <a:lnTo>
                  <a:pt x="6310" y="10968"/>
                </a:lnTo>
                <a:lnTo>
                  <a:pt x="6494" y="11188"/>
                </a:lnTo>
                <a:lnTo>
                  <a:pt x="6494" y="11592"/>
                </a:lnTo>
                <a:lnTo>
                  <a:pt x="6420" y="11958"/>
                </a:lnTo>
                <a:lnTo>
                  <a:pt x="6384" y="12105"/>
                </a:lnTo>
                <a:lnTo>
                  <a:pt x="6420" y="12142"/>
                </a:lnTo>
                <a:lnTo>
                  <a:pt x="6457" y="12179"/>
                </a:lnTo>
                <a:lnTo>
                  <a:pt x="6714" y="12289"/>
                </a:lnTo>
                <a:lnTo>
                  <a:pt x="6970" y="12325"/>
                </a:lnTo>
                <a:lnTo>
                  <a:pt x="7227" y="12252"/>
                </a:lnTo>
                <a:lnTo>
                  <a:pt x="7447" y="12142"/>
                </a:lnTo>
                <a:lnTo>
                  <a:pt x="7924" y="12509"/>
                </a:lnTo>
                <a:lnTo>
                  <a:pt x="7484" y="12655"/>
                </a:lnTo>
                <a:lnTo>
                  <a:pt x="7044" y="12802"/>
                </a:lnTo>
                <a:lnTo>
                  <a:pt x="6714" y="12876"/>
                </a:lnTo>
                <a:lnTo>
                  <a:pt x="6604" y="12765"/>
                </a:lnTo>
                <a:lnTo>
                  <a:pt x="6494" y="12582"/>
                </a:lnTo>
                <a:lnTo>
                  <a:pt x="6310" y="12289"/>
                </a:lnTo>
                <a:lnTo>
                  <a:pt x="6090" y="12032"/>
                </a:lnTo>
                <a:lnTo>
                  <a:pt x="5870" y="11812"/>
                </a:lnTo>
                <a:lnTo>
                  <a:pt x="5466" y="11372"/>
                </a:lnTo>
                <a:lnTo>
                  <a:pt x="5100" y="10895"/>
                </a:lnTo>
                <a:lnTo>
                  <a:pt x="5063" y="10858"/>
                </a:lnTo>
                <a:lnTo>
                  <a:pt x="4990" y="10858"/>
                </a:lnTo>
                <a:lnTo>
                  <a:pt x="4953" y="10895"/>
                </a:lnTo>
                <a:lnTo>
                  <a:pt x="4953" y="10931"/>
                </a:lnTo>
                <a:lnTo>
                  <a:pt x="4953" y="11151"/>
                </a:lnTo>
                <a:lnTo>
                  <a:pt x="5026" y="11335"/>
                </a:lnTo>
                <a:lnTo>
                  <a:pt x="5100" y="11518"/>
                </a:lnTo>
                <a:lnTo>
                  <a:pt x="5246" y="11702"/>
                </a:lnTo>
                <a:lnTo>
                  <a:pt x="5540" y="12032"/>
                </a:lnTo>
                <a:lnTo>
                  <a:pt x="5833" y="12325"/>
                </a:lnTo>
                <a:lnTo>
                  <a:pt x="6017" y="12582"/>
                </a:lnTo>
                <a:lnTo>
                  <a:pt x="6200" y="12912"/>
                </a:lnTo>
                <a:lnTo>
                  <a:pt x="5650" y="12949"/>
                </a:lnTo>
                <a:lnTo>
                  <a:pt x="5026" y="12362"/>
                </a:lnTo>
                <a:lnTo>
                  <a:pt x="4659" y="11995"/>
                </a:lnTo>
                <a:lnTo>
                  <a:pt x="4513" y="11812"/>
                </a:lnTo>
                <a:lnTo>
                  <a:pt x="4439" y="11555"/>
                </a:lnTo>
                <a:lnTo>
                  <a:pt x="4403" y="11518"/>
                </a:lnTo>
                <a:lnTo>
                  <a:pt x="4329" y="11482"/>
                </a:lnTo>
                <a:lnTo>
                  <a:pt x="4256" y="11482"/>
                </a:lnTo>
                <a:lnTo>
                  <a:pt x="4219" y="11555"/>
                </a:lnTo>
                <a:lnTo>
                  <a:pt x="4219" y="11665"/>
                </a:lnTo>
                <a:lnTo>
                  <a:pt x="4219" y="11812"/>
                </a:lnTo>
                <a:lnTo>
                  <a:pt x="4293" y="12032"/>
                </a:lnTo>
                <a:lnTo>
                  <a:pt x="4403" y="12252"/>
                </a:lnTo>
                <a:lnTo>
                  <a:pt x="4586" y="12435"/>
                </a:lnTo>
                <a:lnTo>
                  <a:pt x="4953" y="12876"/>
                </a:lnTo>
                <a:lnTo>
                  <a:pt x="4880" y="12876"/>
                </a:lnTo>
                <a:lnTo>
                  <a:pt x="4880" y="12839"/>
                </a:lnTo>
                <a:lnTo>
                  <a:pt x="4880" y="12802"/>
                </a:lnTo>
                <a:lnTo>
                  <a:pt x="4843" y="12765"/>
                </a:lnTo>
                <a:lnTo>
                  <a:pt x="4549" y="12692"/>
                </a:lnTo>
                <a:lnTo>
                  <a:pt x="4439" y="12655"/>
                </a:lnTo>
                <a:lnTo>
                  <a:pt x="4366" y="12545"/>
                </a:lnTo>
                <a:lnTo>
                  <a:pt x="4293" y="12362"/>
                </a:lnTo>
                <a:lnTo>
                  <a:pt x="4073" y="11995"/>
                </a:lnTo>
                <a:lnTo>
                  <a:pt x="3926" y="11848"/>
                </a:lnTo>
                <a:lnTo>
                  <a:pt x="3816" y="11738"/>
                </a:lnTo>
                <a:lnTo>
                  <a:pt x="3816" y="11665"/>
                </a:lnTo>
                <a:lnTo>
                  <a:pt x="3816" y="11592"/>
                </a:lnTo>
                <a:lnTo>
                  <a:pt x="3779" y="11555"/>
                </a:lnTo>
                <a:lnTo>
                  <a:pt x="3742" y="11518"/>
                </a:lnTo>
                <a:lnTo>
                  <a:pt x="3669" y="11555"/>
                </a:lnTo>
                <a:lnTo>
                  <a:pt x="3559" y="11628"/>
                </a:lnTo>
                <a:lnTo>
                  <a:pt x="3522" y="11702"/>
                </a:lnTo>
                <a:lnTo>
                  <a:pt x="3522" y="11848"/>
                </a:lnTo>
                <a:lnTo>
                  <a:pt x="3559" y="11958"/>
                </a:lnTo>
                <a:lnTo>
                  <a:pt x="3669" y="12105"/>
                </a:lnTo>
                <a:lnTo>
                  <a:pt x="3779" y="12252"/>
                </a:lnTo>
                <a:lnTo>
                  <a:pt x="3889" y="12435"/>
                </a:lnTo>
                <a:lnTo>
                  <a:pt x="3963" y="12655"/>
                </a:lnTo>
                <a:lnTo>
                  <a:pt x="3963" y="12655"/>
                </a:lnTo>
                <a:lnTo>
                  <a:pt x="3376" y="12435"/>
                </a:lnTo>
                <a:lnTo>
                  <a:pt x="2825" y="12105"/>
                </a:lnTo>
                <a:lnTo>
                  <a:pt x="2789" y="12069"/>
                </a:lnTo>
                <a:lnTo>
                  <a:pt x="2715" y="11958"/>
                </a:lnTo>
                <a:lnTo>
                  <a:pt x="2605" y="11885"/>
                </a:lnTo>
                <a:lnTo>
                  <a:pt x="2349" y="11812"/>
                </a:lnTo>
                <a:lnTo>
                  <a:pt x="2312" y="11738"/>
                </a:lnTo>
                <a:lnTo>
                  <a:pt x="2165" y="11115"/>
                </a:lnTo>
                <a:lnTo>
                  <a:pt x="2092" y="10748"/>
                </a:lnTo>
                <a:lnTo>
                  <a:pt x="2055" y="10381"/>
                </a:lnTo>
                <a:lnTo>
                  <a:pt x="2055" y="10051"/>
                </a:lnTo>
                <a:lnTo>
                  <a:pt x="2092" y="9868"/>
                </a:lnTo>
                <a:lnTo>
                  <a:pt x="2165" y="9758"/>
                </a:lnTo>
                <a:lnTo>
                  <a:pt x="2238" y="9611"/>
                </a:lnTo>
                <a:lnTo>
                  <a:pt x="2349" y="9538"/>
                </a:lnTo>
                <a:lnTo>
                  <a:pt x="2495" y="9464"/>
                </a:lnTo>
                <a:lnTo>
                  <a:pt x="2679" y="9391"/>
                </a:lnTo>
                <a:lnTo>
                  <a:pt x="2715" y="9391"/>
                </a:lnTo>
                <a:lnTo>
                  <a:pt x="2752" y="9354"/>
                </a:lnTo>
                <a:lnTo>
                  <a:pt x="2789" y="9281"/>
                </a:lnTo>
                <a:lnTo>
                  <a:pt x="2789" y="9207"/>
                </a:lnTo>
                <a:lnTo>
                  <a:pt x="2715" y="9024"/>
                </a:lnTo>
                <a:lnTo>
                  <a:pt x="2605" y="8841"/>
                </a:lnTo>
                <a:lnTo>
                  <a:pt x="2495" y="8694"/>
                </a:lnTo>
                <a:lnTo>
                  <a:pt x="2349" y="8510"/>
                </a:lnTo>
                <a:lnTo>
                  <a:pt x="2055" y="8254"/>
                </a:lnTo>
                <a:lnTo>
                  <a:pt x="1725" y="7960"/>
                </a:lnTo>
                <a:lnTo>
                  <a:pt x="1505" y="7813"/>
                </a:lnTo>
                <a:lnTo>
                  <a:pt x="1285" y="7630"/>
                </a:lnTo>
                <a:lnTo>
                  <a:pt x="1175" y="7447"/>
                </a:lnTo>
                <a:lnTo>
                  <a:pt x="991" y="7300"/>
                </a:lnTo>
                <a:lnTo>
                  <a:pt x="771" y="7153"/>
                </a:lnTo>
                <a:lnTo>
                  <a:pt x="551" y="7117"/>
                </a:lnTo>
                <a:lnTo>
                  <a:pt x="661" y="6566"/>
                </a:lnTo>
                <a:lnTo>
                  <a:pt x="771" y="6089"/>
                </a:lnTo>
                <a:lnTo>
                  <a:pt x="808" y="6016"/>
                </a:lnTo>
                <a:lnTo>
                  <a:pt x="955" y="5943"/>
                </a:lnTo>
                <a:lnTo>
                  <a:pt x="1101" y="5906"/>
                </a:lnTo>
                <a:lnTo>
                  <a:pt x="1248" y="5906"/>
                </a:lnTo>
                <a:lnTo>
                  <a:pt x="1395" y="5943"/>
                </a:lnTo>
                <a:lnTo>
                  <a:pt x="1505" y="6016"/>
                </a:lnTo>
                <a:lnTo>
                  <a:pt x="1615" y="6126"/>
                </a:lnTo>
                <a:lnTo>
                  <a:pt x="1652" y="6236"/>
                </a:lnTo>
                <a:lnTo>
                  <a:pt x="1652" y="6420"/>
                </a:lnTo>
                <a:lnTo>
                  <a:pt x="1652" y="6530"/>
                </a:lnTo>
                <a:lnTo>
                  <a:pt x="1688" y="6566"/>
                </a:lnTo>
                <a:lnTo>
                  <a:pt x="1725" y="6566"/>
                </a:lnTo>
                <a:lnTo>
                  <a:pt x="1945" y="6676"/>
                </a:lnTo>
                <a:lnTo>
                  <a:pt x="2128" y="6786"/>
                </a:lnTo>
                <a:lnTo>
                  <a:pt x="2275" y="6970"/>
                </a:lnTo>
                <a:lnTo>
                  <a:pt x="2385" y="7153"/>
                </a:lnTo>
                <a:lnTo>
                  <a:pt x="2459" y="7227"/>
                </a:lnTo>
                <a:lnTo>
                  <a:pt x="2532" y="7227"/>
                </a:lnTo>
                <a:lnTo>
                  <a:pt x="2605" y="7190"/>
                </a:lnTo>
                <a:lnTo>
                  <a:pt x="2642" y="7080"/>
                </a:lnTo>
                <a:lnTo>
                  <a:pt x="2532" y="5943"/>
                </a:lnTo>
                <a:lnTo>
                  <a:pt x="2752" y="5906"/>
                </a:lnTo>
                <a:lnTo>
                  <a:pt x="3009" y="5796"/>
                </a:lnTo>
                <a:lnTo>
                  <a:pt x="3229" y="5723"/>
                </a:lnTo>
                <a:lnTo>
                  <a:pt x="3449" y="5686"/>
                </a:lnTo>
                <a:lnTo>
                  <a:pt x="3669" y="5649"/>
                </a:lnTo>
                <a:lnTo>
                  <a:pt x="3889" y="5686"/>
                </a:lnTo>
                <a:lnTo>
                  <a:pt x="4293" y="5723"/>
                </a:lnTo>
                <a:lnTo>
                  <a:pt x="5100" y="5723"/>
                </a:lnTo>
                <a:lnTo>
                  <a:pt x="5283" y="5649"/>
                </a:lnTo>
                <a:lnTo>
                  <a:pt x="5503" y="5576"/>
                </a:lnTo>
                <a:lnTo>
                  <a:pt x="5577" y="5539"/>
                </a:lnTo>
                <a:lnTo>
                  <a:pt x="5613" y="5466"/>
                </a:lnTo>
                <a:lnTo>
                  <a:pt x="5613" y="5356"/>
                </a:lnTo>
                <a:lnTo>
                  <a:pt x="5577" y="5282"/>
                </a:lnTo>
                <a:lnTo>
                  <a:pt x="5246" y="4916"/>
                </a:lnTo>
                <a:lnTo>
                  <a:pt x="4880" y="4549"/>
                </a:lnTo>
                <a:lnTo>
                  <a:pt x="4696" y="4365"/>
                </a:lnTo>
                <a:lnTo>
                  <a:pt x="4513" y="4219"/>
                </a:lnTo>
                <a:lnTo>
                  <a:pt x="4293" y="4109"/>
                </a:lnTo>
                <a:lnTo>
                  <a:pt x="4036" y="3999"/>
                </a:lnTo>
                <a:lnTo>
                  <a:pt x="3999" y="3889"/>
                </a:lnTo>
                <a:lnTo>
                  <a:pt x="3963" y="3815"/>
                </a:lnTo>
                <a:lnTo>
                  <a:pt x="3852" y="3742"/>
                </a:lnTo>
                <a:lnTo>
                  <a:pt x="3742" y="3668"/>
                </a:lnTo>
                <a:lnTo>
                  <a:pt x="3376" y="3522"/>
                </a:lnTo>
                <a:lnTo>
                  <a:pt x="3192" y="3448"/>
                </a:lnTo>
                <a:lnTo>
                  <a:pt x="2972" y="3412"/>
                </a:lnTo>
                <a:lnTo>
                  <a:pt x="3412" y="3228"/>
                </a:lnTo>
                <a:lnTo>
                  <a:pt x="3816" y="3045"/>
                </a:lnTo>
                <a:lnTo>
                  <a:pt x="4256" y="2935"/>
                </a:lnTo>
                <a:lnTo>
                  <a:pt x="4696" y="2861"/>
                </a:lnTo>
                <a:lnTo>
                  <a:pt x="5136" y="2788"/>
                </a:lnTo>
                <a:lnTo>
                  <a:pt x="6494" y="2788"/>
                </a:lnTo>
                <a:lnTo>
                  <a:pt x="6567" y="2751"/>
                </a:lnTo>
                <a:lnTo>
                  <a:pt x="6567" y="2678"/>
                </a:lnTo>
                <a:close/>
                <a:moveTo>
                  <a:pt x="5100" y="15590"/>
                </a:moveTo>
                <a:lnTo>
                  <a:pt x="5246" y="15627"/>
                </a:lnTo>
                <a:lnTo>
                  <a:pt x="5503" y="15700"/>
                </a:lnTo>
                <a:lnTo>
                  <a:pt x="5393" y="15737"/>
                </a:lnTo>
                <a:lnTo>
                  <a:pt x="5320" y="15810"/>
                </a:lnTo>
                <a:lnTo>
                  <a:pt x="5246" y="15920"/>
                </a:lnTo>
                <a:lnTo>
                  <a:pt x="5246" y="16030"/>
                </a:lnTo>
                <a:lnTo>
                  <a:pt x="5210" y="16177"/>
                </a:lnTo>
                <a:lnTo>
                  <a:pt x="5246" y="16360"/>
                </a:lnTo>
                <a:lnTo>
                  <a:pt x="5246" y="16434"/>
                </a:lnTo>
                <a:lnTo>
                  <a:pt x="5283" y="16507"/>
                </a:lnTo>
                <a:lnTo>
                  <a:pt x="5356" y="16580"/>
                </a:lnTo>
                <a:lnTo>
                  <a:pt x="5430" y="16617"/>
                </a:lnTo>
                <a:lnTo>
                  <a:pt x="5540" y="16617"/>
                </a:lnTo>
                <a:lnTo>
                  <a:pt x="5870" y="16947"/>
                </a:lnTo>
                <a:lnTo>
                  <a:pt x="6237" y="17167"/>
                </a:lnTo>
                <a:lnTo>
                  <a:pt x="6567" y="17351"/>
                </a:lnTo>
                <a:lnTo>
                  <a:pt x="6750" y="17424"/>
                </a:lnTo>
                <a:lnTo>
                  <a:pt x="3449" y="17387"/>
                </a:lnTo>
                <a:lnTo>
                  <a:pt x="3596" y="17314"/>
                </a:lnTo>
                <a:lnTo>
                  <a:pt x="3926" y="17167"/>
                </a:lnTo>
                <a:lnTo>
                  <a:pt x="4256" y="16984"/>
                </a:lnTo>
                <a:lnTo>
                  <a:pt x="4476" y="16837"/>
                </a:lnTo>
                <a:lnTo>
                  <a:pt x="4696" y="16654"/>
                </a:lnTo>
                <a:lnTo>
                  <a:pt x="4770" y="16690"/>
                </a:lnTo>
                <a:lnTo>
                  <a:pt x="4880" y="16690"/>
                </a:lnTo>
                <a:lnTo>
                  <a:pt x="4953" y="16654"/>
                </a:lnTo>
                <a:lnTo>
                  <a:pt x="5026" y="16580"/>
                </a:lnTo>
                <a:lnTo>
                  <a:pt x="5136" y="16397"/>
                </a:lnTo>
                <a:lnTo>
                  <a:pt x="5210" y="16214"/>
                </a:lnTo>
                <a:lnTo>
                  <a:pt x="5173" y="16103"/>
                </a:lnTo>
                <a:lnTo>
                  <a:pt x="5100" y="16030"/>
                </a:lnTo>
                <a:lnTo>
                  <a:pt x="5063" y="15993"/>
                </a:lnTo>
                <a:lnTo>
                  <a:pt x="5100" y="15773"/>
                </a:lnTo>
                <a:lnTo>
                  <a:pt x="5100" y="15590"/>
                </a:lnTo>
                <a:close/>
                <a:moveTo>
                  <a:pt x="9795" y="0"/>
                </a:moveTo>
                <a:lnTo>
                  <a:pt x="9648" y="74"/>
                </a:lnTo>
                <a:lnTo>
                  <a:pt x="9391" y="110"/>
                </a:lnTo>
                <a:lnTo>
                  <a:pt x="9171" y="220"/>
                </a:lnTo>
                <a:lnTo>
                  <a:pt x="9061" y="294"/>
                </a:lnTo>
                <a:lnTo>
                  <a:pt x="8988" y="404"/>
                </a:lnTo>
                <a:lnTo>
                  <a:pt x="8951" y="514"/>
                </a:lnTo>
                <a:lnTo>
                  <a:pt x="8915" y="661"/>
                </a:lnTo>
                <a:lnTo>
                  <a:pt x="8915" y="771"/>
                </a:lnTo>
                <a:lnTo>
                  <a:pt x="8915" y="881"/>
                </a:lnTo>
                <a:lnTo>
                  <a:pt x="8988" y="1027"/>
                </a:lnTo>
                <a:lnTo>
                  <a:pt x="9025" y="1137"/>
                </a:lnTo>
                <a:lnTo>
                  <a:pt x="8254" y="2348"/>
                </a:lnTo>
                <a:lnTo>
                  <a:pt x="7631" y="2201"/>
                </a:lnTo>
                <a:lnTo>
                  <a:pt x="7007" y="2165"/>
                </a:lnTo>
                <a:lnTo>
                  <a:pt x="6384" y="2165"/>
                </a:lnTo>
                <a:lnTo>
                  <a:pt x="5797" y="2238"/>
                </a:lnTo>
                <a:lnTo>
                  <a:pt x="5650" y="2275"/>
                </a:lnTo>
                <a:lnTo>
                  <a:pt x="5577" y="2385"/>
                </a:lnTo>
                <a:lnTo>
                  <a:pt x="5100" y="2348"/>
                </a:lnTo>
                <a:lnTo>
                  <a:pt x="4623" y="2421"/>
                </a:lnTo>
                <a:lnTo>
                  <a:pt x="4109" y="2495"/>
                </a:lnTo>
                <a:lnTo>
                  <a:pt x="3632" y="2641"/>
                </a:lnTo>
                <a:lnTo>
                  <a:pt x="3192" y="2825"/>
                </a:lnTo>
                <a:lnTo>
                  <a:pt x="2715" y="3045"/>
                </a:lnTo>
                <a:lnTo>
                  <a:pt x="2312" y="3302"/>
                </a:lnTo>
                <a:lnTo>
                  <a:pt x="1945" y="3558"/>
                </a:lnTo>
                <a:lnTo>
                  <a:pt x="1505" y="3925"/>
                </a:lnTo>
                <a:lnTo>
                  <a:pt x="1138" y="4365"/>
                </a:lnTo>
                <a:lnTo>
                  <a:pt x="808" y="4806"/>
                </a:lnTo>
                <a:lnTo>
                  <a:pt x="551" y="5282"/>
                </a:lnTo>
                <a:lnTo>
                  <a:pt x="331" y="5796"/>
                </a:lnTo>
                <a:lnTo>
                  <a:pt x="184" y="6346"/>
                </a:lnTo>
                <a:lnTo>
                  <a:pt x="74" y="6896"/>
                </a:lnTo>
                <a:lnTo>
                  <a:pt x="1" y="7447"/>
                </a:lnTo>
                <a:lnTo>
                  <a:pt x="1" y="7997"/>
                </a:lnTo>
                <a:lnTo>
                  <a:pt x="38" y="8547"/>
                </a:lnTo>
                <a:lnTo>
                  <a:pt x="148" y="9097"/>
                </a:lnTo>
                <a:lnTo>
                  <a:pt x="294" y="9648"/>
                </a:lnTo>
                <a:lnTo>
                  <a:pt x="478" y="10161"/>
                </a:lnTo>
                <a:lnTo>
                  <a:pt x="698" y="10638"/>
                </a:lnTo>
                <a:lnTo>
                  <a:pt x="991" y="11115"/>
                </a:lnTo>
                <a:lnTo>
                  <a:pt x="1358" y="11555"/>
                </a:lnTo>
                <a:lnTo>
                  <a:pt x="1725" y="11958"/>
                </a:lnTo>
                <a:lnTo>
                  <a:pt x="2165" y="12325"/>
                </a:lnTo>
                <a:lnTo>
                  <a:pt x="2679" y="12655"/>
                </a:lnTo>
                <a:lnTo>
                  <a:pt x="3156" y="12912"/>
                </a:lnTo>
                <a:lnTo>
                  <a:pt x="3706" y="13132"/>
                </a:lnTo>
                <a:lnTo>
                  <a:pt x="4256" y="13279"/>
                </a:lnTo>
                <a:lnTo>
                  <a:pt x="4806" y="13389"/>
                </a:lnTo>
                <a:lnTo>
                  <a:pt x="5393" y="13462"/>
                </a:lnTo>
                <a:lnTo>
                  <a:pt x="5943" y="13462"/>
                </a:lnTo>
                <a:lnTo>
                  <a:pt x="6494" y="13426"/>
                </a:lnTo>
                <a:lnTo>
                  <a:pt x="7044" y="13352"/>
                </a:lnTo>
                <a:lnTo>
                  <a:pt x="7594" y="13206"/>
                </a:lnTo>
                <a:lnTo>
                  <a:pt x="8108" y="13022"/>
                </a:lnTo>
                <a:lnTo>
                  <a:pt x="8621" y="12802"/>
                </a:lnTo>
                <a:lnTo>
                  <a:pt x="9098" y="12509"/>
                </a:lnTo>
                <a:lnTo>
                  <a:pt x="9538" y="12215"/>
                </a:lnTo>
                <a:lnTo>
                  <a:pt x="10052" y="11775"/>
                </a:lnTo>
                <a:lnTo>
                  <a:pt x="10492" y="11262"/>
                </a:lnTo>
                <a:lnTo>
                  <a:pt x="10932" y="10711"/>
                </a:lnTo>
                <a:lnTo>
                  <a:pt x="11299" y="10161"/>
                </a:lnTo>
                <a:lnTo>
                  <a:pt x="11629" y="9538"/>
                </a:lnTo>
                <a:lnTo>
                  <a:pt x="11886" y="8914"/>
                </a:lnTo>
                <a:lnTo>
                  <a:pt x="12106" y="8290"/>
                </a:lnTo>
                <a:lnTo>
                  <a:pt x="12179" y="7924"/>
                </a:lnTo>
                <a:lnTo>
                  <a:pt x="12216" y="7593"/>
                </a:lnTo>
                <a:lnTo>
                  <a:pt x="12253" y="7080"/>
                </a:lnTo>
                <a:lnTo>
                  <a:pt x="12216" y="6603"/>
                </a:lnTo>
                <a:lnTo>
                  <a:pt x="12106" y="6126"/>
                </a:lnTo>
                <a:lnTo>
                  <a:pt x="11922" y="5649"/>
                </a:lnTo>
                <a:lnTo>
                  <a:pt x="11739" y="5172"/>
                </a:lnTo>
                <a:lnTo>
                  <a:pt x="11482" y="4732"/>
                </a:lnTo>
                <a:lnTo>
                  <a:pt x="11189" y="4329"/>
                </a:lnTo>
                <a:lnTo>
                  <a:pt x="10859" y="3962"/>
                </a:lnTo>
                <a:lnTo>
                  <a:pt x="10822" y="3852"/>
                </a:lnTo>
                <a:lnTo>
                  <a:pt x="10712" y="3815"/>
                </a:lnTo>
                <a:lnTo>
                  <a:pt x="10272" y="3375"/>
                </a:lnTo>
                <a:lnTo>
                  <a:pt x="10162" y="3302"/>
                </a:lnTo>
                <a:lnTo>
                  <a:pt x="9832" y="3082"/>
                </a:lnTo>
                <a:lnTo>
                  <a:pt x="9501" y="2861"/>
                </a:lnTo>
                <a:lnTo>
                  <a:pt x="9135" y="2678"/>
                </a:lnTo>
                <a:lnTo>
                  <a:pt x="8768" y="2531"/>
                </a:lnTo>
                <a:lnTo>
                  <a:pt x="8804" y="2458"/>
                </a:lnTo>
                <a:lnTo>
                  <a:pt x="8841" y="2421"/>
                </a:lnTo>
                <a:lnTo>
                  <a:pt x="8804" y="2348"/>
                </a:lnTo>
                <a:lnTo>
                  <a:pt x="9171" y="1871"/>
                </a:lnTo>
                <a:lnTo>
                  <a:pt x="9501" y="1394"/>
                </a:lnTo>
                <a:lnTo>
                  <a:pt x="9758" y="1394"/>
                </a:lnTo>
                <a:lnTo>
                  <a:pt x="9868" y="1358"/>
                </a:lnTo>
                <a:lnTo>
                  <a:pt x="9978" y="1284"/>
                </a:lnTo>
                <a:lnTo>
                  <a:pt x="10052" y="1211"/>
                </a:lnTo>
                <a:lnTo>
                  <a:pt x="10602" y="1468"/>
                </a:lnTo>
                <a:lnTo>
                  <a:pt x="11079" y="1798"/>
                </a:lnTo>
                <a:lnTo>
                  <a:pt x="11556" y="2128"/>
                </a:lnTo>
                <a:lnTo>
                  <a:pt x="11996" y="2531"/>
                </a:lnTo>
                <a:lnTo>
                  <a:pt x="12399" y="2972"/>
                </a:lnTo>
                <a:lnTo>
                  <a:pt x="12766" y="3412"/>
                </a:lnTo>
                <a:lnTo>
                  <a:pt x="13060" y="3925"/>
                </a:lnTo>
                <a:lnTo>
                  <a:pt x="13353" y="4439"/>
                </a:lnTo>
                <a:lnTo>
                  <a:pt x="13573" y="4989"/>
                </a:lnTo>
                <a:lnTo>
                  <a:pt x="13757" y="5539"/>
                </a:lnTo>
                <a:lnTo>
                  <a:pt x="13903" y="6126"/>
                </a:lnTo>
                <a:lnTo>
                  <a:pt x="14013" y="6713"/>
                </a:lnTo>
                <a:lnTo>
                  <a:pt x="14087" y="7300"/>
                </a:lnTo>
                <a:lnTo>
                  <a:pt x="14087" y="7887"/>
                </a:lnTo>
                <a:lnTo>
                  <a:pt x="14087" y="8510"/>
                </a:lnTo>
                <a:lnTo>
                  <a:pt x="14013" y="9097"/>
                </a:lnTo>
                <a:lnTo>
                  <a:pt x="13867" y="9758"/>
                </a:lnTo>
                <a:lnTo>
                  <a:pt x="13720" y="10381"/>
                </a:lnTo>
                <a:lnTo>
                  <a:pt x="13463" y="11005"/>
                </a:lnTo>
                <a:lnTo>
                  <a:pt x="13206" y="11592"/>
                </a:lnTo>
                <a:lnTo>
                  <a:pt x="12876" y="12179"/>
                </a:lnTo>
                <a:lnTo>
                  <a:pt x="12473" y="12692"/>
                </a:lnTo>
                <a:lnTo>
                  <a:pt x="12069" y="13206"/>
                </a:lnTo>
                <a:lnTo>
                  <a:pt x="11592" y="13683"/>
                </a:lnTo>
                <a:lnTo>
                  <a:pt x="11079" y="14049"/>
                </a:lnTo>
                <a:lnTo>
                  <a:pt x="10565" y="14416"/>
                </a:lnTo>
                <a:lnTo>
                  <a:pt x="9978" y="14710"/>
                </a:lnTo>
                <a:lnTo>
                  <a:pt x="9391" y="14966"/>
                </a:lnTo>
                <a:lnTo>
                  <a:pt x="8804" y="15150"/>
                </a:lnTo>
                <a:lnTo>
                  <a:pt x="8181" y="15260"/>
                </a:lnTo>
                <a:lnTo>
                  <a:pt x="7557" y="15333"/>
                </a:lnTo>
                <a:lnTo>
                  <a:pt x="6897" y="15370"/>
                </a:lnTo>
                <a:lnTo>
                  <a:pt x="6420" y="15333"/>
                </a:lnTo>
                <a:lnTo>
                  <a:pt x="5943" y="15296"/>
                </a:lnTo>
                <a:lnTo>
                  <a:pt x="5466" y="15186"/>
                </a:lnTo>
                <a:lnTo>
                  <a:pt x="5026" y="15076"/>
                </a:lnTo>
                <a:lnTo>
                  <a:pt x="4549" y="14893"/>
                </a:lnTo>
                <a:lnTo>
                  <a:pt x="4109" y="14673"/>
                </a:lnTo>
                <a:lnTo>
                  <a:pt x="3632" y="14453"/>
                </a:lnTo>
                <a:lnTo>
                  <a:pt x="3669" y="14416"/>
                </a:lnTo>
                <a:lnTo>
                  <a:pt x="3706" y="14343"/>
                </a:lnTo>
                <a:lnTo>
                  <a:pt x="3706" y="14269"/>
                </a:lnTo>
                <a:lnTo>
                  <a:pt x="3706" y="14196"/>
                </a:lnTo>
                <a:lnTo>
                  <a:pt x="3669" y="14123"/>
                </a:lnTo>
                <a:lnTo>
                  <a:pt x="3522" y="14013"/>
                </a:lnTo>
                <a:lnTo>
                  <a:pt x="3376" y="13939"/>
                </a:lnTo>
                <a:lnTo>
                  <a:pt x="3229" y="13903"/>
                </a:lnTo>
                <a:lnTo>
                  <a:pt x="3009" y="13903"/>
                </a:lnTo>
                <a:lnTo>
                  <a:pt x="2899" y="13939"/>
                </a:lnTo>
                <a:lnTo>
                  <a:pt x="2752" y="14013"/>
                </a:lnTo>
                <a:lnTo>
                  <a:pt x="2642" y="14123"/>
                </a:lnTo>
                <a:lnTo>
                  <a:pt x="2605" y="14269"/>
                </a:lnTo>
                <a:lnTo>
                  <a:pt x="2605" y="14416"/>
                </a:lnTo>
                <a:lnTo>
                  <a:pt x="2642" y="14563"/>
                </a:lnTo>
                <a:lnTo>
                  <a:pt x="2715" y="14710"/>
                </a:lnTo>
                <a:lnTo>
                  <a:pt x="2825" y="14820"/>
                </a:lnTo>
                <a:lnTo>
                  <a:pt x="2972" y="14856"/>
                </a:lnTo>
                <a:lnTo>
                  <a:pt x="3119" y="14893"/>
                </a:lnTo>
                <a:lnTo>
                  <a:pt x="3266" y="14856"/>
                </a:lnTo>
                <a:lnTo>
                  <a:pt x="3376" y="14746"/>
                </a:lnTo>
                <a:lnTo>
                  <a:pt x="3522" y="14856"/>
                </a:lnTo>
                <a:lnTo>
                  <a:pt x="4036" y="15150"/>
                </a:lnTo>
                <a:lnTo>
                  <a:pt x="4439" y="15333"/>
                </a:lnTo>
                <a:lnTo>
                  <a:pt x="4806" y="15480"/>
                </a:lnTo>
                <a:lnTo>
                  <a:pt x="4770" y="15553"/>
                </a:lnTo>
                <a:lnTo>
                  <a:pt x="4733" y="15590"/>
                </a:lnTo>
                <a:lnTo>
                  <a:pt x="4659" y="15810"/>
                </a:lnTo>
                <a:lnTo>
                  <a:pt x="4623" y="16030"/>
                </a:lnTo>
                <a:lnTo>
                  <a:pt x="4586" y="16470"/>
                </a:lnTo>
                <a:lnTo>
                  <a:pt x="3963" y="16654"/>
                </a:lnTo>
                <a:lnTo>
                  <a:pt x="3376" y="16910"/>
                </a:lnTo>
                <a:lnTo>
                  <a:pt x="2752" y="17167"/>
                </a:lnTo>
                <a:lnTo>
                  <a:pt x="2128" y="17387"/>
                </a:lnTo>
                <a:lnTo>
                  <a:pt x="2055" y="17424"/>
                </a:lnTo>
                <a:lnTo>
                  <a:pt x="2018" y="17497"/>
                </a:lnTo>
                <a:lnTo>
                  <a:pt x="1982" y="17571"/>
                </a:lnTo>
                <a:lnTo>
                  <a:pt x="1982" y="17644"/>
                </a:lnTo>
                <a:lnTo>
                  <a:pt x="2018" y="17717"/>
                </a:lnTo>
                <a:lnTo>
                  <a:pt x="2055" y="17791"/>
                </a:lnTo>
                <a:lnTo>
                  <a:pt x="2128" y="17828"/>
                </a:lnTo>
                <a:lnTo>
                  <a:pt x="2202" y="17864"/>
                </a:lnTo>
                <a:lnTo>
                  <a:pt x="8401" y="17901"/>
                </a:lnTo>
                <a:lnTo>
                  <a:pt x="8474" y="17901"/>
                </a:lnTo>
                <a:lnTo>
                  <a:pt x="8548" y="17864"/>
                </a:lnTo>
                <a:lnTo>
                  <a:pt x="8621" y="17791"/>
                </a:lnTo>
                <a:lnTo>
                  <a:pt x="8621" y="17717"/>
                </a:lnTo>
                <a:lnTo>
                  <a:pt x="8621" y="17644"/>
                </a:lnTo>
                <a:lnTo>
                  <a:pt x="8621" y="17571"/>
                </a:lnTo>
                <a:lnTo>
                  <a:pt x="8584" y="17497"/>
                </a:lnTo>
                <a:lnTo>
                  <a:pt x="8474" y="17424"/>
                </a:lnTo>
                <a:lnTo>
                  <a:pt x="8108" y="17277"/>
                </a:lnTo>
                <a:lnTo>
                  <a:pt x="7667" y="17167"/>
                </a:lnTo>
                <a:lnTo>
                  <a:pt x="7264" y="17057"/>
                </a:lnTo>
                <a:lnTo>
                  <a:pt x="6860" y="16947"/>
                </a:lnTo>
                <a:lnTo>
                  <a:pt x="6494" y="16764"/>
                </a:lnTo>
                <a:lnTo>
                  <a:pt x="6163" y="16544"/>
                </a:lnTo>
                <a:lnTo>
                  <a:pt x="5907" y="16324"/>
                </a:lnTo>
                <a:lnTo>
                  <a:pt x="5797" y="16214"/>
                </a:lnTo>
                <a:lnTo>
                  <a:pt x="5650" y="16140"/>
                </a:lnTo>
                <a:lnTo>
                  <a:pt x="5650" y="16103"/>
                </a:lnTo>
                <a:lnTo>
                  <a:pt x="5687" y="15920"/>
                </a:lnTo>
                <a:lnTo>
                  <a:pt x="5650" y="15737"/>
                </a:lnTo>
                <a:lnTo>
                  <a:pt x="6127" y="15810"/>
                </a:lnTo>
                <a:lnTo>
                  <a:pt x="6640" y="15847"/>
                </a:lnTo>
                <a:lnTo>
                  <a:pt x="7631" y="15847"/>
                </a:lnTo>
                <a:lnTo>
                  <a:pt x="8218" y="15773"/>
                </a:lnTo>
                <a:lnTo>
                  <a:pt x="8841" y="15627"/>
                </a:lnTo>
                <a:lnTo>
                  <a:pt x="9428" y="15480"/>
                </a:lnTo>
                <a:lnTo>
                  <a:pt x="10015" y="15260"/>
                </a:lnTo>
                <a:lnTo>
                  <a:pt x="10565" y="14966"/>
                </a:lnTo>
                <a:lnTo>
                  <a:pt x="11079" y="14673"/>
                </a:lnTo>
                <a:lnTo>
                  <a:pt x="11592" y="14306"/>
                </a:lnTo>
                <a:lnTo>
                  <a:pt x="12069" y="13903"/>
                </a:lnTo>
                <a:lnTo>
                  <a:pt x="12509" y="13462"/>
                </a:lnTo>
                <a:lnTo>
                  <a:pt x="12913" y="12986"/>
                </a:lnTo>
                <a:lnTo>
                  <a:pt x="13280" y="12472"/>
                </a:lnTo>
                <a:lnTo>
                  <a:pt x="13573" y="11922"/>
                </a:lnTo>
                <a:lnTo>
                  <a:pt x="13867" y="11372"/>
                </a:lnTo>
                <a:lnTo>
                  <a:pt x="14087" y="10785"/>
                </a:lnTo>
                <a:lnTo>
                  <a:pt x="14307" y="10198"/>
                </a:lnTo>
                <a:lnTo>
                  <a:pt x="14417" y="9574"/>
                </a:lnTo>
                <a:lnTo>
                  <a:pt x="14527" y="8951"/>
                </a:lnTo>
                <a:lnTo>
                  <a:pt x="14600" y="8327"/>
                </a:lnTo>
                <a:lnTo>
                  <a:pt x="14600" y="7703"/>
                </a:lnTo>
                <a:lnTo>
                  <a:pt x="14564" y="7080"/>
                </a:lnTo>
                <a:lnTo>
                  <a:pt x="14490" y="6456"/>
                </a:lnTo>
                <a:lnTo>
                  <a:pt x="14380" y="5833"/>
                </a:lnTo>
                <a:lnTo>
                  <a:pt x="14197" y="5209"/>
                </a:lnTo>
                <a:lnTo>
                  <a:pt x="13977" y="4622"/>
                </a:lnTo>
                <a:lnTo>
                  <a:pt x="13720" y="3999"/>
                </a:lnTo>
                <a:lnTo>
                  <a:pt x="13353" y="3412"/>
                </a:lnTo>
                <a:lnTo>
                  <a:pt x="12986" y="2861"/>
                </a:lnTo>
                <a:lnTo>
                  <a:pt x="12509" y="2311"/>
                </a:lnTo>
                <a:lnTo>
                  <a:pt x="12032" y="1834"/>
                </a:lnTo>
                <a:lnTo>
                  <a:pt x="11482" y="1394"/>
                </a:lnTo>
                <a:lnTo>
                  <a:pt x="10895" y="1027"/>
                </a:lnTo>
                <a:lnTo>
                  <a:pt x="10602" y="881"/>
                </a:lnTo>
                <a:lnTo>
                  <a:pt x="10272" y="734"/>
                </a:lnTo>
                <a:lnTo>
                  <a:pt x="10308" y="587"/>
                </a:lnTo>
                <a:lnTo>
                  <a:pt x="10308" y="441"/>
                </a:lnTo>
                <a:lnTo>
                  <a:pt x="10272" y="294"/>
                </a:lnTo>
                <a:lnTo>
                  <a:pt x="10198" y="147"/>
                </a:lnTo>
                <a:lnTo>
                  <a:pt x="10088" y="74"/>
                </a:lnTo>
                <a:lnTo>
                  <a:pt x="9942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6" name="Shape 266"/>
          <p:cNvSpPr/>
          <p:nvPr/>
        </p:nvSpPr>
        <p:spPr>
          <a:xfrm>
            <a:off x="8318810" y="-29822"/>
            <a:ext cx="456818" cy="425588"/>
          </a:xfrm>
          <a:custGeom>
            <a:avLst/>
            <a:gdLst/>
            <a:ahLst/>
            <a:cxnLst/>
            <a:rect l="0" t="0" r="0" b="0"/>
            <a:pathLst>
              <a:path w="16105" h="15004" extrusionOk="0">
                <a:moveTo>
                  <a:pt x="13170" y="587"/>
                </a:moveTo>
                <a:lnTo>
                  <a:pt x="13206" y="624"/>
                </a:lnTo>
                <a:lnTo>
                  <a:pt x="13280" y="661"/>
                </a:lnTo>
                <a:lnTo>
                  <a:pt x="13353" y="697"/>
                </a:lnTo>
                <a:lnTo>
                  <a:pt x="13610" y="771"/>
                </a:lnTo>
                <a:lnTo>
                  <a:pt x="13830" y="844"/>
                </a:lnTo>
                <a:lnTo>
                  <a:pt x="14013" y="954"/>
                </a:lnTo>
                <a:lnTo>
                  <a:pt x="14160" y="1174"/>
                </a:lnTo>
                <a:lnTo>
                  <a:pt x="14307" y="1394"/>
                </a:lnTo>
                <a:lnTo>
                  <a:pt x="14343" y="1651"/>
                </a:lnTo>
                <a:lnTo>
                  <a:pt x="14307" y="1908"/>
                </a:lnTo>
                <a:lnTo>
                  <a:pt x="14233" y="2128"/>
                </a:lnTo>
                <a:lnTo>
                  <a:pt x="14087" y="2348"/>
                </a:lnTo>
                <a:lnTo>
                  <a:pt x="13903" y="2531"/>
                </a:lnTo>
                <a:lnTo>
                  <a:pt x="13683" y="2678"/>
                </a:lnTo>
                <a:lnTo>
                  <a:pt x="13463" y="2788"/>
                </a:lnTo>
                <a:lnTo>
                  <a:pt x="13170" y="2825"/>
                </a:lnTo>
                <a:lnTo>
                  <a:pt x="12840" y="2788"/>
                </a:lnTo>
                <a:lnTo>
                  <a:pt x="12656" y="2751"/>
                </a:lnTo>
                <a:lnTo>
                  <a:pt x="12546" y="2715"/>
                </a:lnTo>
                <a:lnTo>
                  <a:pt x="12436" y="2641"/>
                </a:lnTo>
                <a:lnTo>
                  <a:pt x="12363" y="2495"/>
                </a:lnTo>
                <a:lnTo>
                  <a:pt x="12289" y="2495"/>
                </a:lnTo>
                <a:lnTo>
                  <a:pt x="12253" y="2275"/>
                </a:lnTo>
                <a:lnTo>
                  <a:pt x="12253" y="2054"/>
                </a:lnTo>
                <a:lnTo>
                  <a:pt x="12253" y="1871"/>
                </a:lnTo>
                <a:lnTo>
                  <a:pt x="12289" y="1724"/>
                </a:lnTo>
                <a:lnTo>
                  <a:pt x="12399" y="1394"/>
                </a:lnTo>
                <a:lnTo>
                  <a:pt x="12583" y="1064"/>
                </a:lnTo>
                <a:lnTo>
                  <a:pt x="12840" y="807"/>
                </a:lnTo>
                <a:lnTo>
                  <a:pt x="12986" y="697"/>
                </a:lnTo>
                <a:lnTo>
                  <a:pt x="13170" y="587"/>
                </a:lnTo>
                <a:close/>
                <a:moveTo>
                  <a:pt x="9061" y="3338"/>
                </a:moveTo>
                <a:lnTo>
                  <a:pt x="9245" y="3412"/>
                </a:lnTo>
                <a:lnTo>
                  <a:pt x="9245" y="3448"/>
                </a:lnTo>
                <a:lnTo>
                  <a:pt x="9171" y="3632"/>
                </a:lnTo>
                <a:lnTo>
                  <a:pt x="9171" y="3668"/>
                </a:lnTo>
                <a:lnTo>
                  <a:pt x="9135" y="3632"/>
                </a:lnTo>
                <a:lnTo>
                  <a:pt x="9061" y="3522"/>
                </a:lnTo>
                <a:lnTo>
                  <a:pt x="8988" y="3448"/>
                </a:lnTo>
                <a:lnTo>
                  <a:pt x="8988" y="3412"/>
                </a:lnTo>
                <a:lnTo>
                  <a:pt x="8988" y="3375"/>
                </a:lnTo>
                <a:lnTo>
                  <a:pt x="9061" y="3338"/>
                </a:lnTo>
                <a:close/>
                <a:moveTo>
                  <a:pt x="14123" y="440"/>
                </a:moveTo>
                <a:lnTo>
                  <a:pt x="14233" y="477"/>
                </a:lnTo>
                <a:lnTo>
                  <a:pt x="14307" y="587"/>
                </a:lnTo>
                <a:lnTo>
                  <a:pt x="14417" y="661"/>
                </a:lnTo>
                <a:lnTo>
                  <a:pt x="14454" y="807"/>
                </a:lnTo>
                <a:lnTo>
                  <a:pt x="14527" y="807"/>
                </a:lnTo>
                <a:lnTo>
                  <a:pt x="14490" y="624"/>
                </a:lnTo>
                <a:lnTo>
                  <a:pt x="14454" y="477"/>
                </a:lnTo>
                <a:lnTo>
                  <a:pt x="14600" y="551"/>
                </a:lnTo>
                <a:lnTo>
                  <a:pt x="14784" y="624"/>
                </a:lnTo>
                <a:lnTo>
                  <a:pt x="14967" y="771"/>
                </a:lnTo>
                <a:lnTo>
                  <a:pt x="15114" y="881"/>
                </a:lnTo>
                <a:lnTo>
                  <a:pt x="15224" y="1064"/>
                </a:lnTo>
                <a:lnTo>
                  <a:pt x="15334" y="1211"/>
                </a:lnTo>
                <a:lnTo>
                  <a:pt x="15444" y="1578"/>
                </a:lnTo>
                <a:lnTo>
                  <a:pt x="15554" y="1944"/>
                </a:lnTo>
                <a:lnTo>
                  <a:pt x="15627" y="2385"/>
                </a:lnTo>
                <a:lnTo>
                  <a:pt x="15664" y="2568"/>
                </a:lnTo>
                <a:lnTo>
                  <a:pt x="15627" y="2788"/>
                </a:lnTo>
                <a:lnTo>
                  <a:pt x="15591" y="2972"/>
                </a:lnTo>
                <a:lnTo>
                  <a:pt x="15481" y="3118"/>
                </a:lnTo>
                <a:lnTo>
                  <a:pt x="15187" y="3412"/>
                </a:lnTo>
                <a:lnTo>
                  <a:pt x="14930" y="3595"/>
                </a:lnTo>
                <a:lnTo>
                  <a:pt x="14600" y="3705"/>
                </a:lnTo>
                <a:lnTo>
                  <a:pt x="14270" y="3779"/>
                </a:lnTo>
                <a:lnTo>
                  <a:pt x="13940" y="3815"/>
                </a:lnTo>
                <a:lnTo>
                  <a:pt x="13720" y="3779"/>
                </a:lnTo>
                <a:lnTo>
                  <a:pt x="13500" y="3742"/>
                </a:lnTo>
                <a:lnTo>
                  <a:pt x="13316" y="3668"/>
                </a:lnTo>
                <a:lnTo>
                  <a:pt x="13133" y="3595"/>
                </a:lnTo>
                <a:lnTo>
                  <a:pt x="12950" y="3485"/>
                </a:lnTo>
                <a:lnTo>
                  <a:pt x="12803" y="3338"/>
                </a:lnTo>
                <a:lnTo>
                  <a:pt x="12656" y="3192"/>
                </a:lnTo>
                <a:lnTo>
                  <a:pt x="12546" y="3045"/>
                </a:lnTo>
                <a:lnTo>
                  <a:pt x="12840" y="3118"/>
                </a:lnTo>
                <a:lnTo>
                  <a:pt x="13133" y="3155"/>
                </a:lnTo>
                <a:lnTo>
                  <a:pt x="13426" y="3118"/>
                </a:lnTo>
                <a:lnTo>
                  <a:pt x="13720" y="3045"/>
                </a:lnTo>
                <a:lnTo>
                  <a:pt x="13977" y="2935"/>
                </a:lnTo>
                <a:lnTo>
                  <a:pt x="14233" y="2751"/>
                </a:lnTo>
                <a:lnTo>
                  <a:pt x="14417" y="2495"/>
                </a:lnTo>
                <a:lnTo>
                  <a:pt x="14600" y="2238"/>
                </a:lnTo>
                <a:lnTo>
                  <a:pt x="14674" y="1981"/>
                </a:lnTo>
                <a:lnTo>
                  <a:pt x="14710" y="1724"/>
                </a:lnTo>
                <a:lnTo>
                  <a:pt x="14674" y="1468"/>
                </a:lnTo>
                <a:lnTo>
                  <a:pt x="14600" y="1211"/>
                </a:lnTo>
                <a:lnTo>
                  <a:pt x="14490" y="991"/>
                </a:lnTo>
                <a:lnTo>
                  <a:pt x="14343" y="771"/>
                </a:lnTo>
                <a:lnTo>
                  <a:pt x="14160" y="587"/>
                </a:lnTo>
                <a:lnTo>
                  <a:pt x="13940" y="440"/>
                </a:lnTo>
                <a:close/>
                <a:moveTo>
                  <a:pt x="13757" y="0"/>
                </a:moveTo>
                <a:lnTo>
                  <a:pt x="13610" y="74"/>
                </a:lnTo>
                <a:lnTo>
                  <a:pt x="13353" y="110"/>
                </a:lnTo>
                <a:lnTo>
                  <a:pt x="13133" y="147"/>
                </a:lnTo>
                <a:lnTo>
                  <a:pt x="12913" y="257"/>
                </a:lnTo>
                <a:lnTo>
                  <a:pt x="12729" y="404"/>
                </a:lnTo>
                <a:lnTo>
                  <a:pt x="12509" y="551"/>
                </a:lnTo>
                <a:lnTo>
                  <a:pt x="12363" y="734"/>
                </a:lnTo>
                <a:lnTo>
                  <a:pt x="12216" y="917"/>
                </a:lnTo>
                <a:lnTo>
                  <a:pt x="12069" y="1137"/>
                </a:lnTo>
                <a:lnTo>
                  <a:pt x="11996" y="1321"/>
                </a:lnTo>
                <a:lnTo>
                  <a:pt x="11922" y="1578"/>
                </a:lnTo>
                <a:lnTo>
                  <a:pt x="11849" y="1798"/>
                </a:lnTo>
                <a:lnTo>
                  <a:pt x="11849" y="2054"/>
                </a:lnTo>
                <a:lnTo>
                  <a:pt x="11849" y="2275"/>
                </a:lnTo>
                <a:lnTo>
                  <a:pt x="11886" y="2531"/>
                </a:lnTo>
                <a:lnTo>
                  <a:pt x="11959" y="2751"/>
                </a:lnTo>
                <a:lnTo>
                  <a:pt x="12033" y="2972"/>
                </a:lnTo>
                <a:lnTo>
                  <a:pt x="12143" y="3192"/>
                </a:lnTo>
                <a:lnTo>
                  <a:pt x="12253" y="3375"/>
                </a:lnTo>
                <a:lnTo>
                  <a:pt x="12399" y="3558"/>
                </a:lnTo>
                <a:lnTo>
                  <a:pt x="12583" y="3705"/>
                </a:lnTo>
                <a:lnTo>
                  <a:pt x="12766" y="3852"/>
                </a:lnTo>
                <a:lnTo>
                  <a:pt x="12986" y="3999"/>
                </a:lnTo>
                <a:lnTo>
                  <a:pt x="13206" y="4072"/>
                </a:lnTo>
                <a:lnTo>
                  <a:pt x="13426" y="4145"/>
                </a:lnTo>
                <a:lnTo>
                  <a:pt x="13683" y="4219"/>
                </a:lnTo>
                <a:lnTo>
                  <a:pt x="14123" y="4219"/>
                </a:lnTo>
                <a:lnTo>
                  <a:pt x="14564" y="4145"/>
                </a:lnTo>
                <a:lnTo>
                  <a:pt x="15004" y="3999"/>
                </a:lnTo>
                <a:lnTo>
                  <a:pt x="15371" y="3779"/>
                </a:lnTo>
                <a:lnTo>
                  <a:pt x="15591" y="3632"/>
                </a:lnTo>
                <a:lnTo>
                  <a:pt x="15737" y="3448"/>
                </a:lnTo>
                <a:lnTo>
                  <a:pt x="15884" y="3265"/>
                </a:lnTo>
                <a:lnTo>
                  <a:pt x="15994" y="3045"/>
                </a:lnTo>
                <a:lnTo>
                  <a:pt x="16067" y="2788"/>
                </a:lnTo>
                <a:lnTo>
                  <a:pt x="16104" y="2495"/>
                </a:lnTo>
                <a:lnTo>
                  <a:pt x="16067" y="2238"/>
                </a:lnTo>
                <a:lnTo>
                  <a:pt x="15994" y="1981"/>
                </a:lnTo>
                <a:lnTo>
                  <a:pt x="15884" y="1431"/>
                </a:lnTo>
                <a:lnTo>
                  <a:pt x="15774" y="1174"/>
                </a:lnTo>
                <a:lnTo>
                  <a:pt x="15664" y="954"/>
                </a:lnTo>
                <a:lnTo>
                  <a:pt x="15517" y="734"/>
                </a:lnTo>
                <a:lnTo>
                  <a:pt x="15371" y="551"/>
                </a:lnTo>
                <a:lnTo>
                  <a:pt x="15150" y="367"/>
                </a:lnTo>
                <a:lnTo>
                  <a:pt x="14930" y="220"/>
                </a:lnTo>
                <a:lnTo>
                  <a:pt x="14637" y="74"/>
                </a:lnTo>
                <a:lnTo>
                  <a:pt x="14270" y="0"/>
                </a:lnTo>
                <a:close/>
                <a:moveTo>
                  <a:pt x="11115" y="4549"/>
                </a:moveTo>
                <a:lnTo>
                  <a:pt x="11446" y="4842"/>
                </a:lnTo>
                <a:lnTo>
                  <a:pt x="11299" y="4952"/>
                </a:lnTo>
                <a:lnTo>
                  <a:pt x="11115" y="4916"/>
                </a:lnTo>
                <a:lnTo>
                  <a:pt x="10932" y="4916"/>
                </a:lnTo>
                <a:lnTo>
                  <a:pt x="10639" y="4952"/>
                </a:lnTo>
                <a:lnTo>
                  <a:pt x="10859" y="4732"/>
                </a:lnTo>
                <a:lnTo>
                  <a:pt x="11115" y="4549"/>
                </a:lnTo>
                <a:close/>
                <a:moveTo>
                  <a:pt x="6860" y="3632"/>
                </a:moveTo>
                <a:lnTo>
                  <a:pt x="7007" y="3668"/>
                </a:lnTo>
                <a:lnTo>
                  <a:pt x="7044" y="3705"/>
                </a:lnTo>
                <a:lnTo>
                  <a:pt x="7044" y="3742"/>
                </a:lnTo>
                <a:lnTo>
                  <a:pt x="7044" y="3779"/>
                </a:lnTo>
                <a:lnTo>
                  <a:pt x="7080" y="3852"/>
                </a:lnTo>
                <a:lnTo>
                  <a:pt x="7191" y="3889"/>
                </a:lnTo>
                <a:lnTo>
                  <a:pt x="7374" y="3889"/>
                </a:lnTo>
                <a:lnTo>
                  <a:pt x="7411" y="3925"/>
                </a:lnTo>
                <a:lnTo>
                  <a:pt x="7447" y="4035"/>
                </a:lnTo>
                <a:lnTo>
                  <a:pt x="7484" y="4145"/>
                </a:lnTo>
                <a:lnTo>
                  <a:pt x="7484" y="4255"/>
                </a:lnTo>
                <a:lnTo>
                  <a:pt x="7447" y="4512"/>
                </a:lnTo>
                <a:lnTo>
                  <a:pt x="7374" y="4769"/>
                </a:lnTo>
                <a:lnTo>
                  <a:pt x="7227" y="5026"/>
                </a:lnTo>
                <a:lnTo>
                  <a:pt x="7154" y="5136"/>
                </a:lnTo>
                <a:lnTo>
                  <a:pt x="7044" y="5209"/>
                </a:lnTo>
                <a:lnTo>
                  <a:pt x="6934" y="5246"/>
                </a:lnTo>
                <a:lnTo>
                  <a:pt x="6787" y="5246"/>
                </a:lnTo>
                <a:lnTo>
                  <a:pt x="6787" y="4989"/>
                </a:lnTo>
                <a:lnTo>
                  <a:pt x="6750" y="4769"/>
                </a:lnTo>
                <a:lnTo>
                  <a:pt x="6640" y="4549"/>
                </a:lnTo>
                <a:lnTo>
                  <a:pt x="6494" y="4329"/>
                </a:lnTo>
                <a:lnTo>
                  <a:pt x="6310" y="4145"/>
                </a:lnTo>
                <a:lnTo>
                  <a:pt x="6090" y="4035"/>
                </a:lnTo>
                <a:lnTo>
                  <a:pt x="6090" y="3925"/>
                </a:lnTo>
                <a:lnTo>
                  <a:pt x="6163" y="3852"/>
                </a:lnTo>
                <a:lnTo>
                  <a:pt x="6237" y="3779"/>
                </a:lnTo>
                <a:lnTo>
                  <a:pt x="6347" y="3742"/>
                </a:lnTo>
                <a:lnTo>
                  <a:pt x="6567" y="3705"/>
                </a:lnTo>
                <a:lnTo>
                  <a:pt x="6860" y="3632"/>
                </a:lnTo>
                <a:close/>
                <a:moveTo>
                  <a:pt x="6530" y="3192"/>
                </a:moveTo>
                <a:lnTo>
                  <a:pt x="6494" y="3228"/>
                </a:lnTo>
                <a:lnTo>
                  <a:pt x="6457" y="3302"/>
                </a:lnTo>
                <a:lnTo>
                  <a:pt x="6457" y="3338"/>
                </a:lnTo>
                <a:lnTo>
                  <a:pt x="6457" y="3412"/>
                </a:lnTo>
                <a:lnTo>
                  <a:pt x="6200" y="3485"/>
                </a:lnTo>
                <a:lnTo>
                  <a:pt x="5980" y="3558"/>
                </a:lnTo>
                <a:lnTo>
                  <a:pt x="5797" y="3742"/>
                </a:lnTo>
                <a:lnTo>
                  <a:pt x="5760" y="3815"/>
                </a:lnTo>
                <a:lnTo>
                  <a:pt x="5687" y="3925"/>
                </a:lnTo>
                <a:lnTo>
                  <a:pt x="5687" y="4035"/>
                </a:lnTo>
                <a:lnTo>
                  <a:pt x="5687" y="4072"/>
                </a:lnTo>
                <a:lnTo>
                  <a:pt x="5797" y="4219"/>
                </a:lnTo>
                <a:lnTo>
                  <a:pt x="5907" y="4292"/>
                </a:lnTo>
                <a:lnTo>
                  <a:pt x="6053" y="4365"/>
                </a:lnTo>
                <a:lnTo>
                  <a:pt x="6163" y="4439"/>
                </a:lnTo>
                <a:lnTo>
                  <a:pt x="6274" y="4512"/>
                </a:lnTo>
                <a:lnTo>
                  <a:pt x="6347" y="4622"/>
                </a:lnTo>
                <a:lnTo>
                  <a:pt x="6420" y="4769"/>
                </a:lnTo>
                <a:lnTo>
                  <a:pt x="6494" y="5026"/>
                </a:lnTo>
                <a:lnTo>
                  <a:pt x="6457" y="5282"/>
                </a:lnTo>
                <a:lnTo>
                  <a:pt x="6494" y="5392"/>
                </a:lnTo>
                <a:lnTo>
                  <a:pt x="6530" y="5466"/>
                </a:lnTo>
                <a:lnTo>
                  <a:pt x="6750" y="5539"/>
                </a:lnTo>
                <a:lnTo>
                  <a:pt x="6934" y="5539"/>
                </a:lnTo>
                <a:lnTo>
                  <a:pt x="7117" y="5503"/>
                </a:lnTo>
                <a:lnTo>
                  <a:pt x="7264" y="5429"/>
                </a:lnTo>
                <a:lnTo>
                  <a:pt x="7411" y="5282"/>
                </a:lnTo>
                <a:lnTo>
                  <a:pt x="7521" y="5136"/>
                </a:lnTo>
                <a:lnTo>
                  <a:pt x="7631" y="4952"/>
                </a:lnTo>
                <a:lnTo>
                  <a:pt x="7704" y="4769"/>
                </a:lnTo>
                <a:lnTo>
                  <a:pt x="7741" y="4585"/>
                </a:lnTo>
                <a:lnTo>
                  <a:pt x="7777" y="4365"/>
                </a:lnTo>
                <a:lnTo>
                  <a:pt x="7777" y="4145"/>
                </a:lnTo>
                <a:lnTo>
                  <a:pt x="7777" y="3925"/>
                </a:lnTo>
                <a:lnTo>
                  <a:pt x="7704" y="3779"/>
                </a:lnTo>
                <a:lnTo>
                  <a:pt x="7631" y="3668"/>
                </a:lnTo>
                <a:lnTo>
                  <a:pt x="7484" y="3595"/>
                </a:lnTo>
                <a:lnTo>
                  <a:pt x="7337" y="3595"/>
                </a:lnTo>
                <a:lnTo>
                  <a:pt x="7301" y="3485"/>
                </a:lnTo>
                <a:lnTo>
                  <a:pt x="7227" y="3448"/>
                </a:lnTo>
                <a:lnTo>
                  <a:pt x="7044" y="3375"/>
                </a:lnTo>
                <a:lnTo>
                  <a:pt x="6824" y="3302"/>
                </a:lnTo>
                <a:lnTo>
                  <a:pt x="6677" y="3228"/>
                </a:lnTo>
                <a:lnTo>
                  <a:pt x="6567" y="3192"/>
                </a:lnTo>
                <a:close/>
                <a:moveTo>
                  <a:pt x="11739" y="5136"/>
                </a:moveTo>
                <a:lnTo>
                  <a:pt x="12179" y="5686"/>
                </a:lnTo>
                <a:lnTo>
                  <a:pt x="11776" y="5796"/>
                </a:lnTo>
                <a:lnTo>
                  <a:pt x="11409" y="6016"/>
                </a:lnTo>
                <a:lnTo>
                  <a:pt x="11042" y="6236"/>
                </a:lnTo>
                <a:lnTo>
                  <a:pt x="10895" y="6383"/>
                </a:lnTo>
                <a:lnTo>
                  <a:pt x="10785" y="6566"/>
                </a:lnTo>
                <a:lnTo>
                  <a:pt x="10749" y="6640"/>
                </a:lnTo>
                <a:lnTo>
                  <a:pt x="10785" y="6676"/>
                </a:lnTo>
                <a:lnTo>
                  <a:pt x="10859" y="6713"/>
                </a:lnTo>
                <a:lnTo>
                  <a:pt x="10932" y="6713"/>
                </a:lnTo>
                <a:lnTo>
                  <a:pt x="11262" y="6493"/>
                </a:lnTo>
                <a:lnTo>
                  <a:pt x="11556" y="6310"/>
                </a:lnTo>
                <a:lnTo>
                  <a:pt x="11849" y="6199"/>
                </a:lnTo>
                <a:lnTo>
                  <a:pt x="12143" y="6089"/>
                </a:lnTo>
                <a:lnTo>
                  <a:pt x="12253" y="6053"/>
                </a:lnTo>
                <a:lnTo>
                  <a:pt x="12363" y="6016"/>
                </a:lnTo>
                <a:lnTo>
                  <a:pt x="12399" y="5979"/>
                </a:lnTo>
                <a:lnTo>
                  <a:pt x="12619" y="6456"/>
                </a:lnTo>
                <a:lnTo>
                  <a:pt x="12840" y="6896"/>
                </a:lnTo>
                <a:lnTo>
                  <a:pt x="12803" y="6933"/>
                </a:lnTo>
                <a:lnTo>
                  <a:pt x="12326" y="7043"/>
                </a:lnTo>
                <a:lnTo>
                  <a:pt x="11812" y="7117"/>
                </a:lnTo>
                <a:lnTo>
                  <a:pt x="11299" y="7117"/>
                </a:lnTo>
                <a:lnTo>
                  <a:pt x="10749" y="7080"/>
                </a:lnTo>
                <a:lnTo>
                  <a:pt x="10675" y="7117"/>
                </a:lnTo>
                <a:lnTo>
                  <a:pt x="10639" y="7153"/>
                </a:lnTo>
                <a:lnTo>
                  <a:pt x="10639" y="7227"/>
                </a:lnTo>
                <a:lnTo>
                  <a:pt x="10712" y="7300"/>
                </a:lnTo>
                <a:lnTo>
                  <a:pt x="10932" y="7373"/>
                </a:lnTo>
                <a:lnTo>
                  <a:pt x="11189" y="7447"/>
                </a:lnTo>
                <a:lnTo>
                  <a:pt x="11702" y="7483"/>
                </a:lnTo>
                <a:lnTo>
                  <a:pt x="11959" y="7483"/>
                </a:lnTo>
                <a:lnTo>
                  <a:pt x="12216" y="7447"/>
                </a:lnTo>
                <a:lnTo>
                  <a:pt x="12583" y="7373"/>
                </a:lnTo>
                <a:lnTo>
                  <a:pt x="12693" y="7373"/>
                </a:lnTo>
                <a:lnTo>
                  <a:pt x="12766" y="7337"/>
                </a:lnTo>
                <a:lnTo>
                  <a:pt x="12803" y="7410"/>
                </a:lnTo>
                <a:lnTo>
                  <a:pt x="12840" y="7447"/>
                </a:lnTo>
                <a:lnTo>
                  <a:pt x="12876" y="7483"/>
                </a:lnTo>
                <a:lnTo>
                  <a:pt x="12986" y="7520"/>
                </a:lnTo>
                <a:lnTo>
                  <a:pt x="13023" y="7777"/>
                </a:lnTo>
                <a:lnTo>
                  <a:pt x="13060" y="8070"/>
                </a:lnTo>
                <a:lnTo>
                  <a:pt x="12986" y="8107"/>
                </a:lnTo>
                <a:lnTo>
                  <a:pt x="12693" y="7997"/>
                </a:lnTo>
                <a:lnTo>
                  <a:pt x="12473" y="7887"/>
                </a:lnTo>
                <a:lnTo>
                  <a:pt x="12253" y="7777"/>
                </a:lnTo>
                <a:lnTo>
                  <a:pt x="11886" y="7777"/>
                </a:lnTo>
                <a:lnTo>
                  <a:pt x="11776" y="7813"/>
                </a:lnTo>
                <a:lnTo>
                  <a:pt x="11226" y="7777"/>
                </a:lnTo>
                <a:lnTo>
                  <a:pt x="10895" y="7740"/>
                </a:lnTo>
                <a:lnTo>
                  <a:pt x="10749" y="7740"/>
                </a:lnTo>
                <a:lnTo>
                  <a:pt x="10675" y="7703"/>
                </a:lnTo>
                <a:lnTo>
                  <a:pt x="10565" y="7483"/>
                </a:lnTo>
                <a:lnTo>
                  <a:pt x="10529" y="7483"/>
                </a:lnTo>
                <a:lnTo>
                  <a:pt x="10529" y="7520"/>
                </a:lnTo>
                <a:lnTo>
                  <a:pt x="10529" y="7887"/>
                </a:lnTo>
                <a:lnTo>
                  <a:pt x="10529" y="7960"/>
                </a:lnTo>
                <a:lnTo>
                  <a:pt x="10602" y="7997"/>
                </a:lnTo>
                <a:lnTo>
                  <a:pt x="11042" y="8107"/>
                </a:lnTo>
                <a:lnTo>
                  <a:pt x="11482" y="8144"/>
                </a:lnTo>
                <a:lnTo>
                  <a:pt x="11482" y="8327"/>
                </a:lnTo>
                <a:lnTo>
                  <a:pt x="11519" y="8474"/>
                </a:lnTo>
                <a:lnTo>
                  <a:pt x="11592" y="8547"/>
                </a:lnTo>
                <a:lnTo>
                  <a:pt x="11629" y="8584"/>
                </a:lnTo>
                <a:lnTo>
                  <a:pt x="11776" y="8657"/>
                </a:lnTo>
                <a:lnTo>
                  <a:pt x="11959" y="8767"/>
                </a:lnTo>
                <a:lnTo>
                  <a:pt x="11409" y="8657"/>
                </a:lnTo>
                <a:lnTo>
                  <a:pt x="10969" y="8474"/>
                </a:lnTo>
                <a:lnTo>
                  <a:pt x="10712" y="8437"/>
                </a:lnTo>
                <a:lnTo>
                  <a:pt x="10455" y="8400"/>
                </a:lnTo>
                <a:lnTo>
                  <a:pt x="10198" y="8217"/>
                </a:lnTo>
                <a:lnTo>
                  <a:pt x="10052" y="8180"/>
                </a:lnTo>
                <a:lnTo>
                  <a:pt x="9942" y="8144"/>
                </a:lnTo>
                <a:lnTo>
                  <a:pt x="9722" y="8180"/>
                </a:lnTo>
                <a:lnTo>
                  <a:pt x="9575" y="8254"/>
                </a:lnTo>
                <a:lnTo>
                  <a:pt x="9465" y="8364"/>
                </a:lnTo>
                <a:lnTo>
                  <a:pt x="9355" y="8510"/>
                </a:lnTo>
                <a:lnTo>
                  <a:pt x="9245" y="8584"/>
                </a:lnTo>
                <a:lnTo>
                  <a:pt x="9098" y="8620"/>
                </a:lnTo>
                <a:lnTo>
                  <a:pt x="8841" y="8584"/>
                </a:lnTo>
                <a:lnTo>
                  <a:pt x="8621" y="8620"/>
                </a:lnTo>
                <a:lnTo>
                  <a:pt x="8401" y="8694"/>
                </a:lnTo>
                <a:lnTo>
                  <a:pt x="8181" y="8804"/>
                </a:lnTo>
                <a:lnTo>
                  <a:pt x="7924" y="8804"/>
                </a:lnTo>
                <a:lnTo>
                  <a:pt x="7851" y="8767"/>
                </a:lnTo>
                <a:lnTo>
                  <a:pt x="7814" y="8730"/>
                </a:lnTo>
                <a:lnTo>
                  <a:pt x="7814" y="8694"/>
                </a:lnTo>
                <a:lnTo>
                  <a:pt x="7887" y="8620"/>
                </a:lnTo>
                <a:lnTo>
                  <a:pt x="7998" y="8510"/>
                </a:lnTo>
                <a:lnTo>
                  <a:pt x="8144" y="8437"/>
                </a:lnTo>
                <a:lnTo>
                  <a:pt x="8401" y="8327"/>
                </a:lnTo>
                <a:lnTo>
                  <a:pt x="8731" y="8180"/>
                </a:lnTo>
                <a:lnTo>
                  <a:pt x="8915" y="8070"/>
                </a:lnTo>
                <a:lnTo>
                  <a:pt x="9025" y="7924"/>
                </a:lnTo>
                <a:lnTo>
                  <a:pt x="9135" y="7777"/>
                </a:lnTo>
                <a:lnTo>
                  <a:pt x="9208" y="7630"/>
                </a:lnTo>
                <a:lnTo>
                  <a:pt x="9208" y="7447"/>
                </a:lnTo>
                <a:lnTo>
                  <a:pt x="9171" y="7227"/>
                </a:lnTo>
                <a:lnTo>
                  <a:pt x="9098" y="7117"/>
                </a:lnTo>
                <a:lnTo>
                  <a:pt x="8988" y="7006"/>
                </a:lnTo>
                <a:lnTo>
                  <a:pt x="8841" y="6896"/>
                </a:lnTo>
                <a:lnTo>
                  <a:pt x="8694" y="6860"/>
                </a:lnTo>
                <a:lnTo>
                  <a:pt x="8548" y="6823"/>
                </a:lnTo>
                <a:lnTo>
                  <a:pt x="8401" y="6823"/>
                </a:lnTo>
                <a:lnTo>
                  <a:pt x="8254" y="6860"/>
                </a:lnTo>
                <a:lnTo>
                  <a:pt x="8108" y="6933"/>
                </a:lnTo>
                <a:lnTo>
                  <a:pt x="7924" y="7117"/>
                </a:lnTo>
                <a:lnTo>
                  <a:pt x="7924" y="7117"/>
                </a:lnTo>
                <a:lnTo>
                  <a:pt x="7998" y="6970"/>
                </a:lnTo>
                <a:lnTo>
                  <a:pt x="8108" y="6860"/>
                </a:lnTo>
                <a:lnTo>
                  <a:pt x="8291" y="6603"/>
                </a:lnTo>
                <a:lnTo>
                  <a:pt x="8511" y="6383"/>
                </a:lnTo>
                <a:lnTo>
                  <a:pt x="8768" y="6126"/>
                </a:lnTo>
                <a:lnTo>
                  <a:pt x="8951" y="5943"/>
                </a:lnTo>
                <a:lnTo>
                  <a:pt x="9135" y="5796"/>
                </a:lnTo>
                <a:lnTo>
                  <a:pt x="9171" y="5796"/>
                </a:lnTo>
                <a:lnTo>
                  <a:pt x="9391" y="5759"/>
                </a:lnTo>
                <a:lnTo>
                  <a:pt x="9612" y="5686"/>
                </a:lnTo>
                <a:lnTo>
                  <a:pt x="10052" y="5539"/>
                </a:lnTo>
                <a:lnTo>
                  <a:pt x="10455" y="5356"/>
                </a:lnTo>
                <a:lnTo>
                  <a:pt x="10639" y="5282"/>
                </a:lnTo>
                <a:lnTo>
                  <a:pt x="10895" y="5246"/>
                </a:lnTo>
                <a:lnTo>
                  <a:pt x="10895" y="5246"/>
                </a:lnTo>
                <a:lnTo>
                  <a:pt x="10602" y="5503"/>
                </a:lnTo>
                <a:lnTo>
                  <a:pt x="10492" y="5649"/>
                </a:lnTo>
                <a:lnTo>
                  <a:pt x="10419" y="5833"/>
                </a:lnTo>
                <a:lnTo>
                  <a:pt x="10455" y="5869"/>
                </a:lnTo>
                <a:lnTo>
                  <a:pt x="10639" y="5796"/>
                </a:lnTo>
                <a:lnTo>
                  <a:pt x="10822" y="5723"/>
                </a:lnTo>
                <a:lnTo>
                  <a:pt x="11152" y="5503"/>
                </a:lnTo>
                <a:lnTo>
                  <a:pt x="11739" y="5136"/>
                </a:lnTo>
                <a:close/>
                <a:moveTo>
                  <a:pt x="11996" y="8254"/>
                </a:moveTo>
                <a:lnTo>
                  <a:pt x="12546" y="8400"/>
                </a:lnTo>
                <a:lnTo>
                  <a:pt x="12729" y="8584"/>
                </a:lnTo>
                <a:lnTo>
                  <a:pt x="12803" y="8620"/>
                </a:lnTo>
                <a:lnTo>
                  <a:pt x="12876" y="8657"/>
                </a:lnTo>
                <a:lnTo>
                  <a:pt x="12950" y="8620"/>
                </a:lnTo>
                <a:lnTo>
                  <a:pt x="13023" y="8584"/>
                </a:lnTo>
                <a:lnTo>
                  <a:pt x="12950" y="9024"/>
                </a:lnTo>
                <a:lnTo>
                  <a:pt x="12509" y="8914"/>
                </a:lnTo>
                <a:lnTo>
                  <a:pt x="12399" y="8657"/>
                </a:lnTo>
                <a:lnTo>
                  <a:pt x="12216" y="8474"/>
                </a:lnTo>
                <a:lnTo>
                  <a:pt x="12033" y="8327"/>
                </a:lnTo>
                <a:lnTo>
                  <a:pt x="11959" y="8290"/>
                </a:lnTo>
                <a:lnTo>
                  <a:pt x="11996" y="8254"/>
                </a:lnTo>
                <a:close/>
                <a:moveTo>
                  <a:pt x="10932" y="8841"/>
                </a:moveTo>
                <a:lnTo>
                  <a:pt x="11519" y="9097"/>
                </a:lnTo>
                <a:lnTo>
                  <a:pt x="12106" y="9244"/>
                </a:lnTo>
                <a:lnTo>
                  <a:pt x="12033" y="9391"/>
                </a:lnTo>
                <a:lnTo>
                  <a:pt x="11922" y="9537"/>
                </a:lnTo>
                <a:lnTo>
                  <a:pt x="11776" y="9611"/>
                </a:lnTo>
                <a:lnTo>
                  <a:pt x="11702" y="9611"/>
                </a:lnTo>
                <a:lnTo>
                  <a:pt x="11629" y="9574"/>
                </a:lnTo>
                <a:lnTo>
                  <a:pt x="11519" y="9537"/>
                </a:lnTo>
                <a:lnTo>
                  <a:pt x="11409" y="9427"/>
                </a:lnTo>
                <a:lnTo>
                  <a:pt x="11226" y="9244"/>
                </a:lnTo>
                <a:lnTo>
                  <a:pt x="10932" y="8841"/>
                </a:lnTo>
                <a:close/>
                <a:moveTo>
                  <a:pt x="12509" y="9354"/>
                </a:moveTo>
                <a:lnTo>
                  <a:pt x="12876" y="9391"/>
                </a:lnTo>
                <a:lnTo>
                  <a:pt x="12656" y="10161"/>
                </a:lnTo>
                <a:lnTo>
                  <a:pt x="12583" y="10088"/>
                </a:lnTo>
                <a:lnTo>
                  <a:pt x="12363" y="10088"/>
                </a:lnTo>
                <a:lnTo>
                  <a:pt x="12216" y="10051"/>
                </a:lnTo>
                <a:lnTo>
                  <a:pt x="11886" y="9978"/>
                </a:lnTo>
                <a:lnTo>
                  <a:pt x="12106" y="9868"/>
                </a:lnTo>
                <a:lnTo>
                  <a:pt x="12289" y="9758"/>
                </a:lnTo>
                <a:lnTo>
                  <a:pt x="12399" y="9574"/>
                </a:lnTo>
                <a:lnTo>
                  <a:pt x="12509" y="9354"/>
                </a:lnTo>
                <a:close/>
                <a:moveTo>
                  <a:pt x="10382" y="9721"/>
                </a:moveTo>
                <a:lnTo>
                  <a:pt x="11409" y="10161"/>
                </a:lnTo>
                <a:lnTo>
                  <a:pt x="11922" y="10381"/>
                </a:lnTo>
                <a:lnTo>
                  <a:pt x="12253" y="10491"/>
                </a:lnTo>
                <a:lnTo>
                  <a:pt x="12399" y="10491"/>
                </a:lnTo>
                <a:lnTo>
                  <a:pt x="12509" y="10455"/>
                </a:lnTo>
                <a:lnTo>
                  <a:pt x="12326" y="10968"/>
                </a:lnTo>
                <a:lnTo>
                  <a:pt x="12033" y="10858"/>
                </a:lnTo>
                <a:lnTo>
                  <a:pt x="11886" y="10785"/>
                </a:lnTo>
                <a:lnTo>
                  <a:pt x="11776" y="10711"/>
                </a:lnTo>
                <a:lnTo>
                  <a:pt x="11519" y="10528"/>
                </a:lnTo>
                <a:lnTo>
                  <a:pt x="11409" y="10418"/>
                </a:lnTo>
                <a:lnTo>
                  <a:pt x="11262" y="10344"/>
                </a:lnTo>
                <a:lnTo>
                  <a:pt x="11079" y="10308"/>
                </a:lnTo>
                <a:lnTo>
                  <a:pt x="10895" y="10271"/>
                </a:lnTo>
                <a:lnTo>
                  <a:pt x="10492" y="10234"/>
                </a:lnTo>
                <a:lnTo>
                  <a:pt x="10455" y="9978"/>
                </a:lnTo>
                <a:lnTo>
                  <a:pt x="10382" y="9721"/>
                </a:lnTo>
                <a:close/>
                <a:moveTo>
                  <a:pt x="10455" y="10528"/>
                </a:moveTo>
                <a:lnTo>
                  <a:pt x="10785" y="10601"/>
                </a:lnTo>
                <a:lnTo>
                  <a:pt x="10969" y="10638"/>
                </a:lnTo>
                <a:lnTo>
                  <a:pt x="11115" y="10711"/>
                </a:lnTo>
                <a:lnTo>
                  <a:pt x="11336" y="10821"/>
                </a:lnTo>
                <a:lnTo>
                  <a:pt x="11519" y="10968"/>
                </a:lnTo>
                <a:lnTo>
                  <a:pt x="11702" y="11115"/>
                </a:lnTo>
                <a:lnTo>
                  <a:pt x="11886" y="11262"/>
                </a:lnTo>
                <a:lnTo>
                  <a:pt x="12106" y="11335"/>
                </a:lnTo>
                <a:lnTo>
                  <a:pt x="11739" y="11922"/>
                </a:lnTo>
                <a:lnTo>
                  <a:pt x="11629" y="11922"/>
                </a:lnTo>
                <a:lnTo>
                  <a:pt x="11482" y="11885"/>
                </a:lnTo>
                <a:lnTo>
                  <a:pt x="11226" y="11738"/>
                </a:lnTo>
                <a:lnTo>
                  <a:pt x="10565" y="11482"/>
                </a:lnTo>
                <a:lnTo>
                  <a:pt x="10272" y="11335"/>
                </a:lnTo>
                <a:lnTo>
                  <a:pt x="10382" y="10968"/>
                </a:lnTo>
                <a:lnTo>
                  <a:pt x="10455" y="10601"/>
                </a:lnTo>
                <a:lnTo>
                  <a:pt x="10455" y="10528"/>
                </a:lnTo>
                <a:close/>
                <a:moveTo>
                  <a:pt x="10125" y="11665"/>
                </a:moveTo>
                <a:lnTo>
                  <a:pt x="10785" y="11958"/>
                </a:lnTo>
                <a:lnTo>
                  <a:pt x="11115" y="12142"/>
                </a:lnTo>
                <a:lnTo>
                  <a:pt x="11299" y="12215"/>
                </a:lnTo>
                <a:lnTo>
                  <a:pt x="11482" y="12289"/>
                </a:lnTo>
                <a:lnTo>
                  <a:pt x="11226" y="12655"/>
                </a:lnTo>
                <a:lnTo>
                  <a:pt x="10895" y="12545"/>
                </a:lnTo>
                <a:lnTo>
                  <a:pt x="10455" y="12399"/>
                </a:lnTo>
                <a:lnTo>
                  <a:pt x="10052" y="12252"/>
                </a:lnTo>
                <a:lnTo>
                  <a:pt x="9868" y="12142"/>
                </a:lnTo>
                <a:lnTo>
                  <a:pt x="10125" y="11665"/>
                </a:lnTo>
                <a:close/>
                <a:moveTo>
                  <a:pt x="9355" y="9574"/>
                </a:moveTo>
                <a:lnTo>
                  <a:pt x="9575" y="9611"/>
                </a:lnTo>
                <a:lnTo>
                  <a:pt x="9795" y="9648"/>
                </a:lnTo>
                <a:lnTo>
                  <a:pt x="9978" y="9758"/>
                </a:lnTo>
                <a:lnTo>
                  <a:pt x="10052" y="9868"/>
                </a:lnTo>
                <a:lnTo>
                  <a:pt x="10088" y="9941"/>
                </a:lnTo>
                <a:lnTo>
                  <a:pt x="10125" y="10088"/>
                </a:lnTo>
                <a:lnTo>
                  <a:pt x="10125" y="10198"/>
                </a:lnTo>
                <a:lnTo>
                  <a:pt x="9832" y="10161"/>
                </a:lnTo>
                <a:lnTo>
                  <a:pt x="9795" y="10198"/>
                </a:lnTo>
                <a:lnTo>
                  <a:pt x="9795" y="10234"/>
                </a:lnTo>
                <a:lnTo>
                  <a:pt x="9942" y="10344"/>
                </a:lnTo>
                <a:lnTo>
                  <a:pt x="10088" y="10455"/>
                </a:lnTo>
                <a:lnTo>
                  <a:pt x="10015" y="10785"/>
                </a:lnTo>
                <a:lnTo>
                  <a:pt x="9942" y="11078"/>
                </a:lnTo>
                <a:lnTo>
                  <a:pt x="9905" y="11188"/>
                </a:lnTo>
                <a:lnTo>
                  <a:pt x="9648" y="11115"/>
                </a:lnTo>
                <a:lnTo>
                  <a:pt x="9391" y="11078"/>
                </a:lnTo>
                <a:lnTo>
                  <a:pt x="9355" y="11078"/>
                </a:lnTo>
                <a:lnTo>
                  <a:pt x="9318" y="11115"/>
                </a:lnTo>
                <a:lnTo>
                  <a:pt x="9318" y="11151"/>
                </a:lnTo>
                <a:lnTo>
                  <a:pt x="9355" y="11188"/>
                </a:lnTo>
                <a:lnTo>
                  <a:pt x="9538" y="11372"/>
                </a:lnTo>
                <a:lnTo>
                  <a:pt x="9795" y="11518"/>
                </a:lnTo>
                <a:lnTo>
                  <a:pt x="9501" y="11995"/>
                </a:lnTo>
                <a:lnTo>
                  <a:pt x="9061" y="11812"/>
                </a:lnTo>
                <a:lnTo>
                  <a:pt x="8584" y="11628"/>
                </a:lnTo>
                <a:lnTo>
                  <a:pt x="8548" y="11628"/>
                </a:lnTo>
                <a:lnTo>
                  <a:pt x="8548" y="11702"/>
                </a:lnTo>
                <a:lnTo>
                  <a:pt x="8731" y="11848"/>
                </a:lnTo>
                <a:lnTo>
                  <a:pt x="8915" y="12032"/>
                </a:lnTo>
                <a:lnTo>
                  <a:pt x="9318" y="12289"/>
                </a:lnTo>
                <a:lnTo>
                  <a:pt x="9061" y="12582"/>
                </a:lnTo>
                <a:lnTo>
                  <a:pt x="8805" y="12802"/>
                </a:lnTo>
                <a:lnTo>
                  <a:pt x="8548" y="12692"/>
                </a:lnTo>
                <a:lnTo>
                  <a:pt x="8401" y="12069"/>
                </a:lnTo>
                <a:lnTo>
                  <a:pt x="8291" y="11445"/>
                </a:lnTo>
                <a:lnTo>
                  <a:pt x="8218" y="11298"/>
                </a:lnTo>
                <a:lnTo>
                  <a:pt x="8144" y="11188"/>
                </a:lnTo>
                <a:lnTo>
                  <a:pt x="8034" y="11115"/>
                </a:lnTo>
                <a:lnTo>
                  <a:pt x="7374" y="11115"/>
                </a:lnTo>
                <a:lnTo>
                  <a:pt x="7264" y="11078"/>
                </a:lnTo>
                <a:lnTo>
                  <a:pt x="7154" y="11041"/>
                </a:lnTo>
                <a:lnTo>
                  <a:pt x="7007" y="10895"/>
                </a:lnTo>
                <a:lnTo>
                  <a:pt x="6897" y="10675"/>
                </a:lnTo>
                <a:lnTo>
                  <a:pt x="6860" y="10455"/>
                </a:lnTo>
                <a:lnTo>
                  <a:pt x="6860" y="10344"/>
                </a:lnTo>
                <a:lnTo>
                  <a:pt x="6897" y="10234"/>
                </a:lnTo>
                <a:lnTo>
                  <a:pt x="6934" y="10124"/>
                </a:lnTo>
                <a:lnTo>
                  <a:pt x="7007" y="10051"/>
                </a:lnTo>
                <a:lnTo>
                  <a:pt x="7227" y="9978"/>
                </a:lnTo>
                <a:lnTo>
                  <a:pt x="7447" y="9904"/>
                </a:lnTo>
                <a:lnTo>
                  <a:pt x="8328" y="9721"/>
                </a:lnTo>
                <a:lnTo>
                  <a:pt x="8401" y="9758"/>
                </a:lnTo>
                <a:lnTo>
                  <a:pt x="8548" y="9758"/>
                </a:lnTo>
                <a:lnTo>
                  <a:pt x="8841" y="9648"/>
                </a:lnTo>
                <a:lnTo>
                  <a:pt x="9135" y="9574"/>
                </a:lnTo>
                <a:close/>
                <a:moveTo>
                  <a:pt x="1028" y="7373"/>
                </a:moveTo>
                <a:lnTo>
                  <a:pt x="1028" y="7887"/>
                </a:lnTo>
                <a:lnTo>
                  <a:pt x="1101" y="8437"/>
                </a:lnTo>
                <a:lnTo>
                  <a:pt x="1138" y="8474"/>
                </a:lnTo>
                <a:lnTo>
                  <a:pt x="1211" y="8510"/>
                </a:lnTo>
                <a:lnTo>
                  <a:pt x="1285" y="8510"/>
                </a:lnTo>
                <a:lnTo>
                  <a:pt x="1358" y="8474"/>
                </a:lnTo>
                <a:lnTo>
                  <a:pt x="1872" y="8070"/>
                </a:lnTo>
                <a:lnTo>
                  <a:pt x="1945" y="8951"/>
                </a:lnTo>
                <a:lnTo>
                  <a:pt x="1982" y="9611"/>
                </a:lnTo>
                <a:lnTo>
                  <a:pt x="1982" y="9758"/>
                </a:lnTo>
                <a:lnTo>
                  <a:pt x="1982" y="9904"/>
                </a:lnTo>
                <a:lnTo>
                  <a:pt x="1872" y="10014"/>
                </a:lnTo>
                <a:lnTo>
                  <a:pt x="1762" y="10088"/>
                </a:lnTo>
                <a:lnTo>
                  <a:pt x="1615" y="10271"/>
                </a:lnTo>
                <a:lnTo>
                  <a:pt x="1505" y="10455"/>
                </a:lnTo>
                <a:lnTo>
                  <a:pt x="1468" y="10638"/>
                </a:lnTo>
                <a:lnTo>
                  <a:pt x="1468" y="10858"/>
                </a:lnTo>
                <a:lnTo>
                  <a:pt x="1505" y="11078"/>
                </a:lnTo>
                <a:lnTo>
                  <a:pt x="1578" y="11298"/>
                </a:lnTo>
                <a:lnTo>
                  <a:pt x="1688" y="11702"/>
                </a:lnTo>
                <a:lnTo>
                  <a:pt x="2165" y="12876"/>
                </a:lnTo>
                <a:lnTo>
                  <a:pt x="1835" y="12509"/>
                </a:lnTo>
                <a:lnTo>
                  <a:pt x="1505" y="12142"/>
                </a:lnTo>
                <a:lnTo>
                  <a:pt x="1211" y="11665"/>
                </a:lnTo>
                <a:lnTo>
                  <a:pt x="918" y="11188"/>
                </a:lnTo>
                <a:lnTo>
                  <a:pt x="735" y="10675"/>
                </a:lnTo>
                <a:lnTo>
                  <a:pt x="588" y="10161"/>
                </a:lnTo>
                <a:lnTo>
                  <a:pt x="551" y="9831"/>
                </a:lnTo>
                <a:lnTo>
                  <a:pt x="514" y="9501"/>
                </a:lnTo>
                <a:lnTo>
                  <a:pt x="551" y="9171"/>
                </a:lnTo>
                <a:lnTo>
                  <a:pt x="588" y="8841"/>
                </a:lnTo>
                <a:lnTo>
                  <a:pt x="771" y="8180"/>
                </a:lnTo>
                <a:lnTo>
                  <a:pt x="955" y="7557"/>
                </a:lnTo>
                <a:lnTo>
                  <a:pt x="1028" y="7373"/>
                </a:lnTo>
                <a:close/>
                <a:moveTo>
                  <a:pt x="9612" y="12472"/>
                </a:moveTo>
                <a:lnTo>
                  <a:pt x="9942" y="12619"/>
                </a:lnTo>
                <a:lnTo>
                  <a:pt x="10675" y="12912"/>
                </a:lnTo>
                <a:lnTo>
                  <a:pt x="10895" y="12986"/>
                </a:lnTo>
                <a:lnTo>
                  <a:pt x="10529" y="13316"/>
                </a:lnTo>
                <a:lnTo>
                  <a:pt x="10162" y="13609"/>
                </a:lnTo>
                <a:lnTo>
                  <a:pt x="9685" y="13279"/>
                </a:lnTo>
                <a:lnTo>
                  <a:pt x="9171" y="12986"/>
                </a:lnTo>
                <a:lnTo>
                  <a:pt x="9391" y="12729"/>
                </a:lnTo>
                <a:lnTo>
                  <a:pt x="9612" y="12472"/>
                </a:lnTo>
                <a:close/>
                <a:moveTo>
                  <a:pt x="2569" y="5209"/>
                </a:moveTo>
                <a:lnTo>
                  <a:pt x="2899" y="5319"/>
                </a:lnTo>
                <a:lnTo>
                  <a:pt x="3266" y="5356"/>
                </a:lnTo>
                <a:lnTo>
                  <a:pt x="3999" y="5356"/>
                </a:lnTo>
                <a:lnTo>
                  <a:pt x="4733" y="5429"/>
                </a:lnTo>
                <a:lnTo>
                  <a:pt x="5467" y="5539"/>
                </a:lnTo>
                <a:lnTo>
                  <a:pt x="5320" y="5649"/>
                </a:lnTo>
                <a:lnTo>
                  <a:pt x="5173" y="5723"/>
                </a:lnTo>
                <a:lnTo>
                  <a:pt x="4880" y="5833"/>
                </a:lnTo>
                <a:lnTo>
                  <a:pt x="4696" y="5943"/>
                </a:lnTo>
                <a:lnTo>
                  <a:pt x="4513" y="6053"/>
                </a:lnTo>
                <a:lnTo>
                  <a:pt x="4366" y="6236"/>
                </a:lnTo>
                <a:lnTo>
                  <a:pt x="4293" y="6420"/>
                </a:lnTo>
                <a:lnTo>
                  <a:pt x="4256" y="6493"/>
                </a:lnTo>
                <a:lnTo>
                  <a:pt x="4293" y="6603"/>
                </a:lnTo>
                <a:lnTo>
                  <a:pt x="4329" y="6676"/>
                </a:lnTo>
                <a:lnTo>
                  <a:pt x="4366" y="6750"/>
                </a:lnTo>
                <a:lnTo>
                  <a:pt x="4439" y="6823"/>
                </a:lnTo>
                <a:lnTo>
                  <a:pt x="4549" y="6823"/>
                </a:lnTo>
                <a:lnTo>
                  <a:pt x="4660" y="6860"/>
                </a:lnTo>
                <a:lnTo>
                  <a:pt x="4696" y="6933"/>
                </a:lnTo>
                <a:lnTo>
                  <a:pt x="4733" y="7117"/>
                </a:lnTo>
                <a:lnTo>
                  <a:pt x="4770" y="7300"/>
                </a:lnTo>
                <a:lnTo>
                  <a:pt x="4770" y="7667"/>
                </a:lnTo>
                <a:lnTo>
                  <a:pt x="4806" y="7813"/>
                </a:lnTo>
                <a:lnTo>
                  <a:pt x="4586" y="7520"/>
                </a:lnTo>
                <a:lnTo>
                  <a:pt x="4366" y="7263"/>
                </a:lnTo>
                <a:lnTo>
                  <a:pt x="4256" y="7190"/>
                </a:lnTo>
                <a:lnTo>
                  <a:pt x="4146" y="7153"/>
                </a:lnTo>
                <a:lnTo>
                  <a:pt x="3999" y="7117"/>
                </a:lnTo>
                <a:lnTo>
                  <a:pt x="3889" y="7153"/>
                </a:lnTo>
                <a:lnTo>
                  <a:pt x="3632" y="7227"/>
                </a:lnTo>
                <a:lnTo>
                  <a:pt x="3412" y="7373"/>
                </a:lnTo>
                <a:lnTo>
                  <a:pt x="3192" y="7593"/>
                </a:lnTo>
                <a:lnTo>
                  <a:pt x="2972" y="7813"/>
                </a:lnTo>
                <a:lnTo>
                  <a:pt x="2825" y="8070"/>
                </a:lnTo>
                <a:lnTo>
                  <a:pt x="2715" y="8364"/>
                </a:lnTo>
                <a:lnTo>
                  <a:pt x="2642" y="8657"/>
                </a:lnTo>
                <a:lnTo>
                  <a:pt x="2605" y="8951"/>
                </a:lnTo>
                <a:lnTo>
                  <a:pt x="2605" y="9244"/>
                </a:lnTo>
                <a:lnTo>
                  <a:pt x="2679" y="9537"/>
                </a:lnTo>
                <a:lnTo>
                  <a:pt x="2679" y="9611"/>
                </a:lnTo>
                <a:lnTo>
                  <a:pt x="2752" y="9648"/>
                </a:lnTo>
                <a:lnTo>
                  <a:pt x="2789" y="9684"/>
                </a:lnTo>
                <a:lnTo>
                  <a:pt x="3156" y="9684"/>
                </a:lnTo>
                <a:lnTo>
                  <a:pt x="3449" y="9758"/>
                </a:lnTo>
                <a:lnTo>
                  <a:pt x="3706" y="9868"/>
                </a:lnTo>
                <a:lnTo>
                  <a:pt x="3963" y="10014"/>
                </a:lnTo>
                <a:lnTo>
                  <a:pt x="4183" y="10198"/>
                </a:lnTo>
                <a:lnTo>
                  <a:pt x="4403" y="10418"/>
                </a:lnTo>
                <a:lnTo>
                  <a:pt x="4770" y="10858"/>
                </a:lnTo>
                <a:lnTo>
                  <a:pt x="4403" y="11151"/>
                </a:lnTo>
                <a:lnTo>
                  <a:pt x="4109" y="11445"/>
                </a:lnTo>
                <a:lnTo>
                  <a:pt x="3816" y="11775"/>
                </a:lnTo>
                <a:lnTo>
                  <a:pt x="3596" y="12142"/>
                </a:lnTo>
                <a:lnTo>
                  <a:pt x="3412" y="12545"/>
                </a:lnTo>
                <a:lnTo>
                  <a:pt x="3266" y="12986"/>
                </a:lnTo>
                <a:lnTo>
                  <a:pt x="3192" y="13426"/>
                </a:lnTo>
                <a:lnTo>
                  <a:pt x="3156" y="13866"/>
                </a:lnTo>
                <a:lnTo>
                  <a:pt x="3082" y="13829"/>
                </a:lnTo>
                <a:lnTo>
                  <a:pt x="2972" y="13719"/>
                </a:lnTo>
                <a:lnTo>
                  <a:pt x="2899" y="13572"/>
                </a:lnTo>
                <a:lnTo>
                  <a:pt x="2459" y="12582"/>
                </a:lnTo>
                <a:lnTo>
                  <a:pt x="2092" y="11702"/>
                </a:lnTo>
                <a:lnTo>
                  <a:pt x="1945" y="11262"/>
                </a:lnTo>
                <a:lnTo>
                  <a:pt x="1872" y="10821"/>
                </a:lnTo>
                <a:lnTo>
                  <a:pt x="1872" y="10638"/>
                </a:lnTo>
                <a:lnTo>
                  <a:pt x="1945" y="10491"/>
                </a:lnTo>
                <a:lnTo>
                  <a:pt x="2055" y="10381"/>
                </a:lnTo>
                <a:lnTo>
                  <a:pt x="2202" y="10271"/>
                </a:lnTo>
                <a:lnTo>
                  <a:pt x="2312" y="10161"/>
                </a:lnTo>
                <a:lnTo>
                  <a:pt x="2385" y="10051"/>
                </a:lnTo>
                <a:lnTo>
                  <a:pt x="2385" y="9904"/>
                </a:lnTo>
                <a:lnTo>
                  <a:pt x="2385" y="9721"/>
                </a:lnTo>
                <a:lnTo>
                  <a:pt x="2312" y="8730"/>
                </a:lnTo>
                <a:lnTo>
                  <a:pt x="2165" y="7740"/>
                </a:lnTo>
                <a:lnTo>
                  <a:pt x="2165" y="7667"/>
                </a:lnTo>
                <a:lnTo>
                  <a:pt x="2092" y="7593"/>
                </a:lnTo>
                <a:lnTo>
                  <a:pt x="1945" y="7593"/>
                </a:lnTo>
                <a:lnTo>
                  <a:pt x="1358" y="8070"/>
                </a:lnTo>
                <a:lnTo>
                  <a:pt x="1321" y="7667"/>
                </a:lnTo>
                <a:lnTo>
                  <a:pt x="1358" y="7263"/>
                </a:lnTo>
                <a:lnTo>
                  <a:pt x="1395" y="6860"/>
                </a:lnTo>
                <a:lnTo>
                  <a:pt x="1505" y="6456"/>
                </a:lnTo>
                <a:lnTo>
                  <a:pt x="1505" y="6383"/>
                </a:lnTo>
                <a:lnTo>
                  <a:pt x="1468" y="6310"/>
                </a:lnTo>
                <a:lnTo>
                  <a:pt x="1725" y="5796"/>
                </a:lnTo>
                <a:lnTo>
                  <a:pt x="1982" y="5319"/>
                </a:lnTo>
                <a:lnTo>
                  <a:pt x="2239" y="5356"/>
                </a:lnTo>
                <a:lnTo>
                  <a:pt x="2495" y="5392"/>
                </a:lnTo>
                <a:lnTo>
                  <a:pt x="2569" y="5356"/>
                </a:lnTo>
                <a:lnTo>
                  <a:pt x="2605" y="5319"/>
                </a:lnTo>
                <a:lnTo>
                  <a:pt x="2605" y="5282"/>
                </a:lnTo>
                <a:lnTo>
                  <a:pt x="2569" y="5209"/>
                </a:lnTo>
                <a:close/>
                <a:moveTo>
                  <a:pt x="8805" y="13939"/>
                </a:moveTo>
                <a:lnTo>
                  <a:pt x="9098" y="13976"/>
                </a:lnTo>
                <a:lnTo>
                  <a:pt x="9391" y="14049"/>
                </a:lnTo>
                <a:lnTo>
                  <a:pt x="9208" y="14086"/>
                </a:lnTo>
                <a:lnTo>
                  <a:pt x="9171" y="14049"/>
                </a:lnTo>
                <a:lnTo>
                  <a:pt x="9061" y="14049"/>
                </a:lnTo>
                <a:lnTo>
                  <a:pt x="8988" y="13976"/>
                </a:lnTo>
                <a:lnTo>
                  <a:pt x="8805" y="13939"/>
                </a:lnTo>
                <a:close/>
                <a:moveTo>
                  <a:pt x="5815" y="14178"/>
                </a:moveTo>
                <a:lnTo>
                  <a:pt x="5797" y="14196"/>
                </a:lnTo>
                <a:lnTo>
                  <a:pt x="5760" y="14196"/>
                </a:lnTo>
                <a:lnTo>
                  <a:pt x="5815" y="14178"/>
                </a:lnTo>
                <a:close/>
                <a:moveTo>
                  <a:pt x="7154" y="2935"/>
                </a:moveTo>
                <a:lnTo>
                  <a:pt x="7594" y="3008"/>
                </a:lnTo>
                <a:lnTo>
                  <a:pt x="8034" y="3082"/>
                </a:lnTo>
                <a:lnTo>
                  <a:pt x="8438" y="3155"/>
                </a:lnTo>
                <a:lnTo>
                  <a:pt x="8401" y="3192"/>
                </a:lnTo>
                <a:lnTo>
                  <a:pt x="8401" y="3228"/>
                </a:lnTo>
                <a:lnTo>
                  <a:pt x="8401" y="3265"/>
                </a:lnTo>
                <a:lnTo>
                  <a:pt x="8438" y="3265"/>
                </a:lnTo>
                <a:lnTo>
                  <a:pt x="8621" y="3228"/>
                </a:lnTo>
                <a:lnTo>
                  <a:pt x="8768" y="3265"/>
                </a:lnTo>
                <a:lnTo>
                  <a:pt x="8805" y="3265"/>
                </a:lnTo>
                <a:lnTo>
                  <a:pt x="8768" y="3338"/>
                </a:lnTo>
                <a:lnTo>
                  <a:pt x="8768" y="3412"/>
                </a:lnTo>
                <a:lnTo>
                  <a:pt x="8768" y="3448"/>
                </a:lnTo>
                <a:lnTo>
                  <a:pt x="8805" y="3485"/>
                </a:lnTo>
                <a:lnTo>
                  <a:pt x="8841" y="3485"/>
                </a:lnTo>
                <a:lnTo>
                  <a:pt x="8915" y="3522"/>
                </a:lnTo>
                <a:lnTo>
                  <a:pt x="8988" y="3558"/>
                </a:lnTo>
                <a:lnTo>
                  <a:pt x="9098" y="3668"/>
                </a:lnTo>
                <a:lnTo>
                  <a:pt x="9208" y="3815"/>
                </a:lnTo>
                <a:lnTo>
                  <a:pt x="9245" y="3852"/>
                </a:lnTo>
                <a:lnTo>
                  <a:pt x="9281" y="3889"/>
                </a:lnTo>
                <a:lnTo>
                  <a:pt x="9318" y="3852"/>
                </a:lnTo>
                <a:lnTo>
                  <a:pt x="9391" y="3742"/>
                </a:lnTo>
                <a:lnTo>
                  <a:pt x="9465" y="3632"/>
                </a:lnTo>
                <a:lnTo>
                  <a:pt x="9538" y="3558"/>
                </a:lnTo>
                <a:lnTo>
                  <a:pt x="9758" y="3632"/>
                </a:lnTo>
                <a:lnTo>
                  <a:pt x="9612" y="3815"/>
                </a:lnTo>
                <a:lnTo>
                  <a:pt x="9501" y="3999"/>
                </a:lnTo>
                <a:lnTo>
                  <a:pt x="9465" y="4072"/>
                </a:lnTo>
                <a:lnTo>
                  <a:pt x="9465" y="4182"/>
                </a:lnTo>
                <a:lnTo>
                  <a:pt x="9575" y="4182"/>
                </a:lnTo>
                <a:lnTo>
                  <a:pt x="9648" y="4145"/>
                </a:lnTo>
                <a:lnTo>
                  <a:pt x="9795" y="4035"/>
                </a:lnTo>
                <a:lnTo>
                  <a:pt x="10052" y="3815"/>
                </a:lnTo>
                <a:lnTo>
                  <a:pt x="10308" y="3962"/>
                </a:lnTo>
                <a:lnTo>
                  <a:pt x="10235" y="4035"/>
                </a:lnTo>
                <a:lnTo>
                  <a:pt x="9978" y="4365"/>
                </a:lnTo>
                <a:lnTo>
                  <a:pt x="9868" y="4512"/>
                </a:lnTo>
                <a:lnTo>
                  <a:pt x="9795" y="4696"/>
                </a:lnTo>
                <a:lnTo>
                  <a:pt x="9795" y="4732"/>
                </a:lnTo>
                <a:lnTo>
                  <a:pt x="9832" y="4732"/>
                </a:lnTo>
                <a:lnTo>
                  <a:pt x="10015" y="4659"/>
                </a:lnTo>
                <a:lnTo>
                  <a:pt x="10198" y="4549"/>
                </a:lnTo>
                <a:lnTo>
                  <a:pt x="10492" y="4329"/>
                </a:lnTo>
                <a:lnTo>
                  <a:pt x="10639" y="4182"/>
                </a:lnTo>
                <a:lnTo>
                  <a:pt x="10822" y="4292"/>
                </a:lnTo>
                <a:lnTo>
                  <a:pt x="10565" y="4549"/>
                </a:lnTo>
                <a:lnTo>
                  <a:pt x="10272" y="4879"/>
                </a:lnTo>
                <a:lnTo>
                  <a:pt x="10052" y="5209"/>
                </a:lnTo>
                <a:lnTo>
                  <a:pt x="9942" y="5246"/>
                </a:lnTo>
                <a:lnTo>
                  <a:pt x="9648" y="5392"/>
                </a:lnTo>
                <a:lnTo>
                  <a:pt x="9391" y="5539"/>
                </a:lnTo>
                <a:lnTo>
                  <a:pt x="9281" y="5539"/>
                </a:lnTo>
                <a:lnTo>
                  <a:pt x="9135" y="5576"/>
                </a:lnTo>
                <a:lnTo>
                  <a:pt x="8805" y="5759"/>
                </a:lnTo>
                <a:lnTo>
                  <a:pt x="8548" y="5979"/>
                </a:lnTo>
                <a:lnTo>
                  <a:pt x="8364" y="6089"/>
                </a:lnTo>
                <a:lnTo>
                  <a:pt x="8071" y="6346"/>
                </a:lnTo>
                <a:lnTo>
                  <a:pt x="7924" y="6566"/>
                </a:lnTo>
                <a:lnTo>
                  <a:pt x="7741" y="6750"/>
                </a:lnTo>
                <a:lnTo>
                  <a:pt x="7631" y="6970"/>
                </a:lnTo>
                <a:lnTo>
                  <a:pt x="7594" y="7153"/>
                </a:lnTo>
                <a:lnTo>
                  <a:pt x="7631" y="7227"/>
                </a:lnTo>
                <a:lnTo>
                  <a:pt x="7667" y="7300"/>
                </a:lnTo>
                <a:lnTo>
                  <a:pt x="7741" y="7373"/>
                </a:lnTo>
                <a:lnTo>
                  <a:pt x="7851" y="7410"/>
                </a:lnTo>
                <a:lnTo>
                  <a:pt x="7998" y="7410"/>
                </a:lnTo>
                <a:lnTo>
                  <a:pt x="8144" y="7337"/>
                </a:lnTo>
                <a:lnTo>
                  <a:pt x="8401" y="7190"/>
                </a:lnTo>
                <a:lnTo>
                  <a:pt x="8548" y="7153"/>
                </a:lnTo>
                <a:lnTo>
                  <a:pt x="8731" y="7227"/>
                </a:lnTo>
                <a:lnTo>
                  <a:pt x="8805" y="7263"/>
                </a:lnTo>
                <a:lnTo>
                  <a:pt x="8878" y="7337"/>
                </a:lnTo>
                <a:lnTo>
                  <a:pt x="8915" y="7410"/>
                </a:lnTo>
                <a:lnTo>
                  <a:pt x="8915" y="7483"/>
                </a:lnTo>
                <a:lnTo>
                  <a:pt x="8841" y="7593"/>
                </a:lnTo>
                <a:lnTo>
                  <a:pt x="8731" y="7740"/>
                </a:lnTo>
                <a:lnTo>
                  <a:pt x="8584" y="7850"/>
                </a:lnTo>
                <a:lnTo>
                  <a:pt x="8401" y="7960"/>
                </a:lnTo>
                <a:lnTo>
                  <a:pt x="8144" y="8070"/>
                </a:lnTo>
                <a:lnTo>
                  <a:pt x="7961" y="8144"/>
                </a:lnTo>
                <a:lnTo>
                  <a:pt x="7741" y="8254"/>
                </a:lnTo>
                <a:lnTo>
                  <a:pt x="7557" y="8400"/>
                </a:lnTo>
                <a:lnTo>
                  <a:pt x="7521" y="8474"/>
                </a:lnTo>
                <a:lnTo>
                  <a:pt x="7484" y="8584"/>
                </a:lnTo>
                <a:lnTo>
                  <a:pt x="7447" y="8767"/>
                </a:lnTo>
                <a:lnTo>
                  <a:pt x="7521" y="8914"/>
                </a:lnTo>
                <a:lnTo>
                  <a:pt x="7631" y="9061"/>
                </a:lnTo>
                <a:lnTo>
                  <a:pt x="7777" y="9134"/>
                </a:lnTo>
                <a:lnTo>
                  <a:pt x="7887" y="9171"/>
                </a:lnTo>
                <a:lnTo>
                  <a:pt x="8034" y="9207"/>
                </a:lnTo>
                <a:lnTo>
                  <a:pt x="8254" y="9134"/>
                </a:lnTo>
                <a:lnTo>
                  <a:pt x="8694" y="8951"/>
                </a:lnTo>
                <a:lnTo>
                  <a:pt x="9208" y="8951"/>
                </a:lnTo>
                <a:lnTo>
                  <a:pt x="9391" y="8877"/>
                </a:lnTo>
                <a:lnTo>
                  <a:pt x="9575" y="8767"/>
                </a:lnTo>
                <a:lnTo>
                  <a:pt x="9685" y="8657"/>
                </a:lnTo>
                <a:lnTo>
                  <a:pt x="9795" y="8547"/>
                </a:lnTo>
                <a:lnTo>
                  <a:pt x="9905" y="8547"/>
                </a:lnTo>
                <a:lnTo>
                  <a:pt x="10052" y="8584"/>
                </a:lnTo>
                <a:lnTo>
                  <a:pt x="10088" y="8620"/>
                </a:lnTo>
                <a:lnTo>
                  <a:pt x="10125" y="8620"/>
                </a:lnTo>
                <a:lnTo>
                  <a:pt x="10198" y="8657"/>
                </a:lnTo>
                <a:lnTo>
                  <a:pt x="10382" y="8804"/>
                </a:lnTo>
                <a:lnTo>
                  <a:pt x="10565" y="8987"/>
                </a:lnTo>
                <a:lnTo>
                  <a:pt x="11115" y="9648"/>
                </a:lnTo>
                <a:lnTo>
                  <a:pt x="10382" y="9391"/>
                </a:lnTo>
                <a:lnTo>
                  <a:pt x="10015" y="9281"/>
                </a:lnTo>
                <a:lnTo>
                  <a:pt x="9648" y="9171"/>
                </a:lnTo>
                <a:lnTo>
                  <a:pt x="9612" y="9207"/>
                </a:lnTo>
                <a:lnTo>
                  <a:pt x="9281" y="9171"/>
                </a:lnTo>
                <a:lnTo>
                  <a:pt x="8951" y="9207"/>
                </a:lnTo>
                <a:lnTo>
                  <a:pt x="8621" y="9281"/>
                </a:lnTo>
                <a:lnTo>
                  <a:pt x="8328" y="9391"/>
                </a:lnTo>
                <a:lnTo>
                  <a:pt x="8291" y="9427"/>
                </a:lnTo>
                <a:lnTo>
                  <a:pt x="8144" y="9427"/>
                </a:lnTo>
                <a:lnTo>
                  <a:pt x="7631" y="9537"/>
                </a:lnTo>
                <a:lnTo>
                  <a:pt x="7117" y="9648"/>
                </a:lnTo>
                <a:lnTo>
                  <a:pt x="6934" y="9684"/>
                </a:lnTo>
                <a:lnTo>
                  <a:pt x="6787" y="9794"/>
                </a:lnTo>
                <a:lnTo>
                  <a:pt x="6677" y="9904"/>
                </a:lnTo>
                <a:lnTo>
                  <a:pt x="6567" y="10088"/>
                </a:lnTo>
                <a:lnTo>
                  <a:pt x="6494" y="10271"/>
                </a:lnTo>
                <a:lnTo>
                  <a:pt x="6494" y="10455"/>
                </a:lnTo>
                <a:lnTo>
                  <a:pt x="6494" y="10601"/>
                </a:lnTo>
                <a:lnTo>
                  <a:pt x="6530" y="10785"/>
                </a:lnTo>
                <a:lnTo>
                  <a:pt x="6604" y="10968"/>
                </a:lnTo>
                <a:lnTo>
                  <a:pt x="6714" y="11115"/>
                </a:lnTo>
                <a:lnTo>
                  <a:pt x="6824" y="11225"/>
                </a:lnTo>
                <a:lnTo>
                  <a:pt x="6970" y="11335"/>
                </a:lnTo>
                <a:lnTo>
                  <a:pt x="7117" y="11408"/>
                </a:lnTo>
                <a:lnTo>
                  <a:pt x="7301" y="11445"/>
                </a:lnTo>
                <a:lnTo>
                  <a:pt x="7484" y="11482"/>
                </a:lnTo>
                <a:lnTo>
                  <a:pt x="7777" y="11482"/>
                </a:lnTo>
                <a:lnTo>
                  <a:pt x="7851" y="11555"/>
                </a:lnTo>
                <a:lnTo>
                  <a:pt x="7924" y="11665"/>
                </a:lnTo>
                <a:lnTo>
                  <a:pt x="7961" y="11812"/>
                </a:lnTo>
                <a:lnTo>
                  <a:pt x="8034" y="12105"/>
                </a:lnTo>
                <a:lnTo>
                  <a:pt x="8071" y="12362"/>
                </a:lnTo>
                <a:lnTo>
                  <a:pt x="8108" y="12509"/>
                </a:lnTo>
                <a:lnTo>
                  <a:pt x="7851" y="12435"/>
                </a:lnTo>
                <a:lnTo>
                  <a:pt x="7631" y="12399"/>
                </a:lnTo>
                <a:lnTo>
                  <a:pt x="7557" y="12362"/>
                </a:lnTo>
                <a:lnTo>
                  <a:pt x="7521" y="12215"/>
                </a:lnTo>
                <a:lnTo>
                  <a:pt x="7521" y="12179"/>
                </a:lnTo>
                <a:lnTo>
                  <a:pt x="7447" y="12179"/>
                </a:lnTo>
                <a:lnTo>
                  <a:pt x="7447" y="12215"/>
                </a:lnTo>
                <a:lnTo>
                  <a:pt x="7411" y="12472"/>
                </a:lnTo>
                <a:lnTo>
                  <a:pt x="7411" y="12509"/>
                </a:lnTo>
                <a:lnTo>
                  <a:pt x="7447" y="12545"/>
                </a:lnTo>
                <a:lnTo>
                  <a:pt x="7851" y="12729"/>
                </a:lnTo>
                <a:lnTo>
                  <a:pt x="8254" y="12949"/>
                </a:lnTo>
                <a:lnTo>
                  <a:pt x="8438" y="13316"/>
                </a:lnTo>
                <a:lnTo>
                  <a:pt x="8474" y="13389"/>
                </a:lnTo>
                <a:lnTo>
                  <a:pt x="8548" y="13426"/>
                </a:lnTo>
                <a:lnTo>
                  <a:pt x="8621" y="13426"/>
                </a:lnTo>
                <a:lnTo>
                  <a:pt x="8694" y="13389"/>
                </a:lnTo>
                <a:lnTo>
                  <a:pt x="8841" y="13279"/>
                </a:lnTo>
                <a:lnTo>
                  <a:pt x="9428" y="13609"/>
                </a:lnTo>
                <a:lnTo>
                  <a:pt x="9281" y="13609"/>
                </a:lnTo>
                <a:lnTo>
                  <a:pt x="8548" y="13536"/>
                </a:lnTo>
                <a:lnTo>
                  <a:pt x="7851" y="13536"/>
                </a:lnTo>
                <a:lnTo>
                  <a:pt x="7374" y="13206"/>
                </a:lnTo>
                <a:lnTo>
                  <a:pt x="6860" y="12912"/>
                </a:lnTo>
                <a:lnTo>
                  <a:pt x="6824" y="12876"/>
                </a:lnTo>
                <a:lnTo>
                  <a:pt x="6750" y="12912"/>
                </a:lnTo>
                <a:lnTo>
                  <a:pt x="6750" y="12949"/>
                </a:lnTo>
                <a:lnTo>
                  <a:pt x="6750" y="13022"/>
                </a:lnTo>
                <a:lnTo>
                  <a:pt x="6970" y="13316"/>
                </a:lnTo>
                <a:lnTo>
                  <a:pt x="7227" y="13572"/>
                </a:lnTo>
                <a:lnTo>
                  <a:pt x="6897" y="13609"/>
                </a:lnTo>
                <a:lnTo>
                  <a:pt x="6567" y="13646"/>
                </a:lnTo>
                <a:lnTo>
                  <a:pt x="6310" y="13426"/>
                </a:lnTo>
                <a:lnTo>
                  <a:pt x="6090" y="13169"/>
                </a:lnTo>
                <a:lnTo>
                  <a:pt x="6017" y="13169"/>
                </a:lnTo>
                <a:lnTo>
                  <a:pt x="5943" y="13242"/>
                </a:lnTo>
                <a:lnTo>
                  <a:pt x="5907" y="13389"/>
                </a:lnTo>
                <a:lnTo>
                  <a:pt x="5943" y="13499"/>
                </a:lnTo>
                <a:lnTo>
                  <a:pt x="5980" y="13646"/>
                </a:lnTo>
                <a:lnTo>
                  <a:pt x="6090" y="13756"/>
                </a:lnTo>
                <a:lnTo>
                  <a:pt x="5760" y="13829"/>
                </a:lnTo>
                <a:lnTo>
                  <a:pt x="5430" y="13939"/>
                </a:lnTo>
                <a:lnTo>
                  <a:pt x="5393" y="13903"/>
                </a:lnTo>
                <a:lnTo>
                  <a:pt x="5173" y="13682"/>
                </a:lnTo>
                <a:lnTo>
                  <a:pt x="5026" y="13609"/>
                </a:lnTo>
                <a:lnTo>
                  <a:pt x="4916" y="13572"/>
                </a:lnTo>
                <a:lnTo>
                  <a:pt x="4880" y="13572"/>
                </a:lnTo>
                <a:lnTo>
                  <a:pt x="4880" y="13609"/>
                </a:lnTo>
                <a:lnTo>
                  <a:pt x="4880" y="13682"/>
                </a:lnTo>
                <a:lnTo>
                  <a:pt x="4916" y="13793"/>
                </a:lnTo>
                <a:lnTo>
                  <a:pt x="4990" y="13939"/>
                </a:lnTo>
                <a:lnTo>
                  <a:pt x="5100" y="14086"/>
                </a:lnTo>
                <a:lnTo>
                  <a:pt x="5136" y="14086"/>
                </a:lnTo>
                <a:lnTo>
                  <a:pt x="4843" y="14306"/>
                </a:lnTo>
                <a:lnTo>
                  <a:pt x="4623" y="14269"/>
                </a:lnTo>
                <a:lnTo>
                  <a:pt x="4109" y="14196"/>
                </a:lnTo>
                <a:lnTo>
                  <a:pt x="3853" y="14159"/>
                </a:lnTo>
                <a:lnTo>
                  <a:pt x="3596" y="14086"/>
                </a:lnTo>
                <a:lnTo>
                  <a:pt x="3669" y="14013"/>
                </a:lnTo>
                <a:lnTo>
                  <a:pt x="3706" y="13903"/>
                </a:lnTo>
                <a:lnTo>
                  <a:pt x="3706" y="13829"/>
                </a:lnTo>
                <a:lnTo>
                  <a:pt x="3669" y="13719"/>
                </a:lnTo>
                <a:lnTo>
                  <a:pt x="3632" y="13646"/>
                </a:lnTo>
                <a:lnTo>
                  <a:pt x="3559" y="13609"/>
                </a:lnTo>
                <a:lnTo>
                  <a:pt x="3632" y="13242"/>
                </a:lnTo>
                <a:lnTo>
                  <a:pt x="3742" y="12876"/>
                </a:lnTo>
                <a:lnTo>
                  <a:pt x="3889" y="12509"/>
                </a:lnTo>
                <a:lnTo>
                  <a:pt x="4073" y="12179"/>
                </a:lnTo>
                <a:lnTo>
                  <a:pt x="4293" y="11848"/>
                </a:lnTo>
                <a:lnTo>
                  <a:pt x="4549" y="11555"/>
                </a:lnTo>
                <a:lnTo>
                  <a:pt x="4843" y="11298"/>
                </a:lnTo>
                <a:lnTo>
                  <a:pt x="5173" y="11115"/>
                </a:lnTo>
                <a:lnTo>
                  <a:pt x="5246" y="11041"/>
                </a:lnTo>
                <a:lnTo>
                  <a:pt x="5283" y="10931"/>
                </a:lnTo>
                <a:lnTo>
                  <a:pt x="5283" y="10858"/>
                </a:lnTo>
                <a:lnTo>
                  <a:pt x="5210" y="10785"/>
                </a:lnTo>
                <a:lnTo>
                  <a:pt x="4770" y="10234"/>
                </a:lnTo>
                <a:lnTo>
                  <a:pt x="4549" y="9978"/>
                </a:lnTo>
                <a:lnTo>
                  <a:pt x="4293" y="9758"/>
                </a:lnTo>
                <a:lnTo>
                  <a:pt x="3999" y="9574"/>
                </a:lnTo>
                <a:lnTo>
                  <a:pt x="3706" y="9427"/>
                </a:lnTo>
                <a:lnTo>
                  <a:pt x="3376" y="9317"/>
                </a:lnTo>
                <a:lnTo>
                  <a:pt x="3046" y="9281"/>
                </a:lnTo>
                <a:lnTo>
                  <a:pt x="3046" y="8877"/>
                </a:lnTo>
                <a:lnTo>
                  <a:pt x="3119" y="8510"/>
                </a:lnTo>
                <a:lnTo>
                  <a:pt x="3266" y="8180"/>
                </a:lnTo>
                <a:lnTo>
                  <a:pt x="3486" y="7887"/>
                </a:lnTo>
                <a:lnTo>
                  <a:pt x="3632" y="7740"/>
                </a:lnTo>
                <a:lnTo>
                  <a:pt x="3816" y="7593"/>
                </a:lnTo>
                <a:lnTo>
                  <a:pt x="3889" y="7557"/>
                </a:lnTo>
                <a:lnTo>
                  <a:pt x="3963" y="7557"/>
                </a:lnTo>
                <a:lnTo>
                  <a:pt x="4036" y="7593"/>
                </a:lnTo>
                <a:lnTo>
                  <a:pt x="4109" y="7630"/>
                </a:lnTo>
                <a:lnTo>
                  <a:pt x="4219" y="7740"/>
                </a:lnTo>
                <a:lnTo>
                  <a:pt x="4329" y="7887"/>
                </a:lnTo>
                <a:lnTo>
                  <a:pt x="4916" y="8657"/>
                </a:lnTo>
                <a:lnTo>
                  <a:pt x="5026" y="8730"/>
                </a:lnTo>
                <a:lnTo>
                  <a:pt x="5136" y="8767"/>
                </a:lnTo>
                <a:lnTo>
                  <a:pt x="5210" y="8730"/>
                </a:lnTo>
                <a:lnTo>
                  <a:pt x="5246" y="8694"/>
                </a:lnTo>
                <a:lnTo>
                  <a:pt x="5283" y="8620"/>
                </a:lnTo>
                <a:lnTo>
                  <a:pt x="5283" y="8547"/>
                </a:lnTo>
                <a:lnTo>
                  <a:pt x="5136" y="7006"/>
                </a:lnTo>
                <a:lnTo>
                  <a:pt x="5100" y="6823"/>
                </a:lnTo>
                <a:lnTo>
                  <a:pt x="4990" y="6640"/>
                </a:lnTo>
                <a:lnTo>
                  <a:pt x="4880" y="6493"/>
                </a:lnTo>
                <a:lnTo>
                  <a:pt x="4660" y="6456"/>
                </a:lnTo>
                <a:lnTo>
                  <a:pt x="4733" y="6420"/>
                </a:lnTo>
                <a:lnTo>
                  <a:pt x="4843" y="6346"/>
                </a:lnTo>
                <a:lnTo>
                  <a:pt x="5026" y="6199"/>
                </a:lnTo>
                <a:lnTo>
                  <a:pt x="5430" y="6016"/>
                </a:lnTo>
                <a:lnTo>
                  <a:pt x="5613" y="5943"/>
                </a:lnTo>
                <a:lnTo>
                  <a:pt x="5760" y="5796"/>
                </a:lnTo>
                <a:lnTo>
                  <a:pt x="5870" y="5649"/>
                </a:lnTo>
                <a:lnTo>
                  <a:pt x="5980" y="5466"/>
                </a:lnTo>
                <a:lnTo>
                  <a:pt x="5980" y="5392"/>
                </a:lnTo>
                <a:lnTo>
                  <a:pt x="5943" y="5319"/>
                </a:lnTo>
                <a:lnTo>
                  <a:pt x="5907" y="5246"/>
                </a:lnTo>
                <a:lnTo>
                  <a:pt x="5833" y="5209"/>
                </a:lnTo>
                <a:lnTo>
                  <a:pt x="4990" y="5099"/>
                </a:lnTo>
                <a:lnTo>
                  <a:pt x="4109" y="4989"/>
                </a:lnTo>
                <a:lnTo>
                  <a:pt x="3742" y="4989"/>
                </a:lnTo>
                <a:lnTo>
                  <a:pt x="3302" y="4952"/>
                </a:lnTo>
                <a:lnTo>
                  <a:pt x="2899" y="4989"/>
                </a:lnTo>
                <a:lnTo>
                  <a:pt x="2715" y="5026"/>
                </a:lnTo>
                <a:lnTo>
                  <a:pt x="2532" y="5099"/>
                </a:lnTo>
                <a:lnTo>
                  <a:pt x="2495" y="5136"/>
                </a:lnTo>
                <a:lnTo>
                  <a:pt x="2532" y="5209"/>
                </a:lnTo>
                <a:lnTo>
                  <a:pt x="2165" y="5062"/>
                </a:lnTo>
                <a:lnTo>
                  <a:pt x="2459" y="4732"/>
                </a:lnTo>
                <a:lnTo>
                  <a:pt x="2752" y="4402"/>
                </a:lnTo>
                <a:lnTo>
                  <a:pt x="3082" y="4145"/>
                </a:lnTo>
                <a:lnTo>
                  <a:pt x="3449" y="3889"/>
                </a:lnTo>
                <a:lnTo>
                  <a:pt x="3816" y="3668"/>
                </a:lnTo>
                <a:lnTo>
                  <a:pt x="4219" y="3448"/>
                </a:lnTo>
                <a:lnTo>
                  <a:pt x="4623" y="3302"/>
                </a:lnTo>
                <a:lnTo>
                  <a:pt x="5026" y="3155"/>
                </a:lnTo>
                <a:lnTo>
                  <a:pt x="5467" y="3045"/>
                </a:lnTo>
                <a:lnTo>
                  <a:pt x="5907" y="2972"/>
                </a:lnTo>
                <a:lnTo>
                  <a:pt x="6310" y="2935"/>
                </a:lnTo>
                <a:close/>
                <a:moveTo>
                  <a:pt x="5393" y="14343"/>
                </a:moveTo>
                <a:lnTo>
                  <a:pt x="5430" y="14379"/>
                </a:lnTo>
                <a:lnTo>
                  <a:pt x="5356" y="14379"/>
                </a:lnTo>
                <a:lnTo>
                  <a:pt x="5393" y="14343"/>
                </a:lnTo>
                <a:close/>
                <a:moveTo>
                  <a:pt x="7704" y="13903"/>
                </a:moveTo>
                <a:lnTo>
                  <a:pt x="7961" y="14049"/>
                </a:lnTo>
                <a:lnTo>
                  <a:pt x="8291" y="14196"/>
                </a:lnTo>
                <a:lnTo>
                  <a:pt x="8584" y="14306"/>
                </a:lnTo>
                <a:lnTo>
                  <a:pt x="8181" y="14379"/>
                </a:lnTo>
                <a:lnTo>
                  <a:pt x="7741" y="14416"/>
                </a:lnTo>
                <a:lnTo>
                  <a:pt x="7704" y="14306"/>
                </a:lnTo>
                <a:lnTo>
                  <a:pt x="7631" y="14233"/>
                </a:lnTo>
                <a:lnTo>
                  <a:pt x="7264" y="14123"/>
                </a:lnTo>
                <a:lnTo>
                  <a:pt x="6970" y="13939"/>
                </a:lnTo>
                <a:lnTo>
                  <a:pt x="7521" y="13903"/>
                </a:lnTo>
                <a:close/>
                <a:moveTo>
                  <a:pt x="6420" y="14013"/>
                </a:moveTo>
                <a:lnTo>
                  <a:pt x="6567" y="14123"/>
                </a:lnTo>
                <a:lnTo>
                  <a:pt x="6787" y="14306"/>
                </a:lnTo>
                <a:lnTo>
                  <a:pt x="7007" y="14453"/>
                </a:lnTo>
                <a:lnTo>
                  <a:pt x="6053" y="14416"/>
                </a:lnTo>
                <a:lnTo>
                  <a:pt x="6053" y="14343"/>
                </a:lnTo>
                <a:lnTo>
                  <a:pt x="6053" y="14269"/>
                </a:lnTo>
                <a:lnTo>
                  <a:pt x="5980" y="14196"/>
                </a:lnTo>
                <a:lnTo>
                  <a:pt x="5907" y="14159"/>
                </a:lnTo>
                <a:lnTo>
                  <a:pt x="5870" y="14159"/>
                </a:lnTo>
                <a:lnTo>
                  <a:pt x="5980" y="14123"/>
                </a:lnTo>
                <a:lnTo>
                  <a:pt x="6420" y="14013"/>
                </a:lnTo>
                <a:close/>
                <a:moveTo>
                  <a:pt x="6824" y="2385"/>
                </a:moveTo>
                <a:lnTo>
                  <a:pt x="6750" y="2421"/>
                </a:lnTo>
                <a:lnTo>
                  <a:pt x="6677" y="2495"/>
                </a:lnTo>
                <a:lnTo>
                  <a:pt x="6127" y="2531"/>
                </a:lnTo>
                <a:lnTo>
                  <a:pt x="5540" y="2605"/>
                </a:lnTo>
                <a:lnTo>
                  <a:pt x="5026" y="2715"/>
                </a:lnTo>
                <a:lnTo>
                  <a:pt x="4476" y="2861"/>
                </a:lnTo>
                <a:lnTo>
                  <a:pt x="3926" y="3082"/>
                </a:lnTo>
                <a:lnTo>
                  <a:pt x="3376" y="3375"/>
                </a:lnTo>
                <a:lnTo>
                  <a:pt x="2899" y="3705"/>
                </a:lnTo>
                <a:lnTo>
                  <a:pt x="2459" y="4109"/>
                </a:lnTo>
                <a:lnTo>
                  <a:pt x="2018" y="4512"/>
                </a:lnTo>
                <a:lnTo>
                  <a:pt x="1652" y="4989"/>
                </a:lnTo>
                <a:lnTo>
                  <a:pt x="1321" y="5466"/>
                </a:lnTo>
                <a:lnTo>
                  <a:pt x="1065" y="6016"/>
                </a:lnTo>
                <a:lnTo>
                  <a:pt x="735" y="6713"/>
                </a:lnTo>
                <a:lnTo>
                  <a:pt x="478" y="7447"/>
                </a:lnTo>
                <a:lnTo>
                  <a:pt x="221" y="8180"/>
                </a:lnTo>
                <a:lnTo>
                  <a:pt x="74" y="8914"/>
                </a:lnTo>
                <a:lnTo>
                  <a:pt x="38" y="9244"/>
                </a:lnTo>
                <a:lnTo>
                  <a:pt x="1" y="9611"/>
                </a:lnTo>
                <a:lnTo>
                  <a:pt x="38" y="9941"/>
                </a:lnTo>
                <a:lnTo>
                  <a:pt x="74" y="10271"/>
                </a:lnTo>
                <a:lnTo>
                  <a:pt x="148" y="10601"/>
                </a:lnTo>
                <a:lnTo>
                  <a:pt x="258" y="10931"/>
                </a:lnTo>
                <a:lnTo>
                  <a:pt x="368" y="11262"/>
                </a:lnTo>
                <a:lnTo>
                  <a:pt x="514" y="11555"/>
                </a:lnTo>
                <a:lnTo>
                  <a:pt x="881" y="12142"/>
                </a:lnTo>
                <a:lnTo>
                  <a:pt x="1285" y="12692"/>
                </a:lnTo>
                <a:lnTo>
                  <a:pt x="1725" y="13206"/>
                </a:lnTo>
                <a:lnTo>
                  <a:pt x="2202" y="13719"/>
                </a:lnTo>
                <a:lnTo>
                  <a:pt x="2459" y="13976"/>
                </a:lnTo>
                <a:lnTo>
                  <a:pt x="2752" y="14233"/>
                </a:lnTo>
                <a:lnTo>
                  <a:pt x="2825" y="14343"/>
                </a:lnTo>
                <a:lnTo>
                  <a:pt x="2899" y="14416"/>
                </a:lnTo>
                <a:lnTo>
                  <a:pt x="3009" y="14453"/>
                </a:lnTo>
                <a:lnTo>
                  <a:pt x="3119" y="14453"/>
                </a:lnTo>
                <a:lnTo>
                  <a:pt x="3192" y="14526"/>
                </a:lnTo>
                <a:lnTo>
                  <a:pt x="3559" y="14636"/>
                </a:lnTo>
                <a:lnTo>
                  <a:pt x="3889" y="14746"/>
                </a:lnTo>
                <a:lnTo>
                  <a:pt x="4623" y="14820"/>
                </a:lnTo>
                <a:lnTo>
                  <a:pt x="6017" y="14966"/>
                </a:lnTo>
                <a:lnTo>
                  <a:pt x="6714" y="15003"/>
                </a:lnTo>
                <a:lnTo>
                  <a:pt x="7411" y="15003"/>
                </a:lnTo>
                <a:lnTo>
                  <a:pt x="8108" y="14930"/>
                </a:lnTo>
                <a:lnTo>
                  <a:pt x="8768" y="14783"/>
                </a:lnTo>
                <a:lnTo>
                  <a:pt x="9465" y="14600"/>
                </a:lnTo>
                <a:lnTo>
                  <a:pt x="9758" y="14453"/>
                </a:lnTo>
                <a:lnTo>
                  <a:pt x="10088" y="14306"/>
                </a:lnTo>
                <a:lnTo>
                  <a:pt x="10382" y="14159"/>
                </a:lnTo>
                <a:lnTo>
                  <a:pt x="10675" y="13976"/>
                </a:lnTo>
                <a:lnTo>
                  <a:pt x="11152" y="13536"/>
                </a:lnTo>
                <a:lnTo>
                  <a:pt x="11629" y="13059"/>
                </a:lnTo>
                <a:lnTo>
                  <a:pt x="12033" y="12509"/>
                </a:lnTo>
                <a:lnTo>
                  <a:pt x="12399" y="11958"/>
                </a:lnTo>
                <a:lnTo>
                  <a:pt x="12729" y="11372"/>
                </a:lnTo>
                <a:lnTo>
                  <a:pt x="12986" y="10748"/>
                </a:lnTo>
                <a:lnTo>
                  <a:pt x="13243" y="10161"/>
                </a:lnTo>
                <a:lnTo>
                  <a:pt x="13426" y="9464"/>
                </a:lnTo>
                <a:lnTo>
                  <a:pt x="13500" y="9097"/>
                </a:lnTo>
                <a:lnTo>
                  <a:pt x="13573" y="8730"/>
                </a:lnTo>
                <a:lnTo>
                  <a:pt x="13573" y="8400"/>
                </a:lnTo>
                <a:lnTo>
                  <a:pt x="13573" y="8034"/>
                </a:lnTo>
                <a:lnTo>
                  <a:pt x="13573" y="7667"/>
                </a:lnTo>
                <a:lnTo>
                  <a:pt x="13500" y="7300"/>
                </a:lnTo>
                <a:lnTo>
                  <a:pt x="13426" y="6970"/>
                </a:lnTo>
                <a:lnTo>
                  <a:pt x="13353" y="6640"/>
                </a:lnTo>
                <a:lnTo>
                  <a:pt x="13206" y="6346"/>
                </a:lnTo>
                <a:lnTo>
                  <a:pt x="13060" y="6053"/>
                </a:lnTo>
                <a:lnTo>
                  <a:pt x="12693" y="5466"/>
                </a:lnTo>
                <a:lnTo>
                  <a:pt x="12289" y="4916"/>
                </a:lnTo>
                <a:lnTo>
                  <a:pt x="11849" y="4475"/>
                </a:lnTo>
                <a:lnTo>
                  <a:pt x="11372" y="4035"/>
                </a:lnTo>
                <a:lnTo>
                  <a:pt x="10895" y="3668"/>
                </a:lnTo>
                <a:lnTo>
                  <a:pt x="10345" y="3338"/>
                </a:lnTo>
                <a:lnTo>
                  <a:pt x="9795" y="3045"/>
                </a:lnTo>
                <a:lnTo>
                  <a:pt x="9208" y="2788"/>
                </a:lnTo>
                <a:lnTo>
                  <a:pt x="8584" y="2605"/>
                </a:lnTo>
                <a:lnTo>
                  <a:pt x="7998" y="2458"/>
                </a:lnTo>
                <a:lnTo>
                  <a:pt x="7447" y="2385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7" name="Shape 267"/>
          <p:cNvSpPr/>
          <p:nvPr/>
        </p:nvSpPr>
        <p:spPr>
          <a:xfrm>
            <a:off x="-8" y="1013367"/>
            <a:ext cx="372518" cy="384998"/>
          </a:xfrm>
          <a:custGeom>
            <a:avLst/>
            <a:gdLst/>
            <a:ahLst/>
            <a:cxnLst/>
            <a:rect l="0" t="0" r="0" b="0"/>
            <a:pathLst>
              <a:path w="13133" h="13573" extrusionOk="0">
                <a:moveTo>
                  <a:pt x="2714" y="1798"/>
                </a:moveTo>
                <a:lnTo>
                  <a:pt x="2971" y="1908"/>
                </a:lnTo>
                <a:lnTo>
                  <a:pt x="3118" y="2018"/>
                </a:lnTo>
                <a:lnTo>
                  <a:pt x="3265" y="2128"/>
                </a:lnTo>
                <a:lnTo>
                  <a:pt x="3411" y="2311"/>
                </a:lnTo>
                <a:lnTo>
                  <a:pt x="3485" y="2458"/>
                </a:lnTo>
                <a:lnTo>
                  <a:pt x="3375" y="2458"/>
                </a:lnTo>
                <a:lnTo>
                  <a:pt x="3301" y="2495"/>
                </a:lnTo>
                <a:lnTo>
                  <a:pt x="3265" y="2568"/>
                </a:lnTo>
                <a:lnTo>
                  <a:pt x="3228" y="2605"/>
                </a:lnTo>
                <a:lnTo>
                  <a:pt x="3155" y="2568"/>
                </a:lnTo>
                <a:lnTo>
                  <a:pt x="3008" y="2348"/>
                </a:lnTo>
                <a:lnTo>
                  <a:pt x="2825" y="1981"/>
                </a:lnTo>
                <a:lnTo>
                  <a:pt x="2714" y="1798"/>
                </a:lnTo>
                <a:close/>
                <a:moveTo>
                  <a:pt x="1908" y="2825"/>
                </a:moveTo>
                <a:lnTo>
                  <a:pt x="1797" y="2861"/>
                </a:lnTo>
                <a:lnTo>
                  <a:pt x="1761" y="2898"/>
                </a:lnTo>
                <a:lnTo>
                  <a:pt x="1687" y="2971"/>
                </a:lnTo>
                <a:lnTo>
                  <a:pt x="1687" y="3045"/>
                </a:lnTo>
                <a:lnTo>
                  <a:pt x="1687" y="3118"/>
                </a:lnTo>
                <a:lnTo>
                  <a:pt x="1724" y="3191"/>
                </a:lnTo>
                <a:lnTo>
                  <a:pt x="1797" y="3228"/>
                </a:lnTo>
                <a:lnTo>
                  <a:pt x="1944" y="3301"/>
                </a:lnTo>
                <a:lnTo>
                  <a:pt x="2054" y="3412"/>
                </a:lnTo>
                <a:lnTo>
                  <a:pt x="2164" y="3522"/>
                </a:lnTo>
                <a:lnTo>
                  <a:pt x="2201" y="3595"/>
                </a:lnTo>
                <a:lnTo>
                  <a:pt x="2274" y="3632"/>
                </a:lnTo>
                <a:lnTo>
                  <a:pt x="2384" y="3632"/>
                </a:lnTo>
                <a:lnTo>
                  <a:pt x="2458" y="3558"/>
                </a:lnTo>
                <a:lnTo>
                  <a:pt x="2494" y="3448"/>
                </a:lnTo>
                <a:lnTo>
                  <a:pt x="2494" y="3338"/>
                </a:lnTo>
                <a:lnTo>
                  <a:pt x="2421" y="3228"/>
                </a:lnTo>
                <a:lnTo>
                  <a:pt x="2348" y="3155"/>
                </a:lnTo>
                <a:lnTo>
                  <a:pt x="2164" y="2971"/>
                </a:lnTo>
                <a:lnTo>
                  <a:pt x="1981" y="2861"/>
                </a:lnTo>
                <a:lnTo>
                  <a:pt x="1908" y="2825"/>
                </a:lnTo>
                <a:close/>
                <a:moveTo>
                  <a:pt x="1137" y="2311"/>
                </a:moveTo>
                <a:lnTo>
                  <a:pt x="1614" y="2458"/>
                </a:lnTo>
                <a:lnTo>
                  <a:pt x="2054" y="2678"/>
                </a:lnTo>
                <a:lnTo>
                  <a:pt x="2201" y="2751"/>
                </a:lnTo>
                <a:lnTo>
                  <a:pt x="2348" y="2898"/>
                </a:lnTo>
                <a:lnTo>
                  <a:pt x="2458" y="3008"/>
                </a:lnTo>
                <a:lnTo>
                  <a:pt x="2531" y="3191"/>
                </a:lnTo>
                <a:lnTo>
                  <a:pt x="2568" y="3265"/>
                </a:lnTo>
                <a:lnTo>
                  <a:pt x="2568" y="3338"/>
                </a:lnTo>
                <a:lnTo>
                  <a:pt x="2531" y="3485"/>
                </a:lnTo>
                <a:lnTo>
                  <a:pt x="2384" y="3742"/>
                </a:lnTo>
                <a:lnTo>
                  <a:pt x="2274" y="3852"/>
                </a:lnTo>
                <a:lnTo>
                  <a:pt x="2164" y="3962"/>
                </a:lnTo>
                <a:lnTo>
                  <a:pt x="1834" y="3632"/>
                </a:lnTo>
                <a:lnTo>
                  <a:pt x="1541" y="3228"/>
                </a:lnTo>
                <a:lnTo>
                  <a:pt x="1321" y="2788"/>
                </a:lnTo>
                <a:lnTo>
                  <a:pt x="1137" y="2311"/>
                </a:lnTo>
                <a:close/>
                <a:moveTo>
                  <a:pt x="8804" y="514"/>
                </a:moveTo>
                <a:lnTo>
                  <a:pt x="8694" y="2531"/>
                </a:lnTo>
                <a:lnTo>
                  <a:pt x="8657" y="3632"/>
                </a:lnTo>
                <a:lnTo>
                  <a:pt x="8657" y="4549"/>
                </a:lnTo>
                <a:lnTo>
                  <a:pt x="7556" y="3778"/>
                </a:lnTo>
                <a:lnTo>
                  <a:pt x="7043" y="3375"/>
                </a:lnTo>
                <a:lnTo>
                  <a:pt x="6529" y="2971"/>
                </a:lnTo>
                <a:lnTo>
                  <a:pt x="6639" y="2788"/>
                </a:lnTo>
                <a:lnTo>
                  <a:pt x="6713" y="2678"/>
                </a:lnTo>
                <a:lnTo>
                  <a:pt x="7556" y="1798"/>
                </a:lnTo>
                <a:lnTo>
                  <a:pt x="8290" y="991"/>
                </a:lnTo>
                <a:lnTo>
                  <a:pt x="8510" y="734"/>
                </a:lnTo>
                <a:lnTo>
                  <a:pt x="8657" y="624"/>
                </a:lnTo>
                <a:lnTo>
                  <a:pt x="8804" y="514"/>
                </a:lnTo>
                <a:close/>
                <a:moveTo>
                  <a:pt x="660" y="4145"/>
                </a:moveTo>
                <a:lnTo>
                  <a:pt x="880" y="4219"/>
                </a:lnTo>
                <a:lnTo>
                  <a:pt x="1064" y="4255"/>
                </a:lnTo>
                <a:lnTo>
                  <a:pt x="1247" y="4329"/>
                </a:lnTo>
                <a:lnTo>
                  <a:pt x="1357" y="4439"/>
                </a:lnTo>
                <a:lnTo>
                  <a:pt x="1431" y="4585"/>
                </a:lnTo>
                <a:lnTo>
                  <a:pt x="1467" y="4659"/>
                </a:lnTo>
                <a:lnTo>
                  <a:pt x="1467" y="4732"/>
                </a:lnTo>
                <a:lnTo>
                  <a:pt x="1467" y="4805"/>
                </a:lnTo>
                <a:lnTo>
                  <a:pt x="1394" y="4842"/>
                </a:lnTo>
                <a:lnTo>
                  <a:pt x="1284" y="4805"/>
                </a:lnTo>
                <a:lnTo>
                  <a:pt x="1211" y="4769"/>
                </a:lnTo>
                <a:lnTo>
                  <a:pt x="990" y="4585"/>
                </a:lnTo>
                <a:lnTo>
                  <a:pt x="844" y="4402"/>
                </a:lnTo>
                <a:lnTo>
                  <a:pt x="660" y="4145"/>
                </a:lnTo>
                <a:close/>
                <a:moveTo>
                  <a:pt x="3962" y="2935"/>
                </a:moveTo>
                <a:lnTo>
                  <a:pt x="4218" y="3155"/>
                </a:lnTo>
                <a:lnTo>
                  <a:pt x="4035" y="3338"/>
                </a:lnTo>
                <a:lnTo>
                  <a:pt x="2641" y="4659"/>
                </a:lnTo>
                <a:lnTo>
                  <a:pt x="2311" y="5026"/>
                </a:lnTo>
                <a:lnTo>
                  <a:pt x="2054" y="5392"/>
                </a:lnTo>
                <a:lnTo>
                  <a:pt x="1797" y="5172"/>
                </a:lnTo>
                <a:lnTo>
                  <a:pt x="2971" y="4072"/>
                </a:lnTo>
                <a:lnTo>
                  <a:pt x="3485" y="3522"/>
                </a:lnTo>
                <a:lnTo>
                  <a:pt x="3742" y="3265"/>
                </a:lnTo>
                <a:lnTo>
                  <a:pt x="3962" y="2935"/>
                </a:lnTo>
                <a:close/>
                <a:moveTo>
                  <a:pt x="4989" y="5209"/>
                </a:moveTo>
                <a:lnTo>
                  <a:pt x="5356" y="5686"/>
                </a:lnTo>
                <a:lnTo>
                  <a:pt x="5686" y="6199"/>
                </a:lnTo>
                <a:lnTo>
                  <a:pt x="6199" y="7080"/>
                </a:lnTo>
                <a:lnTo>
                  <a:pt x="6199" y="7080"/>
                </a:lnTo>
                <a:lnTo>
                  <a:pt x="5282" y="6640"/>
                </a:lnTo>
                <a:lnTo>
                  <a:pt x="4365" y="6199"/>
                </a:lnTo>
                <a:lnTo>
                  <a:pt x="4512" y="5943"/>
                </a:lnTo>
                <a:lnTo>
                  <a:pt x="4989" y="5209"/>
                </a:lnTo>
                <a:close/>
                <a:moveTo>
                  <a:pt x="4879" y="4695"/>
                </a:moveTo>
                <a:lnTo>
                  <a:pt x="4805" y="4805"/>
                </a:lnTo>
                <a:lnTo>
                  <a:pt x="4218" y="5649"/>
                </a:lnTo>
                <a:lnTo>
                  <a:pt x="3962" y="6053"/>
                </a:lnTo>
                <a:lnTo>
                  <a:pt x="3852" y="6053"/>
                </a:lnTo>
                <a:lnTo>
                  <a:pt x="3778" y="6126"/>
                </a:lnTo>
                <a:lnTo>
                  <a:pt x="3742" y="6199"/>
                </a:lnTo>
                <a:lnTo>
                  <a:pt x="3705" y="6273"/>
                </a:lnTo>
                <a:lnTo>
                  <a:pt x="3742" y="6346"/>
                </a:lnTo>
                <a:lnTo>
                  <a:pt x="3778" y="6493"/>
                </a:lnTo>
                <a:lnTo>
                  <a:pt x="3852" y="6529"/>
                </a:lnTo>
                <a:lnTo>
                  <a:pt x="3925" y="6566"/>
                </a:lnTo>
                <a:lnTo>
                  <a:pt x="3998" y="6566"/>
                </a:lnTo>
                <a:lnTo>
                  <a:pt x="5172" y="7080"/>
                </a:lnTo>
                <a:lnTo>
                  <a:pt x="5722" y="7336"/>
                </a:lnTo>
                <a:lnTo>
                  <a:pt x="6053" y="7447"/>
                </a:lnTo>
                <a:lnTo>
                  <a:pt x="6346" y="7483"/>
                </a:lnTo>
                <a:lnTo>
                  <a:pt x="6419" y="7483"/>
                </a:lnTo>
                <a:lnTo>
                  <a:pt x="6493" y="7447"/>
                </a:lnTo>
                <a:lnTo>
                  <a:pt x="6529" y="7483"/>
                </a:lnTo>
                <a:lnTo>
                  <a:pt x="6603" y="7483"/>
                </a:lnTo>
                <a:lnTo>
                  <a:pt x="6639" y="7447"/>
                </a:lnTo>
                <a:lnTo>
                  <a:pt x="6639" y="7410"/>
                </a:lnTo>
                <a:lnTo>
                  <a:pt x="6566" y="7080"/>
                </a:lnTo>
                <a:lnTo>
                  <a:pt x="6456" y="6750"/>
                </a:lnTo>
                <a:lnTo>
                  <a:pt x="6273" y="6419"/>
                </a:lnTo>
                <a:lnTo>
                  <a:pt x="6089" y="6089"/>
                </a:lnTo>
                <a:lnTo>
                  <a:pt x="5649" y="5429"/>
                </a:lnTo>
                <a:lnTo>
                  <a:pt x="5135" y="4769"/>
                </a:lnTo>
                <a:lnTo>
                  <a:pt x="5062" y="4695"/>
                </a:lnTo>
                <a:close/>
                <a:moveTo>
                  <a:pt x="9757" y="9537"/>
                </a:moveTo>
                <a:lnTo>
                  <a:pt x="9794" y="9647"/>
                </a:lnTo>
                <a:lnTo>
                  <a:pt x="9831" y="9757"/>
                </a:lnTo>
                <a:lnTo>
                  <a:pt x="9867" y="9867"/>
                </a:lnTo>
                <a:lnTo>
                  <a:pt x="9867" y="9978"/>
                </a:lnTo>
                <a:lnTo>
                  <a:pt x="9831" y="10088"/>
                </a:lnTo>
                <a:lnTo>
                  <a:pt x="9794" y="9757"/>
                </a:lnTo>
                <a:lnTo>
                  <a:pt x="9757" y="9537"/>
                </a:lnTo>
                <a:close/>
                <a:moveTo>
                  <a:pt x="8950" y="8877"/>
                </a:moveTo>
                <a:lnTo>
                  <a:pt x="9207" y="9024"/>
                </a:lnTo>
                <a:lnTo>
                  <a:pt x="9207" y="9207"/>
                </a:lnTo>
                <a:lnTo>
                  <a:pt x="9281" y="9391"/>
                </a:lnTo>
                <a:lnTo>
                  <a:pt x="9391" y="9757"/>
                </a:lnTo>
                <a:lnTo>
                  <a:pt x="9574" y="10418"/>
                </a:lnTo>
                <a:lnTo>
                  <a:pt x="9464" y="10491"/>
                </a:lnTo>
                <a:lnTo>
                  <a:pt x="9391" y="10271"/>
                </a:lnTo>
                <a:lnTo>
                  <a:pt x="9281" y="10088"/>
                </a:lnTo>
                <a:lnTo>
                  <a:pt x="8914" y="9281"/>
                </a:lnTo>
                <a:lnTo>
                  <a:pt x="8840" y="9134"/>
                </a:lnTo>
                <a:lnTo>
                  <a:pt x="8767" y="9024"/>
                </a:lnTo>
                <a:lnTo>
                  <a:pt x="8950" y="8877"/>
                </a:lnTo>
                <a:close/>
                <a:moveTo>
                  <a:pt x="8547" y="9244"/>
                </a:moveTo>
                <a:lnTo>
                  <a:pt x="8547" y="9281"/>
                </a:lnTo>
                <a:lnTo>
                  <a:pt x="8657" y="9281"/>
                </a:lnTo>
                <a:lnTo>
                  <a:pt x="8694" y="9244"/>
                </a:lnTo>
                <a:lnTo>
                  <a:pt x="8657" y="9354"/>
                </a:lnTo>
                <a:lnTo>
                  <a:pt x="8657" y="9464"/>
                </a:lnTo>
                <a:lnTo>
                  <a:pt x="8767" y="9721"/>
                </a:lnTo>
                <a:lnTo>
                  <a:pt x="9024" y="10198"/>
                </a:lnTo>
                <a:lnTo>
                  <a:pt x="9170" y="10528"/>
                </a:lnTo>
                <a:lnTo>
                  <a:pt x="8804" y="10234"/>
                </a:lnTo>
                <a:lnTo>
                  <a:pt x="8804" y="10198"/>
                </a:lnTo>
                <a:lnTo>
                  <a:pt x="8767" y="9904"/>
                </a:lnTo>
                <a:lnTo>
                  <a:pt x="8657" y="9611"/>
                </a:lnTo>
                <a:lnTo>
                  <a:pt x="8584" y="9464"/>
                </a:lnTo>
                <a:lnTo>
                  <a:pt x="8474" y="9317"/>
                </a:lnTo>
                <a:lnTo>
                  <a:pt x="8547" y="9244"/>
                </a:lnTo>
                <a:close/>
                <a:moveTo>
                  <a:pt x="9464" y="10601"/>
                </a:moveTo>
                <a:lnTo>
                  <a:pt x="9574" y="10638"/>
                </a:lnTo>
                <a:lnTo>
                  <a:pt x="9464" y="10638"/>
                </a:lnTo>
                <a:lnTo>
                  <a:pt x="9464" y="10601"/>
                </a:lnTo>
                <a:close/>
                <a:moveTo>
                  <a:pt x="8877" y="8510"/>
                </a:moveTo>
                <a:lnTo>
                  <a:pt x="8584" y="8730"/>
                </a:lnTo>
                <a:lnTo>
                  <a:pt x="8327" y="8914"/>
                </a:lnTo>
                <a:lnTo>
                  <a:pt x="8143" y="9171"/>
                </a:lnTo>
                <a:lnTo>
                  <a:pt x="8070" y="9354"/>
                </a:lnTo>
                <a:lnTo>
                  <a:pt x="7997" y="9501"/>
                </a:lnTo>
                <a:lnTo>
                  <a:pt x="7997" y="9647"/>
                </a:lnTo>
                <a:lnTo>
                  <a:pt x="8033" y="9831"/>
                </a:lnTo>
                <a:lnTo>
                  <a:pt x="8070" y="9978"/>
                </a:lnTo>
                <a:lnTo>
                  <a:pt x="8143" y="10088"/>
                </a:lnTo>
                <a:lnTo>
                  <a:pt x="8363" y="10344"/>
                </a:lnTo>
                <a:lnTo>
                  <a:pt x="8584" y="10564"/>
                </a:lnTo>
                <a:lnTo>
                  <a:pt x="8914" y="10785"/>
                </a:lnTo>
                <a:lnTo>
                  <a:pt x="9244" y="10968"/>
                </a:lnTo>
                <a:lnTo>
                  <a:pt x="9391" y="11041"/>
                </a:lnTo>
                <a:lnTo>
                  <a:pt x="9537" y="11078"/>
                </a:lnTo>
                <a:lnTo>
                  <a:pt x="9684" y="11041"/>
                </a:lnTo>
                <a:lnTo>
                  <a:pt x="9867" y="10968"/>
                </a:lnTo>
                <a:lnTo>
                  <a:pt x="10051" y="10821"/>
                </a:lnTo>
                <a:lnTo>
                  <a:pt x="10234" y="10601"/>
                </a:lnTo>
                <a:lnTo>
                  <a:pt x="10271" y="10491"/>
                </a:lnTo>
                <a:lnTo>
                  <a:pt x="10271" y="10381"/>
                </a:lnTo>
                <a:lnTo>
                  <a:pt x="10271" y="10271"/>
                </a:lnTo>
                <a:lnTo>
                  <a:pt x="10198" y="10161"/>
                </a:lnTo>
                <a:lnTo>
                  <a:pt x="10198" y="9904"/>
                </a:lnTo>
                <a:lnTo>
                  <a:pt x="10161" y="9684"/>
                </a:lnTo>
                <a:lnTo>
                  <a:pt x="10088" y="9464"/>
                </a:lnTo>
                <a:lnTo>
                  <a:pt x="9977" y="9244"/>
                </a:lnTo>
                <a:lnTo>
                  <a:pt x="9831" y="9060"/>
                </a:lnTo>
                <a:lnTo>
                  <a:pt x="9647" y="8914"/>
                </a:lnTo>
                <a:lnTo>
                  <a:pt x="9464" y="8767"/>
                </a:lnTo>
                <a:lnTo>
                  <a:pt x="9060" y="8510"/>
                </a:lnTo>
                <a:close/>
                <a:moveTo>
                  <a:pt x="2604" y="8510"/>
                </a:moveTo>
                <a:lnTo>
                  <a:pt x="3815" y="9757"/>
                </a:lnTo>
                <a:lnTo>
                  <a:pt x="4292" y="10271"/>
                </a:lnTo>
                <a:lnTo>
                  <a:pt x="3852" y="10344"/>
                </a:lnTo>
                <a:lnTo>
                  <a:pt x="2678" y="10674"/>
                </a:lnTo>
                <a:lnTo>
                  <a:pt x="1577" y="10968"/>
                </a:lnTo>
                <a:lnTo>
                  <a:pt x="1064" y="11115"/>
                </a:lnTo>
                <a:lnTo>
                  <a:pt x="697" y="11188"/>
                </a:lnTo>
                <a:lnTo>
                  <a:pt x="587" y="11188"/>
                </a:lnTo>
                <a:lnTo>
                  <a:pt x="477" y="11151"/>
                </a:lnTo>
                <a:lnTo>
                  <a:pt x="1577" y="9721"/>
                </a:lnTo>
                <a:lnTo>
                  <a:pt x="1908" y="9317"/>
                </a:lnTo>
                <a:lnTo>
                  <a:pt x="2201" y="8914"/>
                </a:lnTo>
                <a:lnTo>
                  <a:pt x="2421" y="8730"/>
                </a:lnTo>
                <a:lnTo>
                  <a:pt x="2604" y="8510"/>
                </a:lnTo>
                <a:close/>
                <a:moveTo>
                  <a:pt x="8914" y="8180"/>
                </a:moveTo>
                <a:lnTo>
                  <a:pt x="9097" y="8217"/>
                </a:lnTo>
                <a:lnTo>
                  <a:pt x="9244" y="8253"/>
                </a:lnTo>
                <a:lnTo>
                  <a:pt x="9574" y="8400"/>
                </a:lnTo>
                <a:lnTo>
                  <a:pt x="9867" y="8584"/>
                </a:lnTo>
                <a:lnTo>
                  <a:pt x="10124" y="8840"/>
                </a:lnTo>
                <a:lnTo>
                  <a:pt x="10308" y="9171"/>
                </a:lnTo>
                <a:lnTo>
                  <a:pt x="10454" y="9464"/>
                </a:lnTo>
                <a:lnTo>
                  <a:pt x="10564" y="9794"/>
                </a:lnTo>
                <a:lnTo>
                  <a:pt x="10601" y="10161"/>
                </a:lnTo>
                <a:lnTo>
                  <a:pt x="10601" y="10528"/>
                </a:lnTo>
                <a:lnTo>
                  <a:pt x="10491" y="10858"/>
                </a:lnTo>
                <a:lnTo>
                  <a:pt x="10491" y="10895"/>
                </a:lnTo>
                <a:lnTo>
                  <a:pt x="10454" y="10858"/>
                </a:lnTo>
                <a:lnTo>
                  <a:pt x="10344" y="10785"/>
                </a:lnTo>
                <a:lnTo>
                  <a:pt x="10271" y="10785"/>
                </a:lnTo>
                <a:lnTo>
                  <a:pt x="10161" y="10821"/>
                </a:lnTo>
                <a:lnTo>
                  <a:pt x="10124" y="10931"/>
                </a:lnTo>
                <a:lnTo>
                  <a:pt x="10088" y="11078"/>
                </a:lnTo>
                <a:lnTo>
                  <a:pt x="10051" y="11188"/>
                </a:lnTo>
                <a:lnTo>
                  <a:pt x="9867" y="11298"/>
                </a:lnTo>
                <a:lnTo>
                  <a:pt x="9794" y="11371"/>
                </a:lnTo>
                <a:lnTo>
                  <a:pt x="9757" y="11445"/>
                </a:lnTo>
                <a:lnTo>
                  <a:pt x="9611" y="11481"/>
                </a:lnTo>
                <a:lnTo>
                  <a:pt x="9464" y="11481"/>
                </a:lnTo>
                <a:lnTo>
                  <a:pt x="9354" y="11445"/>
                </a:lnTo>
                <a:lnTo>
                  <a:pt x="9207" y="11408"/>
                </a:lnTo>
                <a:lnTo>
                  <a:pt x="8620" y="11078"/>
                </a:lnTo>
                <a:lnTo>
                  <a:pt x="8327" y="10895"/>
                </a:lnTo>
                <a:lnTo>
                  <a:pt x="8070" y="10674"/>
                </a:lnTo>
                <a:lnTo>
                  <a:pt x="7850" y="10418"/>
                </a:lnTo>
                <a:lnTo>
                  <a:pt x="7703" y="10124"/>
                </a:lnTo>
                <a:lnTo>
                  <a:pt x="7593" y="9794"/>
                </a:lnTo>
                <a:lnTo>
                  <a:pt x="7593" y="9501"/>
                </a:lnTo>
                <a:lnTo>
                  <a:pt x="7630" y="9171"/>
                </a:lnTo>
                <a:lnTo>
                  <a:pt x="7777" y="8877"/>
                </a:lnTo>
                <a:lnTo>
                  <a:pt x="7960" y="8620"/>
                </a:lnTo>
                <a:lnTo>
                  <a:pt x="8217" y="8400"/>
                </a:lnTo>
                <a:lnTo>
                  <a:pt x="8400" y="8290"/>
                </a:lnTo>
                <a:lnTo>
                  <a:pt x="8584" y="8217"/>
                </a:lnTo>
                <a:lnTo>
                  <a:pt x="8730" y="8180"/>
                </a:lnTo>
                <a:close/>
                <a:moveTo>
                  <a:pt x="8767" y="7777"/>
                </a:moveTo>
                <a:lnTo>
                  <a:pt x="8547" y="7813"/>
                </a:lnTo>
                <a:lnTo>
                  <a:pt x="8363" y="7850"/>
                </a:lnTo>
                <a:lnTo>
                  <a:pt x="8143" y="7960"/>
                </a:lnTo>
                <a:lnTo>
                  <a:pt x="7960" y="8033"/>
                </a:lnTo>
                <a:lnTo>
                  <a:pt x="7777" y="8180"/>
                </a:lnTo>
                <a:lnTo>
                  <a:pt x="7593" y="8364"/>
                </a:lnTo>
                <a:lnTo>
                  <a:pt x="7446" y="8510"/>
                </a:lnTo>
                <a:lnTo>
                  <a:pt x="7336" y="8657"/>
                </a:lnTo>
                <a:lnTo>
                  <a:pt x="7190" y="9024"/>
                </a:lnTo>
                <a:lnTo>
                  <a:pt x="7116" y="9427"/>
                </a:lnTo>
                <a:lnTo>
                  <a:pt x="7116" y="9831"/>
                </a:lnTo>
                <a:lnTo>
                  <a:pt x="7153" y="10051"/>
                </a:lnTo>
                <a:lnTo>
                  <a:pt x="7226" y="10271"/>
                </a:lnTo>
                <a:lnTo>
                  <a:pt x="7336" y="10454"/>
                </a:lnTo>
                <a:lnTo>
                  <a:pt x="7446" y="10638"/>
                </a:lnTo>
                <a:lnTo>
                  <a:pt x="7740" y="11005"/>
                </a:lnTo>
                <a:lnTo>
                  <a:pt x="8107" y="11298"/>
                </a:lnTo>
                <a:lnTo>
                  <a:pt x="8510" y="11555"/>
                </a:lnTo>
                <a:lnTo>
                  <a:pt x="8914" y="11775"/>
                </a:lnTo>
                <a:lnTo>
                  <a:pt x="9134" y="11885"/>
                </a:lnTo>
                <a:lnTo>
                  <a:pt x="9354" y="11958"/>
                </a:lnTo>
                <a:lnTo>
                  <a:pt x="9574" y="11958"/>
                </a:lnTo>
                <a:lnTo>
                  <a:pt x="9757" y="11922"/>
                </a:lnTo>
                <a:lnTo>
                  <a:pt x="9977" y="11848"/>
                </a:lnTo>
                <a:lnTo>
                  <a:pt x="10198" y="11702"/>
                </a:lnTo>
                <a:lnTo>
                  <a:pt x="10381" y="11555"/>
                </a:lnTo>
                <a:lnTo>
                  <a:pt x="10491" y="11371"/>
                </a:lnTo>
                <a:lnTo>
                  <a:pt x="10674" y="11298"/>
                </a:lnTo>
                <a:lnTo>
                  <a:pt x="10784" y="11151"/>
                </a:lnTo>
                <a:lnTo>
                  <a:pt x="10895" y="10968"/>
                </a:lnTo>
                <a:lnTo>
                  <a:pt x="10968" y="10785"/>
                </a:lnTo>
                <a:lnTo>
                  <a:pt x="11005" y="10601"/>
                </a:lnTo>
                <a:lnTo>
                  <a:pt x="11005" y="10381"/>
                </a:lnTo>
                <a:lnTo>
                  <a:pt x="11005" y="10124"/>
                </a:lnTo>
                <a:lnTo>
                  <a:pt x="10968" y="9684"/>
                </a:lnTo>
                <a:lnTo>
                  <a:pt x="10821" y="9207"/>
                </a:lnTo>
                <a:lnTo>
                  <a:pt x="10638" y="8804"/>
                </a:lnTo>
                <a:lnTo>
                  <a:pt x="10491" y="8620"/>
                </a:lnTo>
                <a:lnTo>
                  <a:pt x="10344" y="8437"/>
                </a:lnTo>
                <a:lnTo>
                  <a:pt x="10198" y="8290"/>
                </a:lnTo>
                <a:lnTo>
                  <a:pt x="10014" y="8143"/>
                </a:lnTo>
                <a:lnTo>
                  <a:pt x="9831" y="8033"/>
                </a:lnTo>
                <a:lnTo>
                  <a:pt x="9611" y="7923"/>
                </a:lnTo>
                <a:lnTo>
                  <a:pt x="9427" y="7850"/>
                </a:lnTo>
                <a:lnTo>
                  <a:pt x="9207" y="7813"/>
                </a:lnTo>
                <a:lnTo>
                  <a:pt x="8987" y="7777"/>
                </a:lnTo>
                <a:close/>
                <a:moveTo>
                  <a:pt x="9024" y="0"/>
                </a:moveTo>
                <a:lnTo>
                  <a:pt x="8767" y="37"/>
                </a:lnTo>
                <a:lnTo>
                  <a:pt x="8547" y="110"/>
                </a:lnTo>
                <a:lnTo>
                  <a:pt x="8363" y="257"/>
                </a:lnTo>
                <a:lnTo>
                  <a:pt x="8180" y="440"/>
                </a:lnTo>
                <a:lnTo>
                  <a:pt x="7593" y="1027"/>
                </a:lnTo>
                <a:lnTo>
                  <a:pt x="7006" y="1651"/>
                </a:lnTo>
                <a:lnTo>
                  <a:pt x="6639" y="2054"/>
                </a:lnTo>
                <a:lnTo>
                  <a:pt x="6383" y="2311"/>
                </a:lnTo>
                <a:lnTo>
                  <a:pt x="6199" y="2605"/>
                </a:lnTo>
                <a:lnTo>
                  <a:pt x="5796" y="2201"/>
                </a:lnTo>
                <a:lnTo>
                  <a:pt x="5722" y="2128"/>
                </a:lnTo>
                <a:lnTo>
                  <a:pt x="5502" y="2128"/>
                </a:lnTo>
                <a:lnTo>
                  <a:pt x="5392" y="2201"/>
                </a:lnTo>
                <a:lnTo>
                  <a:pt x="5356" y="2238"/>
                </a:lnTo>
                <a:lnTo>
                  <a:pt x="4915" y="2531"/>
                </a:lnTo>
                <a:lnTo>
                  <a:pt x="4512" y="2898"/>
                </a:lnTo>
                <a:lnTo>
                  <a:pt x="4292" y="2715"/>
                </a:lnTo>
                <a:lnTo>
                  <a:pt x="4072" y="2495"/>
                </a:lnTo>
                <a:lnTo>
                  <a:pt x="3998" y="2458"/>
                </a:lnTo>
                <a:lnTo>
                  <a:pt x="3888" y="2458"/>
                </a:lnTo>
                <a:lnTo>
                  <a:pt x="3815" y="2495"/>
                </a:lnTo>
                <a:lnTo>
                  <a:pt x="3778" y="2568"/>
                </a:lnTo>
                <a:lnTo>
                  <a:pt x="3778" y="2421"/>
                </a:lnTo>
                <a:lnTo>
                  <a:pt x="3778" y="2311"/>
                </a:lnTo>
                <a:lnTo>
                  <a:pt x="3668" y="2128"/>
                </a:lnTo>
                <a:lnTo>
                  <a:pt x="3521" y="1908"/>
                </a:lnTo>
                <a:lnTo>
                  <a:pt x="3338" y="1761"/>
                </a:lnTo>
                <a:lnTo>
                  <a:pt x="3118" y="1614"/>
                </a:lnTo>
                <a:lnTo>
                  <a:pt x="2861" y="1504"/>
                </a:lnTo>
                <a:lnTo>
                  <a:pt x="2458" y="1321"/>
                </a:lnTo>
                <a:lnTo>
                  <a:pt x="2348" y="1321"/>
                </a:lnTo>
                <a:lnTo>
                  <a:pt x="2238" y="1357"/>
                </a:lnTo>
                <a:lnTo>
                  <a:pt x="2201" y="1431"/>
                </a:lnTo>
                <a:lnTo>
                  <a:pt x="2201" y="1504"/>
                </a:lnTo>
                <a:lnTo>
                  <a:pt x="2531" y="2238"/>
                </a:lnTo>
                <a:lnTo>
                  <a:pt x="2678" y="2531"/>
                </a:lnTo>
                <a:lnTo>
                  <a:pt x="2751" y="2678"/>
                </a:lnTo>
                <a:lnTo>
                  <a:pt x="2861" y="2825"/>
                </a:lnTo>
                <a:lnTo>
                  <a:pt x="3008" y="2898"/>
                </a:lnTo>
                <a:lnTo>
                  <a:pt x="3191" y="2935"/>
                </a:lnTo>
                <a:lnTo>
                  <a:pt x="3338" y="2935"/>
                </a:lnTo>
                <a:lnTo>
                  <a:pt x="3485" y="2861"/>
                </a:lnTo>
                <a:lnTo>
                  <a:pt x="3632" y="2788"/>
                </a:lnTo>
                <a:lnTo>
                  <a:pt x="3301" y="3155"/>
                </a:lnTo>
                <a:lnTo>
                  <a:pt x="2971" y="3485"/>
                </a:lnTo>
                <a:lnTo>
                  <a:pt x="2935" y="3412"/>
                </a:lnTo>
                <a:lnTo>
                  <a:pt x="2935" y="3265"/>
                </a:lnTo>
                <a:lnTo>
                  <a:pt x="2898" y="3081"/>
                </a:lnTo>
                <a:lnTo>
                  <a:pt x="2825" y="2825"/>
                </a:lnTo>
                <a:lnTo>
                  <a:pt x="2678" y="2605"/>
                </a:lnTo>
                <a:lnTo>
                  <a:pt x="2458" y="2384"/>
                </a:lnTo>
                <a:lnTo>
                  <a:pt x="2238" y="2238"/>
                </a:lnTo>
                <a:lnTo>
                  <a:pt x="1981" y="2091"/>
                </a:lnTo>
                <a:lnTo>
                  <a:pt x="1687" y="1981"/>
                </a:lnTo>
                <a:lnTo>
                  <a:pt x="1431" y="1908"/>
                </a:lnTo>
                <a:lnTo>
                  <a:pt x="880" y="1834"/>
                </a:lnTo>
                <a:lnTo>
                  <a:pt x="770" y="1834"/>
                </a:lnTo>
                <a:lnTo>
                  <a:pt x="697" y="1871"/>
                </a:lnTo>
                <a:lnTo>
                  <a:pt x="624" y="1944"/>
                </a:lnTo>
                <a:lnTo>
                  <a:pt x="624" y="2054"/>
                </a:lnTo>
                <a:lnTo>
                  <a:pt x="697" y="2384"/>
                </a:lnTo>
                <a:lnTo>
                  <a:pt x="807" y="2751"/>
                </a:lnTo>
                <a:lnTo>
                  <a:pt x="917" y="3045"/>
                </a:lnTo>
                <a:lnTo>
                  <a:pt x="1101" y="3375"/>
                </a:lnTo>
                <a:lnTo>
                  <a:pt x="1284" y="3668"/>
                </a:lnTo>
                <a:lnTo>
                  <a:pt x="1504" y="3925"/>
                </a:lnTo>
                <a:lnTo>
                  <a:pt x="1724" y="4182"/>
                </a:lnTo>
                <a:lnTo>
                  <a:pt x="1981" y="4439"/>
                </a:lnTo>
                <a:lnTo>
                  <a:pt x="2018" y="4439"/>
                </a:lnTo>
                <a:lnTo>
                  <a:pt x="1761" y="4695"/>
                </a:lnTo>
                <a:lnTo>
                  <a:pt x="1761" y="4549"/>
                </a:lnTo>
                <a:lnTo>
                  <a:pt x="1724" y="4402"/>
                </a:lnTo>
                <a:lnTo>
                  <a:pt x="1614" y="4255"/>
                </a:lnTo>
                <a:lnTo>
                  <a:pt x="1467" y="4108"/>
                </a:lnTo>
                <a:lnTo>
                  <a:pt x="1321" y="3998"/>
                </a:lnTo>
                <a:lnTo>
                  <a:pt x="1101" y="3925"/>
                </a:lnTo>
                <a:lnTo>
                  <a:pt x="697" y="3815"/>
                </a:lnTo>
                <a:lnTo>
                  <a:pt x="330" y="3742"/>
                </a:lnTo>
                <a:lnTo>
                  <a:pt x="220" y="3742"/>
                </a:lnTo>
                <a:lnTo>
                  <a:pt x="147" y="3815"/>
                </a:lnTo>
                <a:lnTo>
                  <a:pt x="110" y="3925"/>
                </a:lnTo>
                <a:lnTo>
                  <a:pt x="147" y="3998"/>
                </a:lnTo>
                <a:lnTo>
                  <a:pt x="367" y="4329"/>
                </a:lnTo>
                <a:lnTo>
                  <a:pt x="624" y="4732"/>
                </a:lnTo>
                <a:lnTo>
                  <a:pt x="807" y="4915"/>
                </a:lnTo>
                <a:lnTo>
                  <a:pt x="954" y="5062"/>
                </a:lnTo>
                <a:lnTo>
                  <a:pt x="1137" y="5172"/>
                </a:lnTo>
                <a:lnTo>
                  <a:pt x="1321" y="5246"/>
                </a:lnTo>
                <a:lnTo>
                  <a:pt x="1321" y="5282"/>
                </a:lnTo>
                <a:lnTo>
                  <a:pt x="1394" y="5356"/>
                </a:lnTo>
                <a:lnTo>
                  <a:pt x="1834" y="5759"/>
                </a:lnTo>
                <a:lnTo>
                  <a:pt x="1651" y="6126"/>
                </a:lnTo>
                <a:lnTo>
                  <a:pt x="1504" y="6493"/>
                </a:lnTo>
                <a:lnTo>
                  <a:pt x="1394" y="6896"/>
                </a:lnTo>
                <a:lnTo>
                  <a:pt x="1321" y="6933"/>
                </a:lnTo>
                <a:lnTo>
                  <a:pt x="1321" y="7043"/>
                </a:lnTo>
                <a:lnTo>
                  <a:pt x="1321" y="7153"/>
                </a:lnTo>
                <a:lnTo>
                  <a:pt x="1357" y="7263"/>
                </a:lnTo>
                <a:lnTo>
                  <a:pt x="1431" y="7373"/>
                </a:lnTo>
                <a:lnTo>
                  <a:pt x="1467" y="7410"/>
                </a:lnTo>
                <a:lnTo>
                  <a:pt x="1541" y="7447"/>
                </a:lnTo>
                <a:lnTo>
                  <a:pt x="1651" y="7593"/>
                </a:lnTo>
                <a:lnTo>
                  <a:pt x="2311" y="8217"/>
                </a:lnTo>
                <a:lnTo>
                  <a:pt x="2164" y="8327"/>
                </a:lnTo>
                <a:lnTo>
                  <a:pt x="2018" y="8437"/>
                </a:lnTo>
                <a:lnTo>
                  <a:pt x="1761" y="8694"/>
                </a:lnTo>
                <a:lnTo>
                  <a:pt x="1394" y="9207"/>
                </a:lnTo>
                <a:lnTo>
                  <a:pt x="990" y="9721"/>
                </a:lnTo>
                <a:lnTo>
                  <a:pt x="220" y="10748"/>
                </a:lnTo>
                <a:lnTo>
                  <a:pt x="73" y="10968"/>
                </a:lnTo>
                <a:lnTo>
                  <a:pt x="0" y="11151"/>
                </a:lnTo>
                <a:lnTo>
                  <a:pt x="0" y="11225"/>
                </a:lnTo>
                <a:lnTo>
                  <a:pt x="37" y="11335"/>
                </a:lnTo>
                <a:lnTo>
                  <a:pt x="183" y="11518"/>
                </a:lnTo>
                <a:lnTo>
                  <a:pt x="257" y="11592"/>
                </a:lnTo>
                <a:lnTo>
                  <a:pt x="367" y="11628"/>
                </a:lnTo>
                <a:lnTo>
                  <a:pt x="550" y="11665"/>
                </a:lnTo>
                <a:lnTo>
                  <a:pt x="770" y="11628"/>
                </a:lnTo>
                <a:lnTo>
                  <a:pt x="990" y="11592"/>
                </a:lnTo>
                <a:lnTo>
                  <a:pt x="2348" y="11188"/>
                </a:lnTo>
                <a:lnTo>
                  <a:pt x="3595" y="10821"/>
                </a:lnTo>
                <a:lnTo>
                  <a:pt x="4072" y="10711"/>
                </a:lnTo>
                <a:lnTo>
                  <a:pt x="4292" y="10638"/>
                </a:lnTo>
                <a:lnTo>
                  <a:pt x="4512" y="10491"/>
                </a:lnTo>
                <a:lnTo>
                  <a:pt x="5025" y="11005"/>
                </a:lnTo>
                <a:lnTo>
                  <a:pt x="5539" y="11518"/>
                </a:lnTo>
                <a:lnTo>
                  <a:pt x="6089" y="11995"/>
                </a:lnTo>
                <a:lnTo>
                  <a:pt x="6676" y="12398"/>
                </a:lnTo>
                <a:lnTo>
                  <a:pt x="7006" y="12619"/>
                </a:lnTo>
                <a:lnTo>
                  <a:pt x="7373" y="12802"/>
                </a:lnTo>
                <a:lnTo>
                  <a:pt x="7740" y="12985"/>
                </a:lnTo>
                <a:lnTo>
                  <a:pt x="8070" y="13132"/>
                </a:lnTo>
                <a:lnTo>
                  <a:pt x="8474" y="13242"/>
                </a:lnTo>
                <a:lnTo>
                  <a:pt x="8840" y="13352"/>
                </a:lnTo>
                <a:lnTo>
                  <a:pt x="9207" y="13426"/>
                </a:lnTo>
                <a:lnTo>
                  <a:pt x="9611" y="13499"/>
                </a:lnTo>
                <a:lnTo>
                  <a:pt x="9977" y="13536"/>
                </a:lnTo>
                <a:lnTo>
                  <a:pt x="10381" y="13572"/>
                </a:lnTo>
                <a:lnTo>
                  <a:pt x="11115" y="13536"/>
                </a:lnTo>
                <a:lnTo>
                  <a:pt x="11812" y="13426"/>
                </a:lnTo>
                <a:lnTo>
                  <a:pt x="12215" y="13316"/>
                </a:lnTo>
                <a:lnTo>
                  <a:pt x="12362" y="13279"/>
                </a:lnTo>
                <a:lnTo>
                  <a:pt x="12435" y="13279"/>
                </a:lnTo>
                <a:lnTo>
                  <a:pt x="12435" y="13316"/>
                </a:lnTo>
                <a:lnTo>
                  <a:pt x="12509" y="13352"/>
                </a:lnTo>
                <a:lnTo>
                  <a:pt x="12545" y="13352"/>
                </a:lnTo>
                <a:lnTo>
                  <a:pt x="12582" y="13316"/>
                </a:lnTo>
                <a:lnTo>
                  <a:pt x="12619" y="13279"/>
                </a:lnTo>
                <a:lnTo>
                  <a:pt x="12655" y="13169"/>
                </a:lnTo>
                <a:lnTo>
                  <a:pt x="12655" y="13022"/>
                </a:lnTo>
                <a:lnTo>
                  <a:pt x="12545" y="12949"/>
                </a:lnTo>
                <a:lnTo>
                  <a:pt x="12435" y="12912"/>
                </a:lnTo>
                <a:lnTo>
                  <a:pt x="12178" y="12912"/>
                </a:lnTo>
                <a:lnTo>
                  <a:pt x="11702" y="13022"/>
                </a:lnTo>
                <a:lnTo>
                  <a:pt x="11188" y="13095"/>
                </a:lnTo>
                <a:lnTo>
                  <a:pt x="10748" y="13132"/>
                </a:lnTo>
                <a:lnTo>
                  <a:pt x="10308" y="13095"/>
                </a:lnTo>
                <a:lnTo>
                  <a:pt x="9867" y="13095"/>
                </a:lnTo>
                <a:lnTo>
                  <a:pt x="9464" y="13022"/>
                </a:lnTo>
                <a:lnTo>
                  <a:pt x="9024" y="12949"/>
                </a:lnTo>
                <a:lnTo>
                  <a:pt x="8584" y="12802"/>
                </a:lnTo>
                <a:lnTo>
                  <a:pt x="8180" y="12655"/>
                </a:lnTo>
                <a:lnTo>
                  <a:pt x="7777" y="12509"/>
                </a:lnTo>
                <a:lnTo>
                  <a:pt x="7300" y="12252"/>
                </a:lnTo>
                <a:lnTo>
                  <a:pt x="6860" y="11958"/>
                </a:lnTo>
                <a:lnTo>
                  <a:pt x="6419" y="11628"/>
                </a:lnTo>
                <a:lnTo>
                  <a:pt x="6016" y="11298"/>
                </a:lnTo>
                <a:lnTo>
                  <a:pt x="5246" y="10564"/>
                </a:lnTo>
                <a:lnTo>
                  <a:pt x="4512" y="9794"/>
                </a:lnTo>
                <a:lnTo>
                  <a:pt x="3008" y="8290"/>
                </a:lnTo>
                <a:lnTo>
                  <a:pt x="2274" y="7520"/>
                </a:lnTo>
                <a:lnTo>
                  <a:pt x="2091" y="7300"/>
                </a:lnTo>
                <a:lnTo>
                  <a:pt x="1871" y="7080"/>
                </a:lnTo>
                <a:lnTo>
                  <a:pt x="1944" y="6713"/>
                </a:lnTo>
                <a:lnTo>
                  <a:pt x="2054" y="6383"/>
                </a:lnTo>
                <a:lnTo>
                  <a:pt x="2238" y="6053"/>
                </a:lnTo>
                <a:lnTo>
                  <a:pt x="2421" y="5722"/>
                </a:lnTo>
                <a:lnTo>
                  <a:pt x="2641" y="5429"/>
                </a:lnTo>
                <a:lnTo>
                  <a:pt x="2898" y="5172"/>
                </a:lnTo>
                <a:lnTo>
                  <a:pt x="3411" y="4622"/>
                </a:lnTo>
                <a:lnTo>
                  <a:pt x="4475" y="3558"/>
                </a:lnTo>
                <a:lnTo>
                  <a:pt x="5025" y="3045"/>
                </a:lnTo>
                <a:lnTo>
                  <a:pt x="5246" y="2825"/>
                </a:lnTo>
                <a:lnTo>
                  <a:pt x="5392" y="2678"/>
                </a:lnTo>
                <a:lnTo>
                  <a:pt x="5502" y="2605"/>
                </a:lnTo>
                <a:lnTo>
                  <a:pt x="5612" y="2715"/>
                </a:lnTo>
                <a:lnTo>
                  <a:pt x="5392" y="2825"/>
                </a:lnTo>
                <a:lnTo>
                  <a:pt x="5246" y="2971"/>
                </a:lnTo>
                <a:lnTo>
                  <a:pt x="4952" y="3301"/>
                </a:lnTo>
                <a:lnTo>
                  <a:pt x="4805" y="3485"/>
                </a:lnTo>
                <a:lnTo>
                  <a:pt x="4695" y="3668"/>
                </a:lnTo>
                <a:lnTo>
                  <a:pt x="4585" y="3888"/>
                </a:lnTo>
                <a:lnTo>
                  <a:pt x="4585" y="3962"/>
                </a:lnTo>
                <a:lnTo>
                  <a:pt x="4622" y="4072"/>
                </a:lnTo>
                <a:lnTo>
                  <a:pt x="4659" y="4145"/>
                </a:lnTo>
                <a:lnTo>
                  <a:pt x="4732" y="4145"/>
                </a:lnTo>
                <a:lnTo>
                  <a:pt x="4915" y="4035"/>
                </a:lnTo>
                <a:lnTo>
                  <a:pt x="5025" y="3888"/>
                </a:lnTo>
                <a:lnTo>
                  <a:pt x="5209" y="3558"/>
                </a:lnTo>
                <a:lnTo>
                  <a:pt x="5502" y="3228"/>
                </a:lnTo>
                <a:lnTo>
                  <a:pt x="5759" y="2898"/>
                </a:lnTo>
                <a:lnTo>
                  <a:pt x="6016" y="3118"/>
                </a:lnTo>
                <a:lnTo>
                  <a:pt x="5832" y="3301"/>
                </a:lnTo>
                <a:lnTo>
                  <a:pt x="5612" y="3522"/>
                </a:lnTo>
                <a:lnTo>
                  <a:pt x="5466" y="3742"/>
                </a:lnTo>
                <a:lnTo>
                  <a:pt x="5356" y="3962"/>
                </a:lnTo>
                <a:lnTo>
                  <a:pt x="5319" y="4072"/>
                </a:lnTo>
                <a:lnTo>
                  <a:pt x="5392" y="4182"/>
                </a:lnTo>
                <a:lnTo>
                  <a:pt x="5502" y="4219"/>
                </a:lnTo>
                <a:lnTo>
                  <a:pt x="5539" y="4219"/>
                </a:lnTo>
                <a:lnTo>
                  <a:pt x="5612" y="4182"/>
                </a:lnTo>
                <a:lnTo>
                  <a:pt x="5796" y="3998"/>
                </a:lnTo>
                <a:lnTo>
                  <a:pt x="5942" y="3778"/>
                </a:lnTo>
                <a:lnTo>
                  <a:pt x="6089" y="3558"/>
                </a:lnTo>
                <a:lnTo>
                  <a:pt x="6199" y="3301"/>
                </a:lnTo>
                <a:lnTo>
                  <a:pt x="6309" y="3375"/>
                </a:lnTo>
                <a:lnTo>
                  <a:pt x="6456" y="3485"/>
                </a:lnTo>
                <a:lnTo>
                  <a:pt x="6346" y="3595"/>
                </a:lnTo>
                <a:lnTo>
                  <a:pt x="6236" y="3705"/>
                </a:lnTo>
                <a:lnTo>
                  <a:pt x="6089" y="3962"/>
                </a:lnTo>
                <a:lnTo>
                  <a:pt x="5869" y="4255"/>
                </a:lnTo>
                <a:lnTo>
                  <a:pt x="5796" y="4402"/>
                </a:lnTo>
                <a:lnTo>
                  <a:pt x="5722" y="4585"/>
                </a:lnTo>
                <a:lnTo>
                  <a:pt x="5722" y="4622"/>
                </a:lnTo>
                <a:lnTo>
                  <a:pt x="5722" y="4695"/>
                </a:lnTo>
                <a:lnTo>
                  <a:pt x="5796" y="4732"/>
                </a:lnTo>
                <a:lnTo>
                  <a:pt x="5906" y="4769"/>
                </a:lnTo>
                <a:lnTo>
                  <a:pt x="6016" y="4695"/>
                </a:lnTo>
                <a:lnTo>
                  <a:pt x="6126" y="4585"/>
                </a:lnTo>
                <a:lnTo>
                  <a:pt x="6199" y="4439"/>
                </a:lnTo>
                <a:lnTo>
                  <a:pt x="6383" y="4145"/>
                </a:lnTo>
                <a:lnTo>
                  <a:pt x="6456" y="3962"/>
                </a:lnTo>
                <a:lnTo>
                  <a:pt x="6603" y="3632"/>
                </a:lnTo>
                <a:lnTo>
                  <a:pt x="7300" y="4145"/>
                </a:lnTo>
                <a:lnTo>
                  <a:pt x="7116" y="4292"/>
                </a:lnTo>
                <a:lnTo>
                  <a:pt x="6933" y="4439"/>
                </a:lnTo>
                <a:lnTo>
                  <a:pt x="6713" y="4695"/>
                </a:lnTo>
                <a:lnTo>
                  <a:pt x="6529" y="5026"/>
                </a:lnTo>
                <a:lnTo>
                  <a:pt x="6529" y="5099"/>
                </a:lnTo>
                <a:lnTo>
                  <a:pt x="6529" y="5172"/>
                </a:lnTo>
                <a:lnTo>
                  <a:pt x="6566" y="5209"/>
                </a:lnTo>
                <a:lnTo>
                  <a:pt x="6639" y="5246"/>
                </a:lnTo>
                <a:lnTo>
                  <a:pt x="6676" y="5282"/>
                </a:lnTo>
                <a:lnTo>
                  <a:pt x="6749" y="5282"/>
                </a:lnTo>
                <a:lnTo>
                  <a:pt x="6823" y="5246"/>
                </a:lnTo>
                <a:lnTo>
                  <a:pt x="6860" y="5172"/>
                </a:lnTo>
                <a:lnTo>
                  <a:pt x="7153" y="4695"/>
                </a:lnTo>
                <a:lnTo>
                  <a:pt x="7410" y="4255"/>
                </a:lnTo>
                <a:lnTo>
                  <a:pt x="7740" y="4475"/>
                </a:lnTo>
                <a:lnTo>
                  <a:pt x="7483" y="4732"/>
                </a:lnTo>
                <a:lnTo>
                  <a:pt x="7116" y="5136"/>
                </a:lnTo>
                <a:lnTo>
                  <a:pt x="7080" y="5209"/>
                </a:lnTo>
                <a:lnTo>
                  <a:pt x="7043" y="5246"/>
                </a:lnTo>
                <a:lnTo>
                  <a:pt x="7080" y="5319"/>
                </a:lnTo>
                <a:lnTo>
                  <a:pt x="7116" y="5356"/>
                </a:lnTo>
                <a:lnTo>
                  <a:pt x="7190" y="5392"/>
                </a:lnTo>
                <a:lnTo>
                  <a:pt x="7263" y="5429"/>
                </a:lnTo>
                <a:lnTo>
                  <a:pt x="7336" y="5429"/>
                </a:lnTo>
                <a:lnTo>
                  <a:pt x="7373" y="5356"/>
                </a:lnTo>
                <a:lnTo>
                  <a:pt x="7556" y="5172"/>
                </a:lnTo>
                <a:lnTo>
                  <a:pt x="7740" y="4989"/>
                </a:lnTo>
                <a:lnTo>
                  <a:pt x="7813" y="4805"/>
                </a:lnTo>
                <a:lnTo>
                  <a:pt x="7850" y="4695"/>
                </a:lnTo>
                <a:lnTo>
                  <a:pt x="7887" y="4585"/>
                </a:lnTo>
                <a:lnTo>
                  <a:pt x="8474" y="4989"/>
                </a:lnTo>
                <a:lnTo>
                  <a:pt x="8107" y="5319"/>
                </a:lnTo>
                <a:lnTo>
                  <a:pt x="7813" y="5722"/>
                </a:lnTo>
                <a:lnTo>
                  <a:pt x="7777" y="5796"/>
                </a:lnTo>
                <a:lnTo>
                  <a:pt x="7777" y="5833"/>
                </a:lnTo>
                <a:lnTo>
                  <a:pt x="7813" y="5943"/>
                </a:lnTo>
                <a:lnTo>
                  <a:pt x="7887" y="5979"/>
                </a:lnTo>
                <a:lnTo>
                  <a:pt x="7997" y="5979"/>
                </a:lnTo>
                <a:lnTo>
                  <a:pt x="8033" y="5943"/>
                </a:lnTo>
                <a:lnTo>
                  <a:pt x="8327" y="5502"/>
                </a:lnTo>
                <a:lnTo>
                  <a:pt x="8584" y="5062"/>
                </a:lnTo>
                <a:lnTo>
                  <a:pt x="9024" y="5356"/>
                </a:lnTo>
                <a:lnTo>
                  <a:pt x="8767" y="5612"/>
                </a:lnTo>
                <a:lnTo>
                  <a:pt x="8584" y="5796"/>
                </a:lnTo>
                <a:lnTo>
                  <a:pt x="8510" y="5906"/>
                </a:lnTo>
                <a:lnTo>
                  <a:pt x="8474" y="6053"/>
                </a:lnTo>
                <a:lnTo>
                  <a:pt x="8253" y="6383"/>
                </a:lnTo>
                <a:lnTo>
                  <a:pt x="8217" y="6456"/>
                </a:lnTo>
                <a:lnTo>
                  <a:pt x="8253" y="6566"/>
                </a:lnTo>
                <a:lnTo>
                  <a:pt x="8290" y="6603"/>
                </a:lnTo>
                <a:lnTo>
                  <a:pt x="8363" y="6640"/>
                </a:lnTo>
                <a:lnTo>
                  <a:pt x="8474" y="6640"/>
                </a:lnTo>
                <a:lnTo>
                  <a:pt x="8547" y="6566"/>
                </a:lnTo>
                <a:lnTo>
                  <a:pt x="8804" y="6199"/>
                </a:lnTo>
                <a:lnTo>
                  <a:pt x="8877" y="6126"/>
                </a:lnTo>
                <a:lnTo>
                  <a:pt x="8950" y="6016"/>
                </a:lnTo>
                <a:lnTo>
                  <a:pt x="9097" y="5796"/>
                </a:lnTo>
                <a:lnTo>
                  <a:pt x="9244" y="5539"/>
                </a:lnTo>
                <a:lnTo>
                  <a:pt x="9537" y="5722"/>
                </a:lnTo>
                <a:lnTo>
                  <a:pt x="9354" y="5906"/>
                </a:lnTo>
                <a:lnTo>
                  <a:pt x="9207" y="6126"/>
                </a:lnTo>
                <a:lnTo>
                  <a:pt x="8950" y="6419"/>
                </a:lnTo>
                <a:lnTo>
                  <a:pt x="8877" y="6566"/>
                </a:lnTo>
                <a:lnTo>
                  <a:pt x="8840" y="6750"/>
                </a:lnTo>
                <a:lnTo>
                  <a:pt x="8914" y="6823"/>
                </a:lnTo>
                <a:lnTo>
                  <a:pt x="8950" y="6860"/>
                </a:lnTo>
                <a:lnTo>
                  <a:pt x="8987" y="6860"/>
                </a:lnTo>
                <a:lnTo>
                  <a:pt x="9134" y="6786"/>
                </a:lnTo>
                <a:lnTo>
                  <a:pt x="9244" y="6640"/>
                </a:lnTo>
                <a:lnTo>
                  <a:pt x="9391" y="6383"/>
                </a:lnTo>
                <a:lnTo>
                  <a:pt x="9537" y="6126"/>
                </a:lnTo>
                <a:lnTo>
                  <a:pt x="9721" y="5869"/>
                </a:lnTo>
                <a:lnTo>
                  <a:pt x="10198" y="6236"/>
                </a:lnTo>
                <a:lnTo>
                  <a:pt x="10051" y="6419"/>
                </a:lnTo>
                <a:lnTo>
                  <a:pt x="9867" y="6640"/>
                </a:lnTo>
                <a:lnTo>
                  <a:pt x="9684" y="6860"/>
                </a:lnTo>
                <a:lnTo>
                  <a:pt x="9611" y="7006"/>
                </a:lnTo>
                <a:lnTo>
                  <a:pt x="9574" y="7116"/>
                </a:lnTo>
                <a:lnTo>
                  <a:pt x="9574" y="7190"/>
                </a:lnTo>
                <a:lnTo>
                  <a:pt x="9611" y="7263"/>
                </a:lnTo>
                <a:lnTo>
                  <a:pt x="9757" y="7263"/>
                </a:lnTo>
                <a:lnTo>
                  <a:pt x="9867" y="7190"/>
                </a:lnTo>
                <a:lnTo>
                  <a:pt x="9941" y="7080"/>
                </a:lnTo>
                <a:lnTo>
                  <a:pt x="10124" y="6823"/>
                </a:lnTo>
                <a:lnTo>
                  <a:pt x="10271" y="6603"/>
                </a:lnTo>
                <a:lnTo>
                  <a:pt x="10381" y="6383"/>
                </a:lnTo>
                <a:lnTo>
                  <a:pt x="10895" y="6823"/>
                </a:lnTo>
                <a:lnTo>
                  <a:pt x="10931" y="6860"/>
                </a:lnTo>
                <a:lnTo>
                  <a:pt x="10638" y="7226"/>
                </a:lnTo>
                <a:lnTo>
                  <a:pt x="10381" y="7593"/>
                </a:lnTo>
                <a:lnTo>
                  <a:pt x="10271" y="7703"/>
                </a:lnTo>
                <a:lnTo>
                  <a:pt x="10271" y="7777"/>
                </a:lnTo>
                <a:lnTo>
                  <a:pt x="10271" y="7813"/>
                </a:lnTo>
                <a:lnTo>
                  <a:pt x="10344" y="7923"/>
                </a:lnTo>
                <a:lnTo>
                  <a:pt x="10418" y="7960"/>
                </a:lnTo>
                <a:lnTo>
                  <a:pt x="10491" y="7923"/>
                </a:lnTo>
                <a:lnTo>
                  <a:pt x="10528" y="7887"/>
                </a:lnTo>
                <a:lnTo>
                  <a:pt x="10821" y="7483"/>
                </a:lnTo>
                <a:lnTo>
                  <a:pt x="11115" y="7043"/>
                </a:lnTo>
                <a:lnTo>
                  <a:pt x="11445" y="7447"/>
                </a:lnTo>
                <a:lnTo>
                  <a:pt x="11298" y="7703"/>
                </a:lnTo>
                <a:lnTo>
                  <a:pt x="11151" y="7960"/>
                </a:lnTo>
                <a:lnTo>
                  <a:pt x="10968" y="8253"/>
                </a:lnTo>
                <a:lnTo>
                  <a:pt x="10931" y="8437"/>
                </a:lnTo>
                <a:lnTo>
                  <a:pt x="10931" y="8510"/>
                </a:lnTo>
                <a:lnTo>
                  <a:pt x="10931" y="8584"/>
                </a:lnTo>
                <a:lnTo>
                  <a:pt x="10968" y="8657"/>
                </a:lnTo>
                <a:lnTo>
                  <a:pt x="11041" y="8657"/>
                </a:lnTo>
                <a:lnTo>
                  <a:pt x="11188" y="8584"/>
                </a:lnTo>
                <a:lnTo>
                  <a:pt x="11261" y="8474"/>
                </a:lnTo>
                <a:lnTo>
                  <a:pt x="11408" y="8180"/>
                </a:lnTo>
                <a:lnTo>
                  <a:pt x="11628" y="7703"/>
                </a:lnTo>
                <a:lnTo>
                  <a:pt x="11812" y="7997"/>
                </a:lnTo>
                <a:lnTo>
                  <a:pt x="11995" y="8290"/>
                </a:lnTo>
                <a:lnTo>
                  <a:pt x="11812" y="8694"/>
                </a:lnTo>
                <a:lnTo>
                  <a:pt x="11628" y="9097"/>
                </a:lnTo>
                <a:lnTo>
                  <a:pt x="11518" y="9097"/>
                </a:lnTo>
                <a:lnTo>
                  <a:pt x="11408" y="9317"/>
                </a:lnTo>
                <a:lnTo>
                  <a:pt x="11335" y="9501"/>
                </a:lnTo>
                <a:lnTo>
                  <a:pt x="11335" y="9574"/>
                </a:lnTo>
                <a:lnTo>
                  <a:pt x="11335" y="9647"/>
                </a:lnTo>
                <a:lnTo>
                  <a:pt x="11408" y="9721"/>
                </a:lnTo>
                <a:lnTo>
                  <a:pt x="11591" y="9721"/>
                </a:lnTo>
                <a:lnTo>
                  <a:pt x="11628" y="9684"/>
                </a:lnTo>
                <a:lnTo>
                  <a:pt x="11812" y="9427"/>
                </a:lnTo>
                <a:lnTo>
                  <a:pt x="11958" y="9171"/>
                </a:lnTo>
                <a:lnTo>
                  <a:pt x="12105" y="8914"/>
                </a:lnTo>
                <a:lnTo>
                  <a:pt x="12178" y="8657"/>
                </a:lnTo>
                <a:lnTo>
                  <a:pt x="12325" y="9024"/>
                </a:lnTo>
                <a:lnTo>
                  <a:pt x="12472" y="9427"/>
                </a:lnTo>
                <a:lnTo>
                  <a:pt x="12068" y="10088"/>
                </a:lnTo>
                <a:lnTo>
                  <a:pt x="11995" y="10088"/>
                </a:lnTo>
                <a:lnTo>
                  <a:pt x="11922" y="10271"/>
                </a:lnTo>
                <a:lnTo>
                  <a:pt x="11848" y="10418"/>
                </a:lnTo>
                <a:lnTo>
                  <a:pt x="11848" y="10491"/>
                </a:lnTo>
                <a:lnTo>
                  <a:pt x="11848" y="10528"/>
                </a:lnTo>
                <a:lnTo>
                  <a:pt x="11922" y="10601"/>
                </a:lnTo>
                <a:lnTo>
                  <a:pt x="12068" y="10601"/>
                </a:lnTo>
                <a:lnTo>
                  <a:pt x="12142" y="10564"/>
                </a:lnTo>
                <a:lnTo>
                  <a:pt x="12362" y="10198"/>
                </a:lnTo>
                <a:lnTo>
                  <a:pt x="12582" y="9831"/>
                </a:lnTo>
                <a:lnTo>
                  <a:pt x="12692" y="10454"/>
                </a:lnTo>
                <a:lnTo>
                  <a:pt x="12509" y="10638"/>
                </a:lnTo>
                <a:lnTo>
                  <a:pt x="12362" y="10858"/>
                </a:lnTo>
                <a:lnTo>
                  <a:pt x="12215" y="11078"/>
                </a:lnTo>
                <a:lnTo>
                  <a:pt x="12178" y="11225"/>
                </a:lnTo>
                <a:lnTo>
                  <a:pt x="12178" y="11371"/>
                </a:lnTo>
                <a:lnTo>
                  <a:pt x="12215" y="11408"/>
                </a:lnTo>
                <a:lnTo>
                  <a:pt x="12252" y="11408"/>
                </a:lnTo>
                <a:lnTo>
                  <a:pt x="12362" y="11371"/>
                </a:lnTo>
                <a:lnTo>
                  <a:pt x="12472" y="11298"/>
                </a:lnTo>
                <a:lnTo>
                  <a:pt x="12582" y="11078"/>
                </a:lnTo>
                <a:lnTo>
                  <a:pt x="12692" y="10858"/>
                </a:lnTo>
                <a:lnTo>
                  <a:pt x="12729" y="11188"/>
                </a:lnTo>
                <a:lnTo>
                  <a:pt x="12655" y="11775"/>
                </a:lnTo>
                <a:lnTo>
                  <a:pt x="12509" y="11922"/>
                </a:lnTo>
                <a:lnTo>
                  <a:pt x="12362" y="12068"/>
                </a:lnTo>
                <a:lnTo>
                  <a:pt x="12325" y="12215"/>
                </a:lnTo>
                <a:lnTo>
                  <a:pt x="12325" y="12288"/>
                </a:lnTo>
                <a:lnTo>
                  <a:pt x="12362" y="12362"/>
                </a:lnTo>
                <a:lnTo>
                  <a:pt x="12435" y="12398"/>
                </a:lnTo>
                <a:lnTo>
                  <a:pt x="12472" y="12398"/>
                </a:lnTo>
                <a:lnTo>
                  <a:pt x="12619" y="12288"/>
                </a:lnTo>
                <a:lnTo>
                  <a:pt x="12655" y="12655"/>
                </a:lnTo>
                <a:lnTo>
                  <a:pt x="12692" y="12692"/>
                </a:lnTo>
                <a:lnTo>
                  <a:pt x="12729" y="12655"/>
                </a:lnTo>
                <a:lnTo>
                  <a:pt x="12802" y="12545"/>
                </a:lnTo>
                <a:lnTo>
                  <a:pt x="12912" y="12398"/>
                </a:lnTo>
                <a:lnTo>
                  <a:pt x="13022" y="12068"/>
                </a:lnTo>
                <a:lnTo>
                  <a:pt x="13095" y="11738"/>
                </a:lnTo>
                <a:lnTo>
                  <a:pt x="13132" y="11408"/>
                </a:lnTo>
                <a:lnTo>
                  <a:pt x="13132" y="11005"/>
                </a:lnTo>
                <a:lnTo>
                  <a:pt x="13132" y="10638"/>
                </a:lnTo>
                <a:lnTo>
                  <a:pt x="13095" y="10234"/>
                </a:lnTo>
                <a:lnTo>
                  <a:pt x="13022" y="9867"/>
                </a:lnTo>
                <a:lnTo>
                  <a:pt x="12949" y="9464"/>
                </a:lnTo>
                <a:lnTo>
                  <a:pt x="12839" y="9060"/>
                </a:lnTo>
                <a:lnTo>
                  <a:pt x="12692" y="8694"/>
                </a:lnTo>
                <a:lnTo>
                  <a:pt x="12545" y="8327"/>
                </a:lnTo>
                <a:lnTo>
                  <a:pt x="12325" y="7960"/>
                </a:lnTo>
                <a:lnTo>
                  <a:pt x="12142" y="7630"/>
                </a:lnTo>
                <a:lnTo>
                  <a:pt x="11885" y="7300"/>
                </a:lnTo>
                <a:lnTo>
                  <a:pt x="11628" y="6970"/>
                </a:lnTo>
                <a:lnTo>
                  <a:pt x="11335" y="6640"/>
                </a:lnTo>
                <a:lnTo>
                  <a:pt x="11041" y="6346"/>
                </a:lnTo>
                <a:lnTo>
                  <a:pt x="10344" y="5759"/>
                </a:lnTo>
                <a:lnTo>
                  <a:pt x="9647" y="5246"/>
                </a:lnTo>
                <a:lnTo>
                  <a:pt x="8914" y="4732"/>
                </a:lnTo>
                <a:lnTo>
                  <a:pt x="8987" y="4439"/>
                </a:lnTo>
                <a:lnTo>
                  <a:pt x="9024" y="4182"/>
                </a:lnTo>
                <a:lnTo>
                  <a:pt x="9060" y="3558"/>
                </a:lnTo>
                <a:lnTo>
                  <a:pt x="9097" y="2898"/>
                </a:lnTo>
                <a:lnTo>
                  <a:pt x="9281" y="220"/>
                </a:lnTo>
                <a:lnTo>
                  <a:pt x="9244" y="110"/>
                </a:lnTo>
                <a:lnTo>
                  <a:pt x="9207" y="37"/>
                </a:lnTo>
                <a:lnTo>
                  <a:pt x="9097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8" name="Shape 268"/>
          <p:cNvSpPr/>
          <p:nvPr/>
        </p:nvSpPr>
        <p:spPr>
          <a:xfrm>
            <a:off x="8699356" y="179112"/>
            <a:ext cx="521292" cy="538992"/>
          </a:xfrm>
          <a:custGeom>
            <a:avLst/>
            <a:gdLst/>
            <a:ahLst/>
            <a:cxnLst/>
            <a:rect l="0" t="0" r="0" b="0"/>
            <a:pathLst>
              <a:path w="18378" h="19002" extrusionOk="0">
                <a:moveTo>
                  <a:pt x="13793" y="5429"/>
                </a:moveTo>
                <a:lnTo>
                  <a:pt x="13682" y="5466"/>
                </a:lnTo>
                <a:lnTo>
                  <a:pt x="13572" y="5502"/>
                </a:lnTo>
                <a:lnTo>
                  <a:pt x="13499" y="5576"/>
                </a:lnTo>
                <a:lnTo>
                  <a:pt x="13352" y="5759"/>
                </a:lnTo>
                <a:lnTo>
                  <a:pt x="13352" y="5869"/>
                </a:lnTo>
                <a:lnTo>
                  <a:pt x="13352" y="5979"/>
                </a:lnTo>
                <a:lnTo>
                  <a:pt x="13389" y="6016"/>
                </a:lnTo>
                <a:lnTo>
                  <a:pt x="13426" y="6053"/>
                </a:lnTo>
                <a:lnTo>
                  <a:pt x="13499" y="6053"/>
                </a:lnTo>
                <a:lnTo>
                  <a:pt x="13572" y="5979"/>
                </a:lnTo>
                <a:lnTo>
                  <a:pt x="13646" y="5943"/>
                </a:lnTo>
                <a:lnTo>
                  <a:pt x="13719" y="5796"/>
                </a:lnTo>
                <a:lnTo>
                  <a:pt x="13829" y="5649"/>
                </a:lnTo>
                <a:lnTo>
                  <a:pt x="13903" y="5502"/>
                </a:lnTo>
                <a:lnTo>
                  <a:pt x="13903" y="5466"/>
                </a:lnTo>
                <a:lnTo>
                  <a:pt x="13903" y="5429"/>
                </a:lnTo>
                <a:close/>
                <a:moveTo>
                  <a:pt x="13242" y="6089"/>
                </a:moveTo>
                <a:lnTo>
                  <a:pt x="13169" y="6126"/>
                </a:lnTo>
                <a:lnTo>
                  <a:pt x="13022" y="6309"/>
                </a:lnTo>
                <a:lnTo>
                  <a:pt x="12912" y="6493"/>
                </a:lnTo>
                <a:lnTo>
                  <a:pt x="12875" y="6529"/>
                </a:lnTo>
                <a:lnTo>
                  <a:pt x="12875" y="6603"/>
                </a:lnTo>
                <a:lnTo>
                  <a:pt x="12949" y="6676"/>
                </a:lnTo>
                <a:lnTo>
                  <a:pt x="13022" y="6713"/>
                </a:lnTo>
                <a:lnTo>
                  <a:pt x="13096" y="6676"/>
                </a:lnTo>
                <a:lnTo>
                  <a:pt x="13132" y="6639"/>
                </a:lnTo>
                <a:lnTo>
                  <a:pt x="13242" y="6456"/>
                </a:lnTo>
                <a:lnTo>
                  <a:pt x="13352" y="6273"/>
                </a:lnTo>
                <a:lnTo>
                  <a:pt x="13389" y="6199"/>
                </a:lnTo>
                <a:lnTo>
                  <a:pt x="13316" y="6126"/>
                </a:lnTo>
                <a:lnTo>
                  <a:pt x="13242" y="6089"/>
                </a:lnTo>
                <a:close/>
                <a:moveTo>
                  <a:pt x="17241" y="6419"/>
                </a:moveTo>
                <a:lnTo>
                  <a:pt x="17534" y="6713"/>
                </a:lnTo>
                <a:lnTo>
                  <a:pt x="17497" y="6713"/>
                </a:lnTo>
                <a:lnTo>
                  <a:pt x="17387" y="6823"/>
                </a:lnTo>
                <a:lnTo>
                  <a:pt x="17351" y="6676"/>
                </a:lnTo>
                <a:lnTo>
                  <a:pt x="17241" y="6419"/>
                </a:lnTo>
                <a:close/>
                <a:moveTo>
                  <a:pt x="12692" y="6786"/>
                </a:moveTo>
                <a:lnTo>
                  <a:pt x="12582" y="6860"/>
                </a:lnTo>
                <a:lnTo>
                  <a:pt x="12435" y="6970"/>
                </a:lnTo>
                <a:lnTo>
                  <a:pt x="12399" y="7116"/>
                </a:lnTo>
                <a:lnTo>
                  <a:pt x="12362" y="7190"/>
                </a:lnTo>
                <a:lnTo>
                  <a:pt x="12399" y="7226"/>
                </a:lnTo>
                <a:lnTo>
                  <a:pt x="12472" y="7300"/>
                </a:lnTo>
                <a:lnTo>
                  <a:pt x="12582" y="7300"/>
                </a:lnTo>
                <a:lnTo>
                  <a:pt x="12619" y="7263"/>
                </a:lnTo>
                <a:lnTo>
                  <a:pt x="12655" y="7190"/>
                </a:lnTo>
                <a:lnTo>
                  <a:pt x="12729" y="7043"/>
                </a:lnTo>
                <a:lnTo>
                  <a:pt x="12802" y="7006"/>
                </a:lnTo>
                <a:lnTo>
                  <a:pt x="12839" y="6933"/>
                </a:lnTo>
                <a:lnTo>
                  <a:pt x="12875" y="6860"/>
                </a:lnTo>
                <a:lnTo>
                  <a:pt x="12875" y="6823"/>
                </a:lnTo>
                <a:lnTo>
                  <a:pt x="12839" y="6823"/>
                </a:lnTo>
                <a:lnTo>
                  <a:pt x="12765" y="6786"/>
                </a:lnTo>
                <a:close/>
                <a:moveTo>
                  <a:pt x="17571" y="6750"/>
                </a:moveTo>
                <a:lnTo>
                  <a:pt x="17828" y="7043"/>
                </a:lnTo>
                <a:lnTo>
                  <a:pt x="18048" y="7373"/>
                </a:lnTo>
                <a:lnTo>
                  <a:pt x="17828" y="7593"/>
                </a:lnTo>
                <a:lnTo>
                  <a:pt x="17828" y="7520"/>
                </a:lnTo>
                <a:lnTo>
                  <a:pt x="17864" y="7336"/>
                </a:lnTo>
                <a:lnTo>
                  <a:pt x="17828" y="7116"/>
                </a:lnTo>
                <a:lnTo>
                  <a:pt x="17828" y="7080"/>
                </a:lnTo>
                <a:lnTo>
                  <a:pt x="17754" y="7006"/>
                </a:lnTo>
                <a:lnTo>
                  <a:pt x="17681" y="7006"/>
                </a:lnTo>
                <a:lnTo>
                  <a:pt x="17644" y="7043"/>
                </a:lnTo>
                <a:lnTo>
                  <a:pt x="17681" y="7080"/>
                </a:lnTo>
                <a:lnTo>
                  <a:pt x="17644" y="7226"/>
                </a:lnTo>
                <a:lnTo>
                  <a:pt x="17607" y="7446"/>
                </a:lnTo>
                <a:lnTo>
                  <a:pt x="17534" y="7667"/>
                </a:lnTo>
                <a:lnTo>
                  <a:pt x="17534" y="7887"/>
                </a:lnTo>
                <a:lnTo>
                  <a:pt x="17534" y="7960"/>
                </a:lnTo>
                <a:lnTo>
                  <a:pt x="17131" y="8584"/>
                </a:lnTo>
                <a:lnTo>
                  <a:pt x="17167" y="8217"/>
                </a:lnTo>
                <a:lnTo>
                  <a:pt x="17241" y="7850"/>
                </a:lnTo>
                <a:lnTo>
                  <a:pt x="17387" y="7630"/>
                </a:lnTo>
                <a:lnTo>
                  <a:pt x="17387" y="7593"/>
                </a:lnTo>
                <a:lnTo>
                  <a:pt x="17387" y="7520"/>
                </a:lnTo>
                <a:lnTo>
                  <a:pt x="17461" y="7483"/>
                </a:lnTo>
                <a:lnTo>
                  <a:pt x="17497" y="7446"/>
                </a:lnTo>
                <a:lnTo>
                  <a:pt x="17534" y="7373"/>
                </a:lnTo>
                <a:lnTo>
                  <a:pt x="17534" y="7263"/>
                </a:lnTo>
                <a:lnTo>
                  <a:pt x="17497" y="7080"/>
                </a:lnTo>
                <a:lnTo>
                  <a:pt x="17571" y="6750"/>
                </a:lnTo>
                <a:close/>
                <a:moveTo>
                  <a:pt x="16874" y="8840"/>
                </a:moveTo>
                <a:lnTo>
                  <a:pt x="16947" y="8877"/>
                </a:lnTo>
                <a:lnTo>
                  <a:pt x="16874" y="8950"/>
                </a:lnTo>
                <a:lnTo>
                  <a:pt x="16874" y="8877"/>
                </a:lnTo>
                <a:lnTo>
                  <a:pt x="16874" y="8840"/>
                </a:lnTo>
                <a:close/>
                <a:moveTo>
                  <a:pt x="11445" y="8584"/>
                </a:moveTo>
                <a:lnTo>
                  <a:pt x="11408" y="8620"/>
                </a:lnTo>
                <a:lnTo>
                  <a:pt x="11298" y="8657"/>
                </a:lnTo>
                <a:lnTo>
                  <a:pt x="11188" y="8804"/>
                </a:lnTo>
                <a:lnTo>
                  <a:pt x="11188" y="8840"/>
                </a:lnTo>
                <a:lnTo>
                  <a:pt x="11188" y="8914"/>
                </a:lnTo>
                <a:lnTo>
                  <a:pt x="11188" y="8987"/>
                </a:lnTo>
                <a:lnTo>
                  <a:pt x="11225" y="9024"/>
                </a:lnTo>
                <a:lnTo>
                  <a:pt x="11408" y="9024"/>
                </a:lnTo>
                <a:lnTo>
                  <a:pt x="11445" y="8987"/>
                </a:lnTo>
                <a:lnTo>
                  <a:pt x="11555" y="8804"/>
                </a:lnTo>
                <a:lnTo>
                  <a:pt x="11555" y="8730"/>
                </a:lnTo>
                <a:lnTo>
                  <a:pt x="11555" y="8657"/>
                </a:lnTo>
                <a:lnTo>
                  <a:pt x="11518" y="8620"/>
                </a:lnTo>
                <a:lnTo>
                  <a:pt x="11445" y="8584"/>
                </a:lnTo>
                <a:close/>
                <a:moveTo>
                  <a:pt x="16580" y="8804"/>
                </a:moveTo>
                <a:lnTo>
                  <a:pt x="16580" y="8877"/>
                </a:lnTo>
                <a:lnTo>
                  <a:pt x="16580" y="9060"/>
                </a:lnTo>
                <a:lnTo>
                  <a:pt x="16617" y="9170"/>
                </a:lnTo>
                <a:lnTo>
                  <a:pt x="16654" y="9244"/>
                </a:lnTo>
                <a:lnTo>
                  <a:pt x="16397" y="9611"/>
                </a:lnTo>
                <a:lnTo>
                  <a:pt x="16360" y="9391"/>
                </a:lnTo>
                <a:lnTo>
                  <a:pt x="16324" y="9170"/>
                </a:lnTo>
                <a:lnTo>
                  <a:pt x="16324" y="9097"/>
                </a:lnTo>
                <a:lnTo>
                  <a:pt x="16580" y="8804"/>
                </a:lnTo>
                <a:close/>
                <a:moveTo>
                  <a:pt x="16067" y="9391"/>
                </a:moveTo>
                <a:lnTo>
                  <a:pt x="16067" y="9684"/>
                </a:lnTo>
                <a:lnTo>
                  <a:pt x="16103" y="9794"/>
                </a:lnTo>
                <a:lnTo>
                  <a:pt x="16177" y="9941"/>
                </a:lnTo>
                <a:lnTo>
                  <a:pt x="15993" y="10161"/>
                </a:lnTo>
                <a:lnTo>
                  <a:pt x="15920" y="10308"/>
                </a:lnTo>
                <a:lnTo>
                  <a:pt x="15957" y="9867"/>
                </a:lnTo>
                <a:lnTo>
                  <a:pt x="15920" y="9794"/>
                </a:lnTo>
                <a:lnTo>
                  <a:pt x="15847" y="9757"/>
                </a:lnTo>
                <a:lnTo>
                  <a:pt x="15810" y="9721"/>
                </a:lnTo>
                <a:lnTo>
                  <a:pt x="16067" y="9391"/>
                </a:lnTo>
                <a:close/>
                <a:moveTo>
                  <a:pt x="9611" y="2348"/>
                </a:moveTo>
                <a:lnTo>
                  <a:pt x="9574" y="2421"/>
                </a:lnTo>
                <a:lnTo>
                  <a:pt x="9134" y="2861"/>
                </a:lnTo>
                <a:lnTo>
                  <a:pt x="8767" y="3375"/>
                </a:lnTo>
                <a:lnTo>
                  <a:pt x="7997" y="4365"/>
                </a:lnTo>
                <a:lnTo>
                  <a:pt x="7630" y="4879"/>
                </a:lnTo>
                <a:lnTo>
                  <a:pt x="7227" y="5356"/>
                </a:lnTo>
                <a:lnTo>
                  <a:pt x="6823" y="5832"/>
                </a:lnTo>
                <a:lnTo>
                  <a:pt x="6346" y="6273"/>
                </a:lnTo>
                <a:lnTo>
                  <a:pt x="6273" y="6346"/>
                </a:lnTo>
                <a:lnTo>
                  <a:pt x="6273" y="6456"/>
                </a:lnTo>
                <a:lnTo>
                  <a:pt x="6236" y="6456"/>
                </a:lnTo>
                <a:lnTo>
                  <a:pt x="6163" y="6493"/>
                </a:lnTo>
                <a:lnTo>
                  <a:pt x="6163" y="6566"/>
                </a:lnTo>
                <a:lnTo>
                  <a:pt x="6199" y="6603"/>
                </a:lnTo>
                <a:lnTo>
                  <a:pt x="6309" y="6786"/>
                </a:lnTo>
                <a:lnTo>
                  <a:pt x="6493" y="6970"/>
                </a:lnTo>
                <a:lnTo>
                  <a:pt x="6823" y="7263"/>
                </a:lnTo>
                <a:lnTo>
                  <a:pt x="7593" y="7813"/>
                </a:lnTo>
                <a:lnTo>
                  <a:pt x="8437" y="8363"/>
                </a:lnTo>
                <a:lnTo>
                  <a:pt x="8620" y="8510"/>
                </a:lnTo>
                <a:lnTo>
                  <a:pt x="8767" y="8694"/>
                </a:lnTo>
                <a:lnTo>
                  <a:pt x="9061" y="9060"/>
                </a:lnTo>
                <a:lnTo>
                  <a:pt x="9207" y="9207"/>
                </a:lnTo>
                <a:lnTo>
                  <a:pt x="9391" y="9354"/>
                </a:lnTo>
                <a:lnTo>
                  <a:pt x="9758" y="9574"/>
                </a:lnTo>
                <a:lnTo>
                  <a:pt x="10638" y="10161"/>
                </a:lnTo>
                <a:lnTo>
                  <a:pt x="11482" y="10784"/>
                </a:lnTo>
                <a:lnTo>
                  <a:pt x="12289" y="11408"/>
                </a:lnTo>
                <a:lnTo>
                  <a:pt x="12362" y="11445"/>
                </a:lnTo>
                <a:lnTo>
                  <a:pt x="12472" y="11445"/>
                </a:lnTo>
                <a:lnTo>
                  <a:pt x="12545" y="11408"/>
                </a:lnTo>
                <a:lnTo>
                  <a:pt x="12582" y="11371"/>
                </a:lnTo>
                <a:lnTo>
                  <a:pt x="12619" y="11298"/>
                </a:lnTo>
                <a:lnTo>
                  <a:pt x="12655" y="11188"/>
                </a:lnTo>
                <a:lnTo>
                  <a:pt x="12619" y="11115"/>
                </a:lnTo>
                <a:lnTo>
                  <a:pt x="12545" y="11041"/>
                </a:lnTo>
                <a:lnTo>
                  <a:pt x="11775" y="10418"/>
                </a:lnTo>
                <a:lnTo>
                  <a:pt x="11812" y="10381"/>
                </a:lnTo>
                <a:lnTo>
                  <a:pt x="11922" y="10198"/>
                </a:lnTo>
                <a:lnTo>
                  <a:pt x="11995" y="10014"/>
                </a:lnTo>
                <a:lnTo>
                  <a:pt x="11995" y="9941"/>
                </a:lnTo>
                <a:lnTo>
                  <a:pt x="11958" y="9904"/>
                </a:lnTo>
                <a:lnTo>
                  <a:pt x="11885" y="9904"/>
                </a:lnTo>
                <a:lnTo>
                  <a:pt x="11738" y="10051"/>
                </a:lnTo>
                <a:lnTo>
                  <a:pt x="11592" y="10234"/>
                </a:lnTo>
                <a:lnTo>
                  <a:pt x="11555" y="10271"/>
                </a:lnTo>
                <a:lnTo>
                  <a:pt x="11005" y="9867"/>
                </a:lnTo>
                <a:lnTo>
                  <a:pt x="10821" y="9757"/>
                </a:lnTo>
                <a:lnTo>
                  <a:pt x="10858" y="9684"/>
                </a:lnTo>
                <a:lnTo>
                  <a:pt x="10895" y="9611"/>
                </a:lnTo>
                <a:lnTo>
                  <a:pt x="11041" y="9464"/>
                </a:lnTo>
                <a:lnTo>
                  <a:pt x="11078" y="9427"/>
                </a:lnTo>
                <a:lnTo>
                  <a:pt x="11078" y="9354"/>
                </a:lnTo>
                <a:lnTo>
                  <a:pt x="11078" y="9317"/>
                </a:lnTo>
                <a:lnTo>
                  <a:pt x="11005" y="9281"/>
                </a:lnTo>
                <a:lnTo>
                  <a:pt x="10968" y="9317"/>
                </a:lnTo>
                <a:lnTo>
                  <a:pt x="10895" y="9281"/>
                </a:lnTo>
                <a:lnTo>
                  <a:pt x="10821" y="9317"/>
                </a:lnTo>
                <a:lnTo>
                  <a:pt x="10711" y="9427"/>
                </a:lnTo>
                <a:lnTo>
                  <a:pt x="10601" y="9574"/>
                </a:lnTo>
                <a:lnTo>
                  <a:pt x="10124" y="9281"/>
                </a:lnTo>
                <a:lnTo>
                  <a:pt x="10051" y="9207"/>
                </a:lnTo>
                <a:lnTo>
                  <a:pt x="10234" y="8914"/>
                </a:lnTo>
                <a:lnTo>
                  <a:pt x="10234" y="8840"/>
                </a:lnTo>
                <a:lnTo>
                  <a:pt x="10234" y="8804"/>
                </a:lnTo>
                <a:lnTo>
                  <a:pt x="10198" y="8730"/>
                </a:lnTo>
                <a:lnTo>
                  <a:pt x="10088" y="8694"/>
                </a:lnTo>
                <a:lnTo>
                  <a:pt x="10051" y="8730"/>
                </a:lnTo>
                <a:lnTo>
                  <a:pt x="10014" y="8767"/>
                </a:lnTo>
                <a:lnTo>
                  <a:pt x="9758" y="9060"/>
                </a:lnTo>
                <a:lnTo>
                  <a:pt x="9537" y="8877"/>
                </a:lnTo>
                <a:lnTo>
                  <a:pt x="9354" y="8694"/>
                </a:lnTo>
                <a:lnTo>
                  <a:pt x="9134" y="8437"/>
                </a:lnTo>
                <a:lnTo>
                  <a:pt x="9207" y="8327"/>
                </a:lnTo>
                <a:lnTo>
                  <a:pt x="9281" y="8217"/>
                </a:lnTo>
                <a:lnTo>
                  <a:pt x="9354" y="7960"/>
                </a:lnTo>
                <a:lnTo>
                  <a:pt x="9354" y="7887"/>
                </a:lnTo>
                <a:lnTo>
                  <a:pt x="9317" y="7850"/>
                </a:lnTo>
                <a:lnTo>
                  <a:pt x="9244" y="7850"/>
                </a:lnTo>
                <a:lnTo>
                  <a:pt x="9171" y="7887"/>
                </a:lnTo>
                <a:lnTo>
                  <a:pt x="8987" y="8107"/>
                </a:lnTo>
                <a:lnTo>
                  <a:pt x="8951" y="8180"/>
                </a:lnTo>
                <a:lnTo>
                  <a:pt x="8767" y="8033"/>
                </a:lnTo>
                <a:lnTo>
                  <a:pt x="8327" y="7740"/>
                </a:lnTo>
                <a:lnTo>
                  <a:pt x="8364" y="7446"/>
                </a:lnTo>
                <a:lnTo>
                  <a:pt x="8364" y="7410"/>
                </a:lnTo>
                <a:lnTo>
                  <a:pt x="8327" y="7336"/>
                </a:lnTo>
                <a:lnTo>
                  <a:pt x="8290" y="7300"/>
                </a:lnTo>
                <a:lnTo>
                  <a:pt x="8180" y="7300"/>
                </a:lnTo>
                <a:lnTo>
                  <a:pt x="8107" y="7336"/>
                </a:lnTo>
                <a:lnTo>
                  <a:pt x="8070" y="7446"/>
                </a:lnTo>
                <a:lnTo>
                  <a:pt x="8034" y="7556"/>
                </a:lnTo>
                <a:lnTo>
                  <a:pt x="7960" y="7520"/>
                </a:lnTo>
                <a:lnTo>
                  <a:pt x="7410" y="7116"/>
                </a:lnTo>
                <a:lnTo>
                  <a:pt x="7447" y="7080"/>
                </a:lnTo>
                <a:lnTo>
                  <a:pt x="7520" y="6970"/>
                </a:lnTo>
                <a:lnTo>
                  <a:pt x="7520" y="6896"/>
                </a:lnTo>
                <a:lnTo>
                  <a:pt x="7520" y="6860"/>
                </a:lnTo>
                <a:lnTo>
                  <a:pt x="7557" y="6750"/>
                </a:lnTo>
                <a:lnTo>
                  <a:pt x="7520" y="6713"/>
                </a:lnTo>
                <a:lnTo>
                  <a:pt x="7483" y="6713"/>
                </a:lnTo>
                <a:lnTo>
                  <a:pt x="7410" y="6750"/>
                </a:lnTo>
                <a:lnTo>
                  <a:pt x="7337" y="6750"/>
                </a:lnTo>
                <a:lnTo>
                  <a:pt x="7227" y="6823"/>
                </a:lnTo>
                <a:lnTo>
                  <a:pt x="7116" y="6896"/>
                </a:lnTo>
                <a:lnTo>
                  <a:pt x="6640" y="6639"/>
                </a:lnTo>
                <a:lnTo>
                  <a:pt x="6640" y="6603"/>
                </a:lnTo>
                <a:lnTo>
                  <a:pt x="7116" y="6163"/>
                </a:lnTo>
                <a:lnTo>
                  <a:pt x="7557" y="5649"/>
                </a:lnTo>
                <a:lnTo>
                  <a:pt x="7593" y="5722"/>
                </a:lnTo>
                <a:lnTo>
                  <a:pt x="7630" y="5759"/>
                </a:lnTo>
                <a:lnTo>
                  <a:pt x="7740" y="5759"/>
                </a:lnTo>
                <a:lnTo>
                  <a:pt x="8034" y="5576"/>
                </a:lnTo>
                <a:lnTo>
                  <a:pt x="8327" y="5392"/>
                </a:lnTo>
                <a:lnTo>
                  <a:pt x="8620" y="5209"/>
                </a:lnTo>
                <a:lnTo>
                  <a:pt x="8914" y="5025"/>
                </a:lnTo>
                <a:lnTo>
                  <a:pt x="9244" y="4879"/>
                </a:lnTo>
                <a:lnTo>
                  <a:pt x="9574" y="4732"/>
                </a:lnTo>
                <a:lnTo>
                  <a:pt x="9941" y="4659"/>
                </a:lnTo>
                <a:lnTo>
                  <a:pt x="10308" y="4622"/>
                </a:lnTo>
                <a:lnTo>
                  <a:pt x="10491" y="4622"/>
                </a:lnTo>
                <a:lnTo>
                  <a:pt x="10675" y="4659"/>
                </a:lnTo>
                <a:lnTo>
                  <a:pt x="10821" y="4732"/>
                </a:lnTo>
                <a:lnTo>
                  <a:pt x="10931" y="4842"/>
                </a:lnTo>
                <a:lnTo>
                  <a:pt x="11041" y="4989"/>
                </a:lnTo>
                <a:lnTo>
                  <a:pt x="11078" y="5136"/>
                </a:lnTo>
                <a:lnTo>
                  <a:pt x="11151" y="5502"/>
                </a:lnTo>
                <a:lnTo>
                  <a:pt x="11151" y="5906"/>
                </a:lnTo>
                <a:lnTo>
                  <a:pt x="11151" y="6309"/>
                </a:lnTo>
                <a:lnTo>
                  <a:pt x="11151" y="6676"/>
                </a:lnTo>
                <a:lnTo>
                  <a:pt x="11188" y="7006"/>
                </a:lnTo>
                <a:lnTo>
                  <a:pt x="11261" y="7373"/>
                </a:lnTo>
                <a:lnTo>
                  <a:pt x="11445" y="7703"/>
                </a:lnTo>
                <a:lnTo>
                  <a:pt x="11408" y="7813"/>
                </a:lnTo>
                <a:lnTo>
                  <a:pt x="11372" y="7923"/>
                </a:lnTo>
                <a:lnTo>
                  <a:pt x="11372" y="8033"/>
                </a:lnTo>
                <a:lnTo>
                  <a:pt x="11372" y="8143"/>
                </a:lnTo>
                <a:lnTo>
                  <a:pt x="11445" y="8253"/>
                </a:lnTo>
                <a:lnTo>
                  <a:pt x="11482" y="8327"/>
                </a:lnTo>
                <a:lnTo>
                  <a:pt x="11592" y="8400"/>
                </a:lnTo>
                <a:lnTo>
                  <a:pt x="11665" y="8474"/>
                </a:lnTo>
                <a:lnTo>
                  <a:pt x="11775" y="8510"/>
                </a:lnTo>
                <a:lnTo>
                  <a:pt x="12105" y="8510"/>
                </a:lnTo>
                <a:lnTo>
                  <a:pt x="12435" y="8694"/>
                </a:lnTo>
                <a:lnTo>
                  <a:pt x="12765" y="8840"/>
                </a:lnTo>
                <a:lnTo>
                  <a:pt x="13022" y="8877"/>
                </a:lnTo>
                <a:lnTo>
                  <a:pt x="13316" y="8877"/>
                </a:lnTo>
                <a:lnTo>
                  <a:pt x="13646" y="8804"/>
                </a:lnTo>
                <a:lnTo>
                  <a:pt x="13939" y="8694"/>
                </a:lnTo>
                <a:lnTo>
                  <a:pt x="14233" y="8584"/>
                </a:lnTo>
                <a:lnTo>
                  <a:pt x="14489" y="8400"/>
                </a:lnTo>
                <a:lnTo>
                  <a:pt x="14746" y="8217"/>
                </a:lnTo>
                <a:lnTo>
                  <a:pt x="14930" y="8033"/>
                </a:lnTo>
                <a:lnTo>
                  <a:pt x="14966" y="7997"/>
                </a:lnTo>
                <a:lnTo>
                  <a:pt x="14966" y="7923"/>
                </a:lnTo>
                <a:lnTo>
                  <a:pt x="14930" y="7813"/>
                </a:lnTo>
                <a:lnTo>
                  <a:pt x="14820" y="7777"/>
                </a:lnTo>
                <a:lnTo>
                  <a:pt x="14710" y="7777"/>
                </a:lnTo>
                <a:lnTo>
                  <a:pt x="14123" y="8143"/>
                </a:lnTo>
                <a:lnTo>
                  <a:pt x="13829" y="8290"/>
                </a:lnTo>
                <a:lnTo>
                  <a:pt x="13462" y="8400"/>
                </a:lnTo>
                <a:lnTo>
                  <a:pt x="13206" y="8474"/>
                </a:lnTo>
                <a:lnTo>
                  <a:pt x="12912" y="8437"/>
                </a:lnTo>
                <a:lnTo>
                  <a:pt x="12692" y="8363"/>
                </a:lnTo>
                <a:lnTo>
                  <a:pt x="12472" y="8217"/>
                </a:lnTo>
                <a:lnTo>
                  <a:pt x="12545" y="8107"/>
                </a:lnTo>
                <a:lnTo>
                  <a:pt x="12582" y="7960"/>
                </a:lnTo>
                <a:lnTo>
                  <a:pt x="12582" y="7850"/>
                </a:lnTo>
                <a:lnTo>
                  <a:pt x="12545" y="7777"/>
                </a:lnTo>
                <a:lnTo>
                  <a:pt x="12509" y="7740"/>
                </a:lnTo>
                <a:lnTo>
                  <a:pt x="12325" y="7630"/>
                </a:lnTo>
                <a:lnTo>
                  <a:pt x="12142" y="7520"/>
                </a:lnTo>
                <a:lnTo>
                  <a:pt x="11812" y="7520"/>
                </a:lnTo>
                <a:lnTo>
                  <a:pt x="11628" y="7116"/>
                </a:lnTo>
                <a:lnTo>
                  <a:pt x="11518" y="6713"/>
                </a:lnTo>
                <a:lnTo>
                  <a:pt x="11518" y="6346"/>
                </a:lnTo>
                <a:lnTo>
                  <a:pt x="11518" y="6016"/>
                </a:lnTo>
                <a:lnTo>
                  <a:pt x="11555" y="5649"/>
                </a:lnTo>
                <a:lnTo>
                  <a:pt x="11518" y="5282"/>
                </a:lnTo>
                <a:lnTo>
                  <a:pt x="11445" y="4989"/>
                </a:lnTo>
                <a:lnTo>
                  <a:pt x="11335" y="4732"/>
                </a:lnTo>
                <a:lnTo>
                  <a:pt x="11188" y="4549"/>
                </a:lnTo>
                <a:lnTo>
                  <a:pt x="11005" y="4402"/>
                </a:lnTo>
                <a:lnTo>
                  <a:pt x="10785" y="4329"/>
                </a:lnTo>
                <a:lnTo>
                  <a:pt x="10565" y="4255"/>
                </a:lnTo>
                <a:lnTo>
                  <a:pt x="10051" y="4255"/>
                </a:lnTo>
                <a:lnTo>
                  <a:pt x="9758" y="4292"/>
                </a:lnTo>
                <a:lnTo>
                  <a:pt x="9464" y="4365"/>
                </a:lnTo>
                <a:lnTo>
                  <a:pt x="8914" y="4585"/>
                </a:lnTo>
                <a:lnTo>
                  <a:pt x="8400" y="4879"/>
                </a:lnTo>
                <a:lnTo>
                  <a:pt x="7960" y="5209"/>
                </a:lnTo>
                <a:lnTo>
                  <a:pt x="8290" y="4769"/>
                </a:lnTo>
                <a:lnTo>
                  <a:pt x="9061" y="3742"/>
                </a:lnTo>
                <a:lnTo>
                  <a:pt x="9464" y="3191"/>
                </a:lnTo>
                <a:lnTo>
                  <a:pt x="9831" y="2641"/>
                </a:lnTo>
                <a:lnTo>
                  <a:pt x="9868" y="2568"/>
                </a:lnTo>
                <a:lnTo>
                  <a:pt x="9868" y="2531"/>
                </a:lnTo>
                <a:lnTo>
                  <a:pt x="9794" y="2421"/>
                </a:lnTo>
                <a:lnTo>
                  <a:pt x="9721" y="2384"/>
                </a:lnTo>
                <a:lnTo>
                  <a:pt x="9684" y="2348"/>
                </a:lnTo>
                <a:close/>
                <a:moveTo>
                  <a:pt x="15663" y="9867"/>
                </a:moveTo>
                <a:lnTo>
                  <a:pt x="15700" y="9904"/>
                </a:lnTo>
                <a:lnTo>
                  <a:pt x="15627" y="10381"/>
                </a:lnTo>
                <a:lnTo>
                  <a:pt x="15663" y="10418"/>
                </a:lnTo>
                <a:lnTo>
                  <a:pt x="15663" y="10454"/>
                </a:lnTo>
                <a:lnTo>
                  <a:pt x="15773" y="10491"/>
                </a:lnTo>
                <a:lnTo>
                  <a:pt x="15443" y="10895"/>
                </a:lnTo>
                <a:lnTo>
                  <a:pt x="15443" y="10821"/>
                </a:lnTo>
                <a:lnTo>
                  <a:pt x="15333" y="10491"/>
                </a:lnTo>
                <a:lnTo>
                  <a:pt x="15296" y="10454"/>
                </a:lnTo>
                <a:lnTo>
                  <a:pt x="15260" y="10454"/>
                </a:lnTo>
                <a:lnTo>
                  <a:pt x="15223" y="10491"/>
                </a:lnTo>
                <a:lnTo>
                  <a:pt x="15223" y="10528"/>
                </a:lnTo>
                <a:lnTo>
                  <a:pt x="15186" y="10821"/>
                </a:lnTo>
                <a:lnTo>
                  <a:pt x="15186" y="11188"/>
                </a:lnTo>
                <a:lnTo>
                  <a:pt x="15223" y="11225"/>
                </a:lnTo>
                <a:lnTo>
                  <a:pt x="14746" y="11848"/>
                </a:lnTo>
                <a:lnTo>
                  <a:pt x="14746" y="11591"/>
                </a:lnTo>
                <a:lnTo>
                  <a:pt x="14746" y="11371"/>
                </a:lnTo>
                <a:lnTo>
                  <a:pt x="14746" y="11115"/>
                </a:lnTo>
                <a:lnTo>
                  <a:pt x="14710" y="11078"/>
                </a:lnTo>
                <a:lnTo>
                  <a:pt x="15333" y="10308"/>
                </a:lnTo>
                <a:lnTo>
                  <a:pt x="15663" y="9867"/>
                </a:lnTo>
                <a:close/>
                <a:moveTo>
                  <a:pt x="14526" y="11298"/>
                </a:moveTo>
                <a:lnTo>
                  <a:pt x="14453" y="11555"/>
                </a:lnTo>
                <a:lnTo>
                  <a:pt x="14416" y="11775"/>
                </a:lnTo>
                <a:lnTo>
                  <a:pt x="14453" y="11885"/>
                </a:lnTo>
                <a:lnTo>
                  <a:pt x="14489" y="11958"/>
                </a:lnTo>
                <a:lnTo>
                  <a:pt x="14563" y="11995"/>
                </a:lnTo>
                <a:lnTo>
                  <a:pt x="14600" y="11995"/>
                </a:lnTo>
                <a:lnTo>
                  <a:pt x="14123" y="12619"/>
                </a:lnTo>
                <a:lnTo>
                  <a:pt x="14049" y="12655"/>
                </a:lnTo>
                <a:lnTo>
                  <a:pt x="14049" y="12362"/>
                </a:lnTo>
                <a:lnTo>
                  <a:pt x="14049" y="12142"/>
                </a:lnTo>
                <a:lnTo>
                  <a:pt x="14049" y="12032"/>
                </a:lnTo>
                <a:lnTo>
                  <a:pt x="14013" y="11922"/>
                </a:lnTo>
                <a:lnTo>
                  <a:pt x="14526" y="11298"/>
                </a:lnTo>
                <a:close/>
                <a:moveTo>
                  <a:pt x="4806" y="7997"/>
                </a:moveTo>
                <a:lnTo>
                  <a:pt x="4769" y="8033"/>
                </a:lnTo>
                <a:lnTo>
                  <a:pt x="4769" y="8070"/>
                </a:lnTo>
                <a:lnTo>
                  <a:pt x="4952" y="8217"/>
                </a:lnTo>
                <a:lnTo>
                  <a:pt x="5099" y="8327"/>
                </a:lnTo>
                <a:lnTo>
                  <a:pt x="5576" y="8584"/>
                </a:lnTo>
                <a:lnTo>
                  <a:pt x="6126" y="8840"/>
                </a:lnTo>
                <a:lnTo>
                  <a:pt x="6640" y="9134"/>
                </a:lnTo>
                <a:lnTo>
                  <a:pt x="7116" y="9501"/>
                </a:lnTo>
                <a:lnTo>
                  <a:pt x="7557" y="9831"/>
                </a:lnTo>
                <a:lnTo>
                  <a:pt x="8437" y="10638"/>
                </a:lnTo>
                <a:lnTo>
                  <a:pt x="9244" y="11371"/>
                </a:lnTo>
                <a:lnTo>
                  <a:pt x="10088" y="12105"/>
                </a:lnTo>
                <a:lnTo>
                  <a:pt x="10344" y="12325"/>
                </a:lnTo>
                <a:lnTo>
                  <a:pt x="10748" y="12655"/>
                </a:lnTo>
                <a:lnTo>
                  <a:pt x="10931" y="12765"/>
                </a:lnTo>
                <a:lnTo>
                  <a:pt x="11115" y="12839"/>
                </a:lnTo>
                <a:lnTo>
                  <a:pt x="11225" y="12839"/>
                </a:lnTo>
                <a:lnTo>
                  <a:pt x="11298" y="12802"/>
                </a:lnTo>
                <a:lnTo>
                  <a:pt x="11335" y="12765"/>
                </a:lnTo>
                <a:lnTo>
                  <a:pt x="11372" y="12692"/>
                </a:lnTo>
                <a:lnTo>
                  <a:pt x="11372" y="12582"/>
                </a:lnTo>
                <a:lnTo>
                  <a:pt x="11335" y="12472"/>
                </a:lnTo>
                <a:lnTo>
                  <a:pt x="11151" y="12325"/>
                </a:lnTo>
                <a:lnTo>
                  <a:pt x="10711" y="11995"/>
                </a:lnTo>
                <a:lnTo>
                  <a:pt x="10271" y="11628"/>
                </a:lnTo>
                <a:lnTo>
                  <a:pt x="9391" y="10858"/>
                </a:lnTo>
                <a:lnTo>
                  <a:pt x="8547" y="10051"/>
                </a:lnTo>
                <a:lnTo>
                  <a:pt x="8107" y="9684"/>
                </a:lnTo>
                <a:lnTo>
                  <a:pt x="7703" y="9354"/>
                </a:lnTo>
                <a:lnTo>
                  <a:pt x="7227" y="9024"/>
                </a:lnTo>
                <a:lnTo>
                  <a:pt x="6786" y="8694"/>
                </a:lnTo>
                <a:lnTo>
                  <a:pt x="6309" y="8437"/>
                </a:lnTo>
                <a:lnTo>
                  <a:pt x="5833" y="8217"/>
                </a:lnTo>
                <a:lnTo>
                  <a:pt x="5356" y="8033"/>
                </a:lnTo>
                <a:lnTo>
                  <a:pt x="5209" y="7997"/>
                </a:lnTo>
                <a:close/>
                <a:moveTo>
                  <a:pt x="954" y="12582"/>
                </a:moveTo>
                <a:lnTo>
                  <a:pt x="1101" y="12692"/>
                </a:lnTo>
                <a:lnTo>
                  <a:pt x="1064" y="12765"/>
                </a:lnTo>
                <a:lnTo>
                  <a:pt x="1064" y="12839"/>
                </a:lnTo>
                <a:lnTo>
                  <a:pt x="1064" y="12875"/>
                </a:lnTo>
                <a:lnTo>
                  <a:pt x="1101" y="12839"/>
                </a:lnTo>
                <a:lnTo>
                  <a:pt x="1211" y="12912"/>
                </a:lnTo>
                <a:lnTo>
                  <a:pt x="1247" y="12985"/>
                </a:lnTo>
                <a:lnTo>
                  <a:pt x="1247" y="13059"/>
                </a:lnTo>
                <a:lnTo>
                  <a:pt x="1284" y="13242"/>
                </a:lnTo>
                <a:lnTo>
                  <a:pt x="991" y="13095"/>
                </a:lnTo>
                <a:lnTo>
                  <a:pt x="844" y="13059"/>
                </a:lnTo>
                <a:lnTo>
                  <a:pt x="697" y="13022"/>
                </a:lnTo>
                <a:lnTo>
                  <a:pt x="844" y="12765"/>
                </a:lnTo>
                <a:lnTo>
                  <a:pt x="954" y="12582"/>
                </a:lnTo>
                <a:close/>
                <a:moveTo>
                  <a:pt x="2715" y="10858"/>
                </a:moveTo>
                <a:lnTo>
                  <a:pt x="2641" y="10931"/>
                </a:lnTo>
                <a:lnTo>
                  <a:pt x="2641" y="10968"/>
                </a:lnTo>
                <a:lnTo>
                  <a:pt x="2788" y="11151"/>
                </a:lnTo>
                <a:lnTo>
                  <a:pt x="2935" y="11261"/>
                </a:lnTo>
                <a:lnTo>
                  <a:pt x="3302" y="11445"/>
                </a:lnTo>
                <a:lnTo>
                  <a:pt x="3778" y="11775"/>
                </a:lnTo>
                <a:lnTo>
                  <a:pt x="4255" y="12105"/>
                </a:lnTo>
                <a:lnTo>
                  <a:pt x="5099" y="12765"/>
                </a:lnTo>
                <a:lnTo>
                  <a:pt x="5539" y="13095"/>
                </a:lnTo>
                <a:lnTo>
                  <a:pt x="5759" y="13242"/>
                </a:lnTo>
                <a:lnTo>
                  <a:pt x="5869" y="13279"/>
                </a:lnTo>
                <a:lnTo>
                  <a:pt x="6053" y="13279"/>
                </a:lnTo>
                <a:lnTo>
                  <a:pt x="6126" y="13242"/>
                </a:lnTo>
                <a:lnTo>
                  <a:pt x="6163" y="13169"/>
                </a:lnTo>
                <a:lnTo>
                  <a:pt x="6126" y="13059"/>
                </a:lnTo>
                <a:lnTo>
                  <a:pt x="6089" y="12985"/>
                </a:lnTo>
                <a:lnTo>
                  <a:pt x="6016" y="12875"/>
                </a:lnTo>
                <a:lnTo>
                  <a:pt x="5869" y="12729"/>
                </a:lnTo>
                <a:lnTo>
                  <a:pt x="5502" y="12472"/>
                </a:lnTo>
                <a:lnTo>
                  <a:pt x="4512" y="11738"/>
                </a:lnTo>
                <a:lnTo>
                  <a:pt x="4035" y="11408"/>
                </a:lnTo>
                <a:lnTo>
                  <a:pt x="3522" y="11078"/>
                </a:lnTo>
                <a:lnTo>
                  <a:pt x="3338" y="11005"/>
                </a:lnTo>
                <a:lnTo>
                  <a:pt x="3118" y="10895"/>
                </a:lnTo>
                <a:lnTo>
                  <a:pt x="2935" y="10858"/>
                </a:lnTo>
                <a:close/>
                <a:moveTo>
                  <a:pt x="13756" y="12252"/>
                </a:moveTo>
                <a:lnTo>
                  <a:pt x="13719" y="12362"/>
                </a:lnTo>
                <a:lnTo>
                  <a:pt x="13719" y="12619"/>
                </a:lnTo>
                <a:lnTo>
                  <a:pt x="13719" y="12912"/>
                </a:lnTo>
                <a:lnTo>
                  <a:pt x="13756" y="12985"/>
                </a:lnTo>
                <a:lnTo>
                  <a:pt x="13793" y="13022"/>
                </a:lnTo>
                <a:lnTo>
                  <a:pt x="13719" y="13095"/>
                </a:lnTo>
                <a:lnTo>
                  <a:pt x="13389" y="13536"/>
                </a:lnTo>
                <a:lnTo>
                  <a:pt x="13426" y="13132"/>
                </a:lnTo>
                <a:lnTo>
                  <a:pt x="13462" y="12912"/>
                </a:lnTo>
                <a:lnTo>
                  <a:pt x="13462" y="12765"/>
                </a:lnTo>
                <a:lnTo>
                  <a:pt x="13426" y="12655"/>
                </a:lnTo>
                <a:lnTo>
                  <a:pt x="13756" y="12252"/>
                </a:lnTo>
                <a:close/>
                <a:moveTo>
                  <a:pt x="4402" y="8694"/>
                </a:moveTo>
                <a:lnTo>
                  <a:pt x="4329" y="8730"/>
                </a:lnTo>
                <a:lnTo>
                  <a:pt x="4255" y="8804"/>
                </a:lnTo>
                <a:lnTo>
                  <a:pt x="4255" y="8877"/>
                </a:lnTo>
                <a:lnTo>
                  <a:pt x="4255" y="8987"/>
                </a:lnTo>
                <a:lnTo>
                  <a:pt x="4292" y="9060"/>
                </a:lnTo>
                <a:lnTo>
                  <a:pt x="4365" y="9134"/>
                </a:lnTo>
                <a:lnTo>
                  <a:pt x="4512" y="9207"/>
                </a:lnTo>
                <a:lnTo>
                  <a:pt x="4842" y="9354"/>
                </a:lnTo>
                <a:lnTo>
                  <a:pt x="5136" y="9501"/>
                </a:lnTo>
                <a:lnTo>
                  <a:pt x="5392" y="9647"/>
                </a:lnTo>
                <a:lnTo>
                  <a:pt x="5869" y="10014"/>
                </a:lnTo>
                <a:lnTo>
                  <a:pt x="6346" y="10418"/>
                </a:lnTo>
                <a:lnTo>
                  <a:pt x="6786" y="10858"/>
                </a:lnTo>
                <a:lnTo>
                  <a:pt x="8584" y="12398"/>
                </a:lnTo>
                <a:lnTo>
                  <a:pt x="9501" y="13169"/>
                </a:lnTo>
                <a:lnTo>
                  <a:pt x="9721" y="13315"/>
                </a:lnTo>
                <a:lnTo>
                  <a:pt x="9941" y="13462"/>
                </a:lnTo>
                <a:lnTo>
                  <a:pt x="10161" y="13572"/>
                </a:lnTo>
                <a:lnTo>
                  <a:pt x="10271" y="13609"/>
                </a:lnTo>
                <a:lnTo>
                  <a:pt x="10381" y="13609"/>
                </a:lnTo>
                <a:lnTo>
                  <a:pt x="10454" y="13572"/>
                </a:lnTo>
                <a:lnTo>
                  <a:pt x="10491" y="13536"/>
                </a:lnTo>
                <a:lnTo>
                  <a:pt x="10528" y="13462"/>
                </a:lnTo>
                <a:lnTo>
                  <a:pt x="10491" y="13389"/>
                </a:lnTo>
                <a:lnTo>
                  <a:pt x="10418" y="13242"/>
                </a:lnTo>
                <a:lnTo>
                  <a:pt x="10271" y="13132"/>
                </a:lnTo>
                <a:lnTo>
                  <a:pt x="9978" y="12949"/>
                </a:lnTo>
                <a:lnTo>
                  <a:pt x="9537" y="12619"/>
                </a:lnTo>
                <a:lnTo>
                  <a:pt x="9134" y="12288"/>
                </a:lnTo>
                <a:lnTo>
                  <a:pt x="7557" y="10931"/>
                </a:lnTo>
                <a:lnTo>
                  <a:pt x="6823" y="10271"/>
                </a:lnTo>
                <a:lnTo>
                  <a:pt x="6089" y="9647"/>
                </a:lnTo>
                <a:lnTo>
                  <a:pt x="5686" y="9354"/>
                </a:lnTo>
                <a:lnTo>
                  <a:pt x="5246" y="9097"/>
                </a:lnTo>
                <a:lnTo>
                  <a:pt x="4769" y="8950"/>
                </a:lnTo>
                <a:lnTo>
                  <a:pt x="4549" y="8840"/>
                </a:lnTo>
                <a:lnTo>
                  <a:pt x="4475" y="8767"/>
                </a:lnTo>
                <a:lnTo>
                  <a:pt x="4439" y="8694"/>
                </a:lnTo>
                <a:close/>
                <a:moveTo>
                  <a:pt x="1541" y="13022"/>
                </a:moveTo>
                <a:lnTo>
                  <a:pt x="2091" y="13389"/>
                </a:lnTo>
                <a:lnTo>
                  <a:pt x="2091" y="13572"/>
                </a:lnTo>
                <a:lnTo>
                  <a:pt x="2126" y="13749"/>
                </a:lnTo>
                <a:lnTo>
                  <a:pt x="1504" y="13389"/>
                </a:lnTo>
                <a:lnTo>
                  <a:pt x="1578" y="13352"/>
                </a:lnTo>
                <a:lnTo>
                  <a:pt x="1614" y="13315"/>
                </a:lnTo>
                <a:lnTo>
                  <a:pt x="1614" y="13279"/>
                </a:lnTo>
                <a:lnTo>
                  <a:pt x="1614" y="13205"/>
                </a:lnTo>
                <a:lnTo>
                  <a:pt x="1541" y="13095"/>
                </a:lnTo>
                <a:lnTo>
                  <a:pt x="1541" y="13022"/>
                </a:lnTo>
                <a:close/>
                <a:moveTo>
                  <a:pt x="13206" y="12949"/>
                </a:moveTo>
                <a:lnTo>
                  <a:pt x="13169" y="13022"/>
                </a:lnTo>
                <a:lnTo>
                  <a:pt x="13059" y="13756"/>
                </a:lnTo>
                <a:lnTo>
                  <a:pt x="13059" y="13829"/>
                </a:lnTo>
                <a:lnTo>
                  <a:pt x="13096" y="13866"/>
                </a:lnTo>
                <a:lnTo>
                  <a:pt x="12912" y="14086"/>
                </a:lnTo>
                <a:lnTo>
                  <a:pt x="12912" y="13719"/>
                </a:lnTo>
                <a:lnTo>
                  <a:pt x="12875" y="13352"/>
                </a:lnTo>
                <a:lnTo>
                  <a:pt x="13206" y="12949"/>
                </a:lnTo>
                <a:close/>
                <a:moveTo>
                  <a:pt x="2458" y="13646"/>
                </a:moveTo>
                <a:lnTo>
                  <a:pt x="2641" y="13792"/>
                </a:lnTo>
                <a:lnTo>
                  <a:pt x="2788" y="13902"/>
                </a:lnTo>
                <a:lnTo>
                  <a:pt x="2788" y="14086"/>
                </a:lnTo>
                <a:lnTo>
                  <a:pt x="2825" y="14233"/>
                </a:lnTo>
                <a:lnTo>
                  <a:pt x="2605" y="14086"/>
                </a:lnTo>
                <a:lnTo>
                  <a:pt x="2385" y="13939"/>
                </a:lnTo>
                <a:lnTo>
                  <a:pt x="2495" y="13939"/>
                </a:lnTo>
                <a:lnTo>
                  <a:pt x="2568" y="13866"/>
                </a:lnTo>
                <a:lnTo>
                  <a:pt x="2568" y="13829"/>
                </a:lnTo>
                <a:lnTo>
                  <a:pt x="2568" y="13756"/>
                </a:lnTo>
                <a:lnTo>
                  <a:pt x="2458" y="13646"/>
                </a:lnTo>
                <a:close/>
                <a:moveTo>
                  <a:pt x="3595" y="9794"/>
                </a:moveTo>
                <a:lnTo>
                  <a:pt x="3558" y="9831"/>
                </a:lnTo>
                <a:lnTo>
                  <a:pt x="3522" y="9867"/>
                </a:lnTo>
                <a:lnTo>
                  <a:pt x="3558" y="9977"/>
                </a:lnTo>
                <a:lnTo>
                  <a:pt x="3595" y="10088"/>
                </a:lnTo>
                <a:lnTo>
                  <a:pt x="3815" y="10234"/>
                </a:lnTo>
                <a:lnTo>
                  <a:pt x="4659" y="10821"/>
                </a:lnTo>
                <a:lnTo>
                  <a:pt x="5466" y="11518"/>
                </a:lnTo>
                <a:lnTo>
                  <a:pt x="6236" y="12178"/>
                </a:lnTo>
                <a:lnTo>
                  <a:pt x="7080" y="12839"/>
                </a:lnTo>
                <a:lnTo>
                  <a:pt x="7923" y="13462"/>
                </a:lnTo>
                <a:lnTo>
                  <a:pt x="8730" y="14049"/>
                </a:lnTo>
                <a:lnTo>
                  <a:pt x="9134" y="14343"/>
                </a:lnTo>
                <a:lnTo>
                  <a:pt x="9574" y="14563"/>
                </a:lnTo>
                <a:lnTo>
                  <a:pt x="9684" y="14563"/>
                </a:lnTo>
                <a:lnTo>
                  <a:pt x="9794" y="14526"/>
                </a:lnTo>
                <a:lnTo>
                  <a:pt x="9868" y="14453"/>
                </a:lnTo>
                <a:lnTo>
                  <a:pt x="9904" y="14416"/>
                </a:lnTo>
                <a:lnTo>
                  <a:pt x="9904" y="14379"/>
                </a:lnTo>
                <a:lnTo>
                  <a:pt x="9904" y="14306"/>
                </a:lnTo>
                <a:lnTo>
                  <a:pt x="9868" y="14269"/>
                </a:lnTo>
                <a:lnTo>
                  <a:pt x="9794" y="14196"/>
                </a:lnTo>
                <a:lnTo>
                  <a:pt x="9721" y="14159"/>
                </a:lnTo>
                <a:lnTo>
                  <a:pt x="9501" y="14012"/>
                </a:lnTo>
                <a:lnTo>
                  <a:pt x="9281" y="13866"/>
                </a:lnTo>
                <a:lnTo>
                  <a:pt x="8290" y="13205"/>
                </a:lnTo>
                <a:lnTo>
                  <a:pt x="7373" y="12508"/>
                </a:lnTo>
                <a:lnTo>
                  <a:pt x="6493" y="11812"/>
                </a:lnTo>
                <a:lnTo>
                  <a:pt x="5649" y="11115"/>
                </a:lnTo>
                <a:lnTo>
                  <a:pt x="4769" y="10418"/>
                </a:lnTo>
                <a:lnTo>
                  <a:pt x="4549" y="10234"/>
                </a:lnTo>
                <a:lnTo>
                  <a:pt x="4145" y="9977"/>
                </a:lnTo>
                <a:lnTo>
                  <a:pt x="3925" y="9867"/>
                </a:lnTo>
                <a:lnTo>
                  <a:pt x="3742" y="9794"/>
                </a:lnTo>
                <a:close/>
                <a:moveTo>
                  <a:pt x="3155" y="14122"/>
                </a:moveTo>
                <a:lnTo>
                  <a:pt x="3778" y="14563"/>
                </a:lnTo>
                <a:lnTo>
                  <a:pt x="3742" y="14746"/>
                </a:lnTo>
                <a:lnTo>
                  <a:pt x="3742" y="14856"/>
                </a:lnTo>
                <a:lnTo>
                  <a:pt x="3338" y="14563"/>
                </a:lnTo>
                <a:lnTo>
                  <a:pt x="3338" y="14489"/>
                </a:lnTo>
                <a:lnTo>
                  <a:pt x="3302" y="14416"/>
                </a:lnTo>
                <a:lnTo>
                  <a:pt x="3192" y="14269"/>
                </a:lnTo>
                <a:lnTo>
                  <a:pt x="3155" y="14122"/>
                </a:lnTo>
                <a:close/>
                <a:moveTo>
                  <a:pt x="12692" y="13536"/>
                </a:moveTo>
                <a:lnTo>
                  <a:pt x="12619" y="13976"/>
                </a:lnTo>
                <a:lnTo>
                  <a:pt x="12582" y="14416"/>
                </a:lnTo>
                <a:lnTo>
                  <a:pt x="12582" y="14489"/>
                </a:lnTo>
                <a:lnTo>
                  <a:pt x="12142" y="15040"/>
                </a:lnTo>
                <a:lnTo>
                  <a:pt x="12142" y="14893"/>
                </a:lnTo>
                <a:lnTo>
                  <a:pt x="12142" y="14563"/>
                </a:lnTo>
                <a:lnTo>
                  <a:pt x="12105" y="14269"/>
                </a:lnTo>
                <a:lnTo>
                  <a:pt x="12692" y="13536"/>
                </a:lnTo>
                <a:close/>
                <a:moveTo>
                  <a:pt x="4035" y="14746"/>
                </a:moveTo>
                <a:lnTo>
                  <a:pt x="4402" y="15003"/>
                </a:lnTo>
                <a:lnTo>
                  <a:pt x="4402" y="15040"/>
                </a:lnTo>
                <a:lnTo>
                  <a:pt x="4402" y="15150"/>
                </a:lnTo>
                <a:lnTo>
                  <a:pt x="4439" y="15223"/>
                </a:lnTo>
                <a:lnTo>
                  <a:pt x="4549" y="15370"/>
                </a:lnTo>
                <a:lnTo>
                  <a:pt x="4659" y="15553"/>
                </a:lnTo>
                <a:lnTo>
                  <a:pt x="4255" y="15223"/>
                </a:lnTo>
                <a:lnTo>
                  <a:pt x="4255" y="15150"/>
                </a:lnTo>
                <a:lnTo>
                  <a:pt x="4219" y="15076"/>
                </a:lnTo>
                <a:lnTo>
                  <a:pt x="4109" y="14966"/>
                </a:lnTo>
                <a:lnTo>
                  <a:pt x="4035" y="14856"/>
                </a:lnTo>
                <a:lnTo>
                  <a:pt x="4035" y="14746"/>
                </a:lnTo>
                <a:close/>
                <a:moveTo>
                  <a:pt x="11922" y="14489"/>
                </a:moveTo>
                <a:lnTo>
                  <a:pt x="11885" y="14856"/>
                </a:lnTo>
                <a:lnTo>
                  <a:pt x="11848" y="15113"/>
                </a:lnTo>
                <a:lnTo>
                  <a:pt x="11848" y="15260"/>
                </a:lnTo>
                <a:lnTo>
                  <a:pt x="11848" y="15370"/>
                </a:lnTo>
                <a:lnTo>
                  <a:pt x="11555" y="15700"/>
                </a:lnTo>
                <a:lnTo>
                  <a:pt x="11592" y="15480"/>
                </a:lnTo>
                <a:lnTo>
                  <a:pt x="11555" y="15223"/>
                </a:lnTo>
                <a:lnTo>
                  <a:pt x="11555" y="15150"/>
                </a:lnTo>
                <a:lnTo>
                  <a:pt x="11482" y="15113"/>
                </a:lnTo>
                <a:lnTo>
                  <a:pt x="11445" y="15113"/>
                </a:lnTo>
                <a:lnTo>
                  <a:pt x="11922" y="14489"/>
                </a:lnTo>
                <a:close/>
                <a:moveTo>
                  <a:pt x="4769" y="15223"/>
                </a:moveTo>
                <a:lnTo>
                  <a:pt x="5026" y="15406"/>
                </a:lnTo>
                <a:lnTo>
                  <a:pt x="5576" y="15810"/>
                </a:lnTo>
                <a:lnTo>
                  <a:pt x="5576" y="15883"/>
                </a:lnTo>
                <a:lnTo>
                  <a:pt x="5576" y="16177"/>
                </a:lnTo>
                <a:lnTo>
                  <a:pt x="5576" y="16287"/>
                </a:lnTo>
                <a:lnTo>
                  <a:pt x="4916" y="15773"/>
                </a:lnTo>
                <a:lnTo>
                  <a:pt x="4952" y="15663"/>
                </a:lnTo>
                <a:lnTo>
                  <a:pt x="4952" y="15553"/>
                </a:lnTo>
                <a:lnTo>
                  <a:pt x="4916" y="15480"/>
                </a:lnTo>
                <a:lnTo>
                  <a:pt x="4879" y="15370"/>
                </a:lnTo>
                <a:lnTo>
                  <a:pt x="4769" y="15223"/>
                </a:lnTo>
                <a:close/>
                <a:moveTo>
                  <a:pt x="5833" y="15993"/>
                </a:moveTo>
                <a:lnTo>
                  <a:pt x="6456" y="16507"/>
                </a:lnTo>
                <a:lnTo>
                  <a:pt x="6420" y="16580"/>
                </a:lnTo>
                <a:lnTo>
                  <a:pt x="6383" y="16690"/>
                </a:lnTo>
                <a:lnTo>
                  <a:pt x="6346" y="16874"/>
                </a:lnTo>
                <a:lnTo>
                  <a:pt x="5869" y="16507"/>
                </a:lnTo>
                <a:lnTo>
                  <a:pt x="5869" y="16323"/>
                </a:lnTo>
                <a:lnTo>
                  <a:pt x="5869" y="16140"/>
                </a:lnTo>
                <a:lnTo>
                  <a:pt x="5833" y="15993"/>
                </a:lnTo>
                <a:close/>
                <a:moveTo>
                  <a:pt x="11298" y="15260"/>
                </a:moveTo>
                <a:lnTo>
                  <a:pt x="11298" y="15443"/>
                </a:lnTo>
                <a:lnTo>
                  <a:pt x="11225" y="15957"/>
                </a:lnTo>
                <a:lnTo>
                  <a:pt x="11225" y="16030"/>
                </a:lnTo>
                <a:lnTo>
                  <a:pt x="11261" y="16067"/>
                </a:lnTo>
                <a:lnTo>
                  <a:pt x="10088" y="17387"/>
                </a:lnTo>
                <a:lnTo>
                  <a:pt x="10088" y="17130"/>
                </a:lnTo>
                <a:lnTo>
                  <a:pt x="10088" y="16984"/>
                </a:lnTo>
                <a:lnTo>
                  <a:pt x="10308" y="16653"/>
                </a:lnTo>
                <a:lnTo>
                  <a:pt x="10821" y="15920"/>
                </a:lnTo>
                <a:lnTo>
                  <a:pt x="10785" y="16067"/>
                </a:lnTo>
                <a:lnTo>
                  <a:pt x="10711" y="16287"/>
                </a:lnTo>
                <a:lnTo>
                  <a:pt x="10711" y="16397"/>
                </a:lnTo>
                <a:lnTo>
                  <a:pt x="10711" y="16507"/>
                </a:lnTo>
                <a:lnTo>
                  <a:pt x="10748" y="16543"/>
                </a:lnTo>
                <a:lnTo>
                  <a:pt x="10785" y="16543"/>
                </a:lnTo>
                <a:lnTo>
                  <a:pt x="10895" y="16470"/>
                </a:lnTo>
                <a:lnTo>
                  <a:pt x="10968" y="16360"/>
                </a:lnTo>
                <a:lnTo>
                  <a:pt x="11005" y="16103"/>
                </a:lnTo>
                <a:lnTo>
                  <a:pt x="11005" y="15663"/>
                </a:lnTo>
                <a:lnTo>
                  <a:pt x="11225" y="15370"/>
                </a:lnTo>
                <a:lnTo>
                  <a:pt x="11298" y="15260"/>
                </a:lnTo>
                <a:close/>
                <a:moveTo>
                  <a:pt x="6566" y="16580"/>
                </a:moveTo>
                <a:lnTo>
                  <a:pt x="7006" y="17020"/>
                </a:lnTo>
                <a:lnTo>
                  <a:pt x="7006" y="17240"/>
                </a:lnTo>
                <a:lnTo>
                  <a:pt x="7006" y="17460"/>
                </a:lnTo>
                <a:lnTo>
                  <a:pt x="6896" y="17350"/>
                </a:lnTo>
                <a:lnTo>
                  <a:pt x="6640" y="17130"/>
                </a:lnTo>
                <a:lnTo>
                  <a:pt x="6640" y="17020"/>
                </a:lnTo>
                <a:lnTo>
                  <a:pt x="6603" y="16800"/>
                </a:lnTo>
                <a:lnTo>
                  <a:pt x="6566" y="16580"/>
                </a:lnTo>
                <a:close/>
                <a:moveTo>
                  <a:pt x="9464" y="404"/>
                </a:moveTo>
                <a:lnTo>
                  <a:pt x="9684" y="440"/>
                </a:lnTo>
                <a:lnTo>
                  <a:pt x="9868" y="477"/>
                </a:lnTo>
                <a:lnTo>
                  <a:pt x="10051" y="587"/>
                </a:lnTo>
                <a:lnTo>
                  <a:pt x="10418" y="844"/>
                </a:lnTo>
                <a:lnTo>
                  <a:pt x="10711" y="1064"/>
                </a:lnTo>
                <a:lnTo>
                  <a:pt x="12582" y="2421"/>
                </a:lnTo>
                <a:lnTo>
                  <a:pt x="14489" y="3815"/>
                </a:lnTo>
                <a:lnTo>
                  <a:pt x="15443" y="4512"/>
                </a:lnTo>
                <a:lnTo>
                  <a:pt x="15700" y="4732"/>
                </a:lnTo>
                <a:lnTo>
                  <a:pt x="15847" y="4805"/>
                </a:lnTo>
                <a:lnTo>
                  <a:pt x="15993" y="4879"/>
                </a:lnTo>
                <a:lnTo>
                  <a:pt x="15590" y="5356"/>
                </a:lnTo>
                <a:lnTo>
                  <a:pt x="15223" y="5869"/>
                </a:lnTo>
                <a:lnTo>
                  <a:pt x="15040" y="6089"/>
                </a:lnTo>
                <a:lnTo>
                  <a:pt x="14856" y="6383"/>
                </a:lnTo>
                <a:lnTo>
                  <a:pt x="14783" y="6529"/>
                </a:lnTo>
                <a:lnTo>
                  <a:pt x="14746" y="6639"/>
                </a:lnTo>
                <a:lnTo>
                  <a:pt x="14746" y="6786"/>
                </a:lnTo>
                <a:lnTo>
                  <a:pt x="14856" y="6896"/>
                </a:lnTo>
                <a:lnTo>
                  <a:pt x="14966" y="7006"/>
                </a:lnTo>
                <a:lnTo>
                  <a:pt x="15076" y="7080"/>
                </a:lnTo>
                <a:lnTo>
                  <a:pt x="15370" y="7190"/>
                </a:lnTo>
                <a:lnTo>
                  <a:pt x="15957" y="7300"/>
                </a:lnTo>
                <a:lnTo>
                  <a:pt x="16727" y="7446"/>
                </a:lnTo>
                <a:lnTo>
                  <a:pt x="17021" y="7520"/>
                </a:lnTo>
                <a:lnTo>
                  <a:pt x="16984" y="7593"/>
                </a:lnTo>
                <a:lnTo>
                  <a:pt x="16470" y="8143"/>
                </a:lnTo>
                <a:lnTo>
                  <a:pt x="15993" y="8730"/>
                </a:lnTo>
                <a:lnTo>
                  <a:pt x="15040" y="9904"/>
                </a:lnTo>
                <a:lnTo>
                  <a:pt x="12912" y="12508"/>
                </a:lnTo>
                <a:lnTo>
                  <a:pt x="11848" y="13792"/>
                </a:lnTo>
                <a:lnTo>
                  <a:pt x="10821" y="15113"/>
                </a:lnTo>
                <a:lnTo>
                  <a:pt x="10344" y="15736"/>
                </a:lnTo>
                <a:lnTo>
                  <a:pt x="9904" y="16397"/>
                </a:lnTo>
                <a:lnTo>
                  <a:pt x="9464" y="17057"/>
                </a:lnTo>
                <a:lnTo>
                  <a:pt x="9317" y="17277"/>
                </a:lnTo>
                <a:lnTo>
                  <a:pt x="9207" y="17497"/>
                </a:lnTo>
                <a:lnTo>
                  <a:pt x="8987" y="17387"/>
                </a:lnTo>
                <a:lnTo>
                  <a:pt x="8767" y="17350"/>
                </a:lnTo>
                <a:lnTo>
                  <a:pt x="8290" y="17204"/>
                </a:lnTo>
                <a:lnTo>
                  <a:pt x="7997" y="17094"/>
                </a:lnTo>
                <a:lnTo>
                  <a:pt x="7740" y="16910"/>
                </a:lnTo>
                <a:lnTo>
                  <a:pt x="7483" y="16727"/>
                </a:lnTo>
                <a:lnTo>
                  <a:pt x="7227" y="16507"/>
                </a:lnTo>
                <a:lnTo>
                  <a:pt x="6750" y="16067"/>
                </a:lnTo>
                <a:lnTo>
                  <a:pt x="6273" y="15663"/>
                </a:lnTo>
                <a:lnTo>
                  <a:pt x="5723" y="15296"/>
                </a:lnTo>
                <a:lnTo>
                  <a:pt x="5209" y="14929"/>
                </a:lnTo>
                <a:lnTo>
                  <a:pt x="3045" y="13462"/>
                </a:lnTo>
                <a:lnTo>
                  <a:pt x="1908" y="12619"/>
                </a:lnTo>
                <a:lnTo>
                  <a:pt x="1321" y="12215"/>
                </a:lnTo>
                <a:lnTo>
                  <a:pt x="697" y="11848"/>
                </a:lnTo>
                <a:lnTo>
                  <a:pt x="624" y="11812"/>
                </a:lnTo>
                <a:lnTo>
                  <a:pt x="1614" y="10381"/>
                </a:lnTo>
                <a:lnTo>
                  <a:pt x="2641" y="8950"/>
                </a:lnTo>
                <a:lnTo>
                  <a:pt x="3668" y="7556"/>
                </a:lnTo>
                <a:lnTo>
                  <a:pt x="4732" y="6163"/>
                </a:lnTo>
                <a:lnTo>
                  <a:pt x="6970" y="3338"/>
                </a:lnTo>
                <a:lnTo>
                  <a:pt x="8144" y="1944"/>
                </a:lnTo>
                <a:lnTo>
                  <a:pt x="8730" y="1284"/>
                </a:lnTo>
                <a:lnTo>
                  <a:pt x="9244" y="550"/>
                </a:lnTo>
                <a:lnTo>
                  <a:pt x="9281" y="477"/>
                </a:lnTo>
                <a:lnTo>
                  <a:pt x="9281" y="404"/>
                </a:lnTo>
                <a:close/>
                <a:moveTo>
                  <a:pt x="7227" y="17204"/>
                </a:moveTo>
                <a:lnTo>
                  <a:pt x="7667" y="17460"/>
                </a:lnTo>
                <a:lnTo>
                  <a:pt x="8107" y="17681"/>
                </a:lnTo>
                <a:lnTo>
                  <a:pt x="8070" y="17937"/>
                </a:lnTo>
                <a:lnTo>
                  <a:pt x="8107" y="18194"/>
                </a:lnTo>
                <a:lnTo>
                  <a:pt x="7850" y="18084"/>
                </a:lnTo>
                <a:lnTo>
                  <a:pt x="7447" y="17791"/>
                </a:lnTo>
                <a:lnTo>
                  <a:pt x="7410" y="17644"/>
                </a:lnTo>
                <a:lnTo>
                  <a:pt x="7337" y="17497"/>
                </a:lnTo>
                <a:lnTo>
                  <a:pt x="7227" y="17204"/>
                </a:lnTo>
                <a:close/>
                <a:moveTo>
                  <a:pt x="9831" y="17460"/>
                </a:moveTo>
                <a:lnTo>
                  <a:pt x="9868" y="17534"/>
                </a:lnTo>
                <a:lnTo>
                  <a:pt x="9904" y="17571"/>
                </a:lnTo>
                <a:lnTo>
                  <a:pt x="9464" y="18084"/>
                </a:lnTo>
                <a:lnTo>
                  <a:pt x="9207" y="18341"/>
                </a:lnTo>
                <a:lnTo>
                  <a:pt x="9171" y="18231"/>
                </a:lnTo>
                <a:lnTo>
                  <a:pt x="9134" y="18121"/>
                </a:lnTo>
                <a:lnTo>
                  <a:pt x="9134" y="17974"/>
                </a:lnTo>
                <a:lnTo>
                  <a:pt x="9317" y="17974"/>
                </a:lnTo>
                <a:lnTo>
                  <a:pt x="9317" y="17937"/>
                </a:lnTo>
                <a:lnTo>
                  <a:pt x="9391" y="17937"/>
                </a:lnTo>
                <a:lnTo>
                  <a:pt x="9464" y="17901"/>
                </a:lnTo>
                <a:lnTo>
                  <a:pt x="9574" y="17827"/>
                </a:lnTo>
                <a:lnTo>
                  <a:pt x="9647" y="17681"/>
                </a:lnTo>
                <a:lnTo>
                  <a:pt x="9794" y="17460"/>
                </a:lnTo>
                <a:close/>
                <a:moveTo>
                  <a:pt x="9464" y="0"/>
                </a:moveTo>
                <a:lnTo>
                  <a:pt x="9281" y="37"/>
                </a:lnTo>
                <a:lnTo>
                  <a:pt x="9134" y="110"/>
                </a:lnTo>
                <a:lnTo>
                  <a:pt x="9024" y="147"/>
                </a:lnTo>
                <a:lnTo>
                  <a:pt x="8951" y="257"/>
                </a:lnTo>
                <a:lnTo>
                  <a:pt x="8914" y="294"/>
                </a:lnTo>
                <a:lnTo>
                  <a:pt x="8914" y="330"/>
                </a:lnTo>
                <a:lnTo>
                  <a:pt x="8327" y="954"/>
                </a:lnTo>
                <a:lnTo>
                  <a:pt x="7740" y="1614"/>
                </a:lnTo>
                <a:lnTo>
                  <a:pt x="6640" y="2971"/>
                </a:lnTo>
                <a:lnTo>
                  <a:pt x="5502" y="4365"/>
                </a:lnTo>
                <a:lnTo>
                  <a:pt x="4402" y="5759"/>
                </a:lnTo>
                <a:lnTo>
                  <a:pt x="2421" y="8400"/>
                </a:lnTo>
                <a:lnTo>
                  <a:pt x="477" y="11041"/>
                </a:lnTo>
                <a:lnTo>
                  <a:pt x="330" y="11261"/>
                </a:lnTo>
                <a:lnTo>
                  <a:pt x="37" y="11701"/>
                </a:lnTo>
                <a:lnTo>
                  <a:pt x="0" y="11775"/>
                </a:lnTo>
                <a:lnTo>
                  <a:pt x="0" y="11885"/>
                </a:lnTo>
                <a:lnTo>
                  <a:pt x="37" y="11958"/>
                </a:lnTo>
                <a:lnTo>
                  <a:pt x="74" y="12032"/>
                </a:lnTo>
                <a:lnTo>
                  <a:pt x="147" y="12068"/>
                </a:lnTo>
                <a:lnTo>
                  <a:pt x="220" y="12105"/>
                </a:lnTo>
                <a:lnTo>
                  <a:pt x="294" y="12105"/>
                </a:lnTo>
                <a:lnTo>
                  <a:pt x="404" y="12068"/>
                </a:lnTo>
                <a:lnTo>
                  <a:pt x="440" y="12142"/>
                </a:lnTo>
                <a:lnTo>
                  <a:pt x="697" y="12398"/>
                </a:lnTo>
                <a:lnTo>
                  <a:pt x="587" y="12508"/>
                </a:lnTo>
                <a:lnTo>
                  <a:pt x="514" y="12655"/>
                </a:lnTo>
                <a:lnTo>
                  <a:pt x="440" y="12802"/>
                </a:lnTo>
                <a:lnTo>
                  <a:pt x="404" y="12949"/>
                </a:lnTo>
                <a:lnTo>
                  <a:pt x="404" y="13022"/>
                </a:lnTo>
                <a:lnTo>
                  <a:pt x="440" y="13059"/>
                </a:lnTo>
                <a:lnTo>
                  <a:pt x="514" y="13095"/>
                </a:lnTo>
                <a:lnTo>
                  <a:pt x="550" y="13095"/>
                </a:lnTo>
                <a:lnTo>
                  <a:pt x="624" y="13205"/>
                </a:lnTo>
                <a:lnTo>
                  <a:pt x="697" y="13315"/>
                </a:lnTo>
                <a:lnTo>
                  <a:pt x="881" y="13462"/>
                </a:lnTo>
                <a:lnTo>
                  <a:pt x="1284" y="13719"/>
                </a:lnTo>
                <a:lnTo>
                  <a:pt x="2385" y="14416"/>
                </a:lnTo>
                <a:lnTo>
                  <a:pt x="3558" y="15223"/>
                </a:lnTo>
                <a:lnTo>
                  <a:pt x="4659" y="16103"/>
                </a:lnTo>
                <a:lnTo>
                  <a:pt x="6420" y="17534"/>
                </a:lnTo>
                <a:lnTo>
                  <a:pt x="6420" y="17571"/>
                </a:lnTo>
                <a:lnTo>
                  <a:pt x="6493" y="17644"/>
                </a:lnTo>
                <a:lnTo>
                  <a:pt x="6566" y="17644"/>
                </a:lnTo>
                <a:lnTo>
                  <a:pt x="6823" y="17864"/>
                </a:lnTo>
                <a:lnTo>
                  <a:pt x="7300" y="18231"/>
                </a:lnTo>
                <a:lnTo>
                  <a:pt x="7777" y="18561"/>
                </a:lnTo>
                <a:lnTo>
                  <a:pt x="8034" y="18671"/>
                </a:lnTo>
                <a:lnTo>
                  <a:pt x="8254" y="18781"/>
                </a:lnTo>
                <a:lnTo>
                  <a:pt x="8510" y="18854"/>
                </a:lnTo>
                <a:lnTo>
                  <a:pt x="8620" y="18854"/>
                </a:lnTo>
                <a:lnTo>
                  <a:pt x="8767" y="18818"/>
                </a:lnTo>
                <a:lnTo>
                  <a:pt x="8804" y="18744"/>
                </a:lnTo>
                <a:lnTo>
                  <a:pt x="8840" y="18708"/>
                </a:lnTo>
                <a:lnTo>
                  <a:pt x="8840" y="18634"/>
                </a:lnTo>
                <a:lnTo>
                  <a:pt x="8804" y="18561"/>
                </a:lnTo>
                <a:lnTo>
                  <a:pt x="8730" y="18488"/>
                </a:lnTo>
                <a:lnTo>
                  <a:pt x="8620" y="18414"/>
                </a:lnTo>
                <a:lnTo>
                  <a:pt x="8437" y="18341"/>
                </a:lnTo>
                <a:lnTo>
                  <a:pt x="8400" y="18341"/>
                </a:lnTo>
                <a:lnTo>
                  <a:pt x="8400" y="18157"/>
                </a:lnTo>
                <a:lnTo>
                  <a:pt x="8400" y="17974"/>
                </a:lnTo>
                <a:lnTo>
                  <a:pt x="8364" y="17791"/>
                </a:lnTo>
                <a:lnTo>
                  <a:pt x="8620" y="17864"/>
                </a:lnTo>
                <a:lnTo>
                  <a:pt x="8951" y="17937"/>
                </a:lnTo>
                <a:lnTo>
                  <a:pt x="8877" y="18121"/>
                </a:lnTo>
                <a:lnTo>
                  <a:pt x="8877" y="18267"/>
                </a:lnTo>
                <a:lnTo>
                  <a:pt x="8914" y="18451"/>
                </a:lnTo>
                <a:lnTo>
                  <a:pt x="8987" y="18598"/>
                </a:lnTo>
                <a:lnTo>
                  <a:pt x="8877" y="18781"/>
                </a:lnTo>
                <a:lnTo>
                  <a:pt x="8877" y="18854"/>
                </a:lnTo>
                <a:lnTo>
                  <a:pt x="8914" y="18964"/>
                </a:lnTo>
                <a:lnTo>
                  <a:pt x="9024" y="19001"/>
                </a:lnTo>
                <a:lnTo>
                  <a:pt x="9097" y="18964"/>
                </a:lnTo>
                <a:lnTo>
                  <a:pt x="9281" y="18854"/>
                </a:lnTo>
                <a:lnTo>
                  <a:pt x="9427" y="18708"/>
                </a:lnTo>
                <a:lnTo>
                  <a:pt x="9721" y="18414"/>
                </a:lnTo>
                <a:lnTo>
                  <a:pt x="10344" y="17717"/>
                </a:lnTo>
                <a:lnTo>
                  <a:pt x="11555" y="16397"/>
                </a:lnTo>
                <a:lnTo>
                  <a:pt x="12802" y="14929"/>
                </a:lnTo>
                <a:lnTo>
                  <a:pt x="14013" y="13462"/>
                </a:lnTo>
                <a:lnTo>
                  <a:pt x="15150" y="11958"/>
                </a:lnTo>
                <a:lnTo>
                  <a:pt x="16214" y="10454"/>
                </a:lnTo>
                <a:lnTo>
                  <a:pt x="17314" y="8950"/>
                </a:lnTo>
                <a:lnTo>
                  <a:pt x="17791" y="8253"/>
                </a:lnTo>
                <a:lnTo>
                  <a:pt x="18011" y="7887"/>
                </a:lnTo>
                <a:lnTo>
                  <a:pt x="18231" y="7483"/>
                </a:lnTo>
                <a:lnTo>
                  <a:pt x="18304" y="7483"/>
                </a:lnTo>
                <a:lnTo>
                  <a:pt x="18341" y="7446"/>
                </a:lnTo>
                <a:lnTo>
                  <a:pt x="18378" y="7373"/>
                </a:lnTo>
                <a:lnTo>
                  <a:pt x="18378" y="7300"/>
                </a:lnTo>
                <a:lnTo>
                  <a:pt x="18268" y="7080"/>
                </a:lnTo>
                <a:lnTo>
                  <a:pt x="18158" y="6860"/>
                </a:lnTo>
                <a:lnTo>
                  <a:pt x="17828" y="6493"/>
                </a:lnTo>
                <a:lnTo>
                  <a:pt x="17644" y="6346"/>
                </a:lnTo>
                <a:lnTo>
                  <a:pt x="17424" y="6199"/>
                </a:lnTo>
                <a:lnTo>
                  <a:pt x="17277" y="6126"/>
                </a:lnTo>
                <a:lnTo>
                  <a:pt x="17131" y="6089"/>
                </a:lnTo>
                <a:lnTo>
                  <a:pt x="16910" y="5576"/>
                </a:lnTo>
                <a:lnTo>
                  <a:pt x="16837" y="5319"/>
                </a:lnTo>
                <a:lnTo>
                  <a:pt x="16800" y="5062"/>
                </a:lnTo>
                <a:lnTo>
                  <a:pt x="16800" y="4915"/>
                </a:lnTo>
                <a:lnTo>
                  <a:pt x="16727" y="4769"/>
                </a:lnTo>
                <a:lnTo>
                  <a:pt x="16654" y="4695"/>
                </a:lnTo>
                <a:lnTo>
                  <a:pt x="16470" y="4695"/>
                </a:lnTo>
                <a:lnTo>
                  <a:pt x="16397" y="4732"/>
                </a:lnTo>
                <a:lnTo>
                  <a:pt x="16360" y="4769"/>
                </a:lnTo>
                <a:lnTo>
                  <a:pt x="16397" y="4842"/>
                </a:lnTo>
                <a:lnTo>
                  <a:pt x="16434" y="4879"/>
                </a:lnTo>
                <a:lnTo>
                  <a:pt x="16434" y="4915"/>
                </a:lnTo>
                <a:lnTo>
                  <a:pt x="16434" y="5099"/>
                </a:lnTo>
                <a:lnTo>
                  <a:pt x="16434" y="5356"/>
                </a:lnTo>
                <a:lnTo>
                  <a:pt x="16470" y="5539"/>
                </a:lnTo>
                <a:lnTo>
                  <a:pt x="16544" y="5759"/>
                </a:lnTo>
                <a:lnTo>
                  <a:pt x="16690" y="6126"/>
                </a:lnTo>
                <a:lnTo>
                  <a:pt x="16984" y="7006"/>
                </a:lnTo>
                <a:lnTo>
                  <a:pt x="17021" y="7080"/>
                </a:lnTo>
                <a:lnTo>
                  <a:pt x="16544" y="6970"/>
                </a:lnTo>
                <a:lnTo>
                  <a:pt x="15920" y="6860"/>
                </a:lnTo>
                <a:lnTo>
                  <a:pt x="15296" y="6713"/>
                </a:lnTo>
                <a:lnTo>
                  <a:pt x="15186" y="6639"/>
                </a:lnTo>
                <a:lnTo>
                  <a:pt x="15223" y="6603"/>
                </a:lnTo>
                <a:lnTo>
                  <a:pt x="15333" y="6419"/>
                </a:lnTo>
                <a:lnTo>
                  <a:pt x="15700" y="5906"/>
                </a:lnTo>
                <a:lnTo>
                  <a:pt x="16030" y="5392"/>
                </a:lnTo>
                <a:lnTo>
                  <a:pt x="16287" y="4915"/>
                </a:lnTo>
                <a:lnTo>
                  <a:pt x="16360" y="4842"/>
                </a:lnTo>
                <a:lnTo>
                  <a:pt x="16360" y="4732"/>
                </a:lnTo>
                <a:lnTo>
                  <a:pt x="16324" y="4622"/>
                </a:lnTo>
                <a:lnTo>
                  <a:pt x="16250" y="4512"/>
                </a:lnTo>
                <a:lnTo>
                  <a:pt x="16067" y="4329"/>
                </a:lnTo>
                <a:lnTo>
                  <a:pt x="15590" y="4035"/>
                </a:lnTo>
                <a:lnTo>
                  <a:pt x="14526" y="3265"/>
                </a:lnTo>
                <a:lnTo>
                  <a:pt x="12435" y="1724"/>
                </a:lnTo>
                <a:lnTo>
                  <a:pt x="11445" y="1027"/>
                </a:lnTo>
                <a:lnTo>
                  <a:pt x="10454" y="330"/>
                </a:lnTo>
                <a:lnTo>
                  <a:pt x="10124" y="147"/>
                </a:lnTo>
                <a:lnTo>
                  <a:pt x="9794" y="37"/>
                </a:lnTo>
                <a:lnTo>
                  <a:pt x="9611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9" name="Shape 269"/>
          <p:cNvSpPr/>
          <p:nvPr/>
        </p:nvSpPr>
        <p:spPr>
          <a:xfrm>
            <a:off x="700454" y="4557601"/>
            <a:ext cx="504670" cy="400627"/>
          </a:xfrm>
          <a:custGeom>
            <a:avLst/>
            <a:gdLst/>
            <a:ahLst/>
            <a:cxnLst/>
            <a:rect l="0" t="0" r="0" b="0"/>
            <a:pathLst>
              <a:path w="17792" h="14124" extrusionOk="0">
                <a:moveTo>
                  <a:pt x="10565" y="2275"/>
                </a:moveTo>
                <a:lnTo>
                  <a:pt x="10785" y="2312"/>
                </a:lnTo>
                <a:lnTo>
                  <a:pt x="11189" y="2422"/>
                </a:lnTo>
                <a:lnTo>
                  <a:pt x="11555" y="2605"/>
                </a:lnTo>
                <a:lnTo>
                  <a:pt x="11445" y="2605"/>
                </a:lnTo>
                <a:lnTo>
                  <a:pt x="10638" y="2899"/>
                </a:lnTo>
                <a:lnTo>
                  <a:pt x="9868" y="3192"/>
                </a:lnTo>
                <a:lnTo>
                  <a:pt x="9245" y="3449"/>
                </a:lnTo>
                <a:lnTo>
                  <a:pt x="8584" y="3706"/>
                </a:lnTo>
                <a:lnTo>
                  <a:pt x="7961" y="4036"/>
                </a:lnTo>
                <a:lnTo>
                  <a:pt x="7667" y="4219"/>
                </a:lnTo>
                <a:lnTo>
                  <a:pt x="7410" y="4439"/>
                </a:lnTo>
                <a:lnTo>
                  <a:pt x="7631" y="4073"/>
                </a:lnTo>
                <a:lnTo>
                  <a:pt x="7887" y="3743"/>
                </a:lnTo>
                <a:lnTo>
                  <a:pt x="8144" y="3412"/>
                </a:lnTo>
                <a:lnTo>
                  <a:pt x="8438" y="3156"/>
                </a:lnTo>
                <a:lnTo>
                  <a:pt x="8768" y="2899"/>
                </a:lnTo>
                <a:lnTo>
                  <a:pt x="9098" y="2679"/>
                </a:lnTo>
                <a:lnTo>
                  <a:pt x="9501" y="2495"/>
                </a:lnTo>
                <a:lnTo>
                  <a:pt x="9905" y="2349"/>
                </a:lnTo>
                <a:lnTo>
                  <a:pt x="10125" y="2312"/>
                </a:lnTo>
                <a:lnTo>
                  <a:pt x="10345" y="2275"/>
                </a:lnTo>
                <a:close/>
                <a:moveTo>
                  <a:pt x="1285" y="2129"/>
                </a:moveTo>
                <a:lnTo>
                  <a:pt x="1248" y="2165"/>
                </a:lnTo>
                <a:lnTo>
                  <a:pt x="1101" y="2275"/>
                </a:lnTo>
                <a:lnTo>
                  <a:pt x="991" y="2422"/>
                </a:lnTo>
                <a:lnTo>
                  <a:pt x="808" y="2715"/>
                </a:lnTo>
                <a:lnTo>
                  <a:pt x="588" y="2605"/>
                </a:lnTo>
                <a:lnTo>
                  <a:pt x="441" y="2422"/>
                </a:lnTo>
                <a:lnTo>
                  <a:pt x="258" y="2239"/>
                </a:lnTo>
                <a:lnTo>
                  <a:pt x="184" y="2202"/>
                </a:lnTo>
                <a:lnTo>
                  <a:pt x="111" y="2202"/>
                </a:lnTo>
                <a:lnTo>
                  <a:pt x="37" y="2239"/>
                </a:lnTo>
                <a:lnTo>
                  <a:pt x="1" y="2312"/>
                </a:lnTo>
                <a:lnTo>
                  <a:pt x="1" y="2495"/>
                </a:lnTo>
                <a:lnTo>
                  <a:pt x="74" y="2642"/>
                </a:lnTo>
                <a:lnTo>
                  <a:pt x="147" y="2789"/>
                </a:lnTo>
                <a:lnTo>
                  <a:pt x="258" y="2936"/>
                </a:lnTo>
                <a:lnTo>
                  <a:pt x="404" y="3046"/>
                </a:lnTo>
                <a:lnTo>
                  <a:pt x="588" y="3119"/>
                </a:lnTo>
                <a:lnTo>
                  <a:pt x="294" y="3706"/>
                </a:lnTo>
                <a:lnTo>
                  <a:pt x="74" y="4293"/>
                </a:lnTo>
                <a:lnTo>
                  <a:pt x="74" y="4403"/>
                </a:lnTo>
                <a:lnTo>
                  <a:pt x="74" y="4476"/>
                </a:lnTo>
                <a:lnTo>
                  <a:pt x="147" y="4549"/>
                </a:lnTo>
                <a:lnTo>
                  <a:pt x="221" y="4586"/>
                </a:lnTo>
                <a:lnTo>
                  <a:pt x="294" y="4623"/>
                </a:lnTo>
                <a:lnTo>
                  <a:pt x="368" y="4586"/>
                </a:lnTo>
                <a:lnTo>
                  <a:pt x="441" y="4549"/>
                </a:lnTo>
                <a:lnTo>
                  <a:pt x="514" y="4476"/>
                </a:lnTo>
                <a:lnTo>
                  <a:pt x="991" y="3339"/>
                </a:lnTo>
                <a:lnTo>
                  <a:pt x="1248" y="2789"/>
                </a:lnTo>
                <a:lnTo>
                  <a:pt x="1321" y="2495"/>
                </a:lnTo>
                <a:lnTo>
                  <a:pt x="1395" y="2202"/>
                </a:lnTo>
                <a:lnTo>
                  <a:pt x="1358" y="2165"/>
                </a:lnTo>
                <a:lnTo>
                  <a:pt x="1321" y="2129"/>
                </a:lnTo>
                <a:close/>
                <a:moveTo>
                  <a:pt x="11702" y="2715"/>
                </a:moveTo>
                <a:lnTo>
                  <a:pt x="11959" y="2936"/>
                </a:lnTo>
                <a:lnTo>
                  <a:pt x="12142" y="3156"/>
                </a:lnTo>
                <a:lnTo>
                  <a:pt x="12216" y="3266"/>
                </a:lnTo>
                <a:lnTo>
                  <a:pt x="11812" y="3412"/>
                </a:lnTo>
                <a:lnTo>
                  <a:pt x="11445" y="3559"/>
                </a:lnTo>
                <a:lnTo>
                  <a:pt x="9758" y="4183"/>
                </a:lnTo>
                <a:lnTo>
                  <a:pt x="8254" y="4770"/>
                </a:lnTo>
                <a:lnTo>
                  <a:pt x="7484" y="5100"/>
                </a:lnTo>
                <a:lnTo>
                  <a:pt x="7117" y="5283"/>
                </a:lnTo>
                <a:lnTo>
                  <a:pt x="6787" y="5503"/>
                </a:lnTo>
                <a:lnTo>
                  <a:pt x="7337" y="4549"/>
                </a:lnTo>
                <a:lnTo>
                  <a:pt x="7374" y="4549"/>
                </a:lnTo>
                <a:lnTo>
                  <a:pt x="8364" y="4073"/>
                </a:lnTo>
                <a:lnTo>
                  <a:pt x="9355" y="3632"/>
                </a:lnTo>
                <a:lnTo>
                  <a:pt x="11409" y="2862"/>
                </a:lnTo>
                <a:lnTo>
                  <a:pt x="11445" y="2936"/>
                </a:lnTo>
                <a:lnTo>
                  <a:pt x="11519" y="2972"/>
                </a:lnTo>
                <a:lnTo>
                  <a:pt x="11592" y="3009"/>
                </a:lnTo>
                <a:lnTo>
                  <a:pt x="11666" y="2972"/>
                </a:lnTo>
                <a:lnTo>
                  <a:pt x="11739" y="2899"/>
                </a:lnTo>
                <a:lnTo>
                  <a:pt x="11739" y="2789"/>
                </a:lnTo>
                <a:lnTo>
                  <a:pt x="11702" y="2715"/>
                </a:lnTo>
                <a:close/>
                <a:moveTo>
                  <a:pt x="12326" y="3522"/>
                </a:moveTo>
                <a:lnTo>
                  <a:pt x="12399" y="3596"/>
                </a:lnTo>
                <a:lnTo>
                  <a:pt x="12436" y="3596"/>
                </a:lnTo>
                <a:lnTo>
                  <a:pt x="12583" y="3926"/>
                </a:lnTo>
                <a:lnTo>
                  <a:pt x="12546" y="3926"/>
                </a:lnTo>
                <a:lnTo>
                  <a:pt x="12473" y="3963"/>
                </a:lnTo>
                <a:lnTo>
                  <a:pt x="12289" y="4109"/>
                </a:lnTo>
                <a:lnTo>
                  <a:pt x="12106" y="4219"/>
                </a:lnTo>
                <a:lnTo>
                  <a:pt x="11702" y="4403"/>
                </a:lnTo>
                <a:lnTo>
                  <a:pt x="11262" y="4586"/>
                </a:lnTo>
                <a:lnTo>
                  <a:pt x="10822" y="4733"/>
                </a:lnTo>
                <a:lnTo>
                  <a:pt x="9941" y="5026"/>
                </a:lnTo>
                <a:lnTo>
                  <a:pt x="9061" y="5393"/>
                </a:lnTo>
                <a:lnTo>
                  <a:pt x="8217" y="5723"/>
                </a:lnTo>
                <a:lnTo>
                  <a:pt x="7374" y="6127"/>
                </a:lnTo>
                <a:lnTo>
                  <a:pt x="6750" y="6384"/>
                </a:lnTo>
                <a:lnTo>
                  <a:pt x="6420" y="6567"/>
                </a:lnTo>
                <a:lnTo>
                  <a:pt x="6090" y="6750"/>
                </a:lnTo>
                <a:lnTo>
                  <a:pt x="6310" y="6384"/>
                </a:lnTo>
                <a:lnTo>
                  <a:pt x="6677" y="5650"/>
                </a:lnTo>
                <a:lnTo>
                  <a:pt x="7410" y="5467"/>
                </a:lnTo>
                <a:lnTo>
                  <a:pt x="8107" y="5173"/>
                </a:lnTo>
                <a:lnTo>
                  <a:pt x="9465" y="4623"/>
                </a:lnTo>
                <a:lnTo>
                  <a:pt x="10932" y="4073"/>
                </a:lnTo>
                <a:lnTo>
                  <a:pt x="11629" y="3816"/>
                </a:lnTo>
                <a:lnTo>
                  <a:pt x="12326" y="3522"/>
                </a:lnTo>
                <a:close/>
                <a:moveTo>
                  <a:pt x="5100" y="8401"/>
                </a:moveTo>
                <a:lnTo>
                  <a:pt x="4989" y="8438"/>
                </a:lnTo>
                <a:lnTo>
                  <a:pt x="4953" y="8474"/>
                </a:lnTo>
                <a:lnTo>
                  <a:pt x="4953" y="8511"/>
                </a:lnTo>
                <a:lnTo>
                  <a:pt x="4916" y="8768"/>
                </a:lnTo>
                <a:lnTo>
                  <a:pt x="4879" y="8988"/>
                </a:lnTo>
                <a:lnTo>
                  <a:pt x="4879" y="9245"/>
                </a:lnTo>
                <a:lnTo>
                  <a:pt x="4916" y="9355"/>
                </a:lnTo>
                <a:lnTo>
                  <a:pt x="4989" y="9465"/>
                </a:lnTo>
                <a:lnTo>
                  <a:pt x="5026" y="9501"/>
                </a:lnTo>
                <a:lnTo>
                  <a:pt x="5173" y="9501"/>
                </a:lnTo>
                <a:lnTo>
                  <a:pt x="5210" y="9465"/>
                </a:lnTo>
                <a:lnTo>
                  <a:pt x="5283" y="9391"/>
                </a:lnTo>
                <a:lnTo>
                  <a:pt x="5320" y="9281"/>
                </a:lnTo>
                <a:lnTo>
                  <a:pt x="5320" y="9061"/>
                </a:lnTo>
                <a:lnTo>
                  <a:pt x="5320" y="8768"/>
                </a:lnTo>
                <a:lnTo>
                  <a:pt x="5283" y="8511"/>
                </a:lnTo>
                <a:lnTo>
                  <a:pt x="5246" y="8474"/>
                </a:lnTo>
                <a:lnTo>
                  <a:pt x="5210" y="8438"/>
                </a:lnTo>
                <a:lnTo>
                  <a:pt x="5100" y="8401"/>
                </a:lnTo>
                <a:close/>
                <a:moveTo>
                  <a:pt x="5210" y="9685"/>
                </a:moveTo>
                <a:lnTo>
                  <a:pt x="5136" y="9722"/>
                </a:lnTo>
                <a:lnTo>
                  <a:pt x="5063" y="9758"/>
                </a:lnTo>
                <a:lnTo>
                  <a:pt x="5026" y="9795"/>
                </a:lnTo>
                <a:lnTo>
                  <a:pt x="4989" y="9905"/>
                </a:lnTo>
                <a:lnTo>
                  <a:pt x="4989" y="9978"/>
                </a:lnTo>
                <a:lnTo>
                  <a:pt x="4916" y="10308"/>
                </a:lnTo>
                <a:lnTo>
                  <a:pt x="4916" y="10639"/>
                </a:lnTo>
                <a:lnTo>
                  <a:pt x="4953" y="10749"/>
                </a:lnTo>
                <a:lnTo>
                  <a:pt x="4989" y="10785"/>
                </a:lnTo>
                <a:lnTo>
                  <a:pt x="5063" y="10822"/>
                </a:lnTo>
                <a:lnTo>
                  <a:pt x="5173" y="10822"/>
                </a:lnTo>
                <a:lnTo>
                  <a:pt x="5246" y="10785"/>
                </a:lnTo>
                <a:lnTo>
                  <a:pt x="5283" y="10749"/>
                </a:lnTo>
                <a:lnTo>
                  <a:pt x="5283" y="10639"/>
                </a:lnTo>
                <a:lnTo>
                  <a:pt x="5283" y="10272"/>
                </a:lnTo>
                <a:lnTo>
                  <a:pt x="5356" y="9905"/>
                </a:lnTo>
                <a:lnTo>
                  <a:pt x="5356" y="9832"/>
                </a:lnTo>
                <a:lnTo>
                  <a:pt x="5320" y="9758"/>
                </a:lnTo>
                <a:lnTo>
                  <a:pt x="5283" y="9722"/>
                </a:lnTo>
                <a:lnTo>
                  <a:pt x="5210" y="9685"/>
                </a:lnTo>
                <a:close/>
                <a:moveTo>
                  <a:pt x="14600" y="9501"/>
                </a:moveTo>
                <a:lnTo>
                  <a:pt x="14563" y="9575"/>
                </a:lnTo>
                <a:lnTo>
                  <a:pt x="14490" y="9868"/>
                </a:lnTo>
                <a:lnTo>
                  <a:pt x="14417" y="10125"/>
                </a:lnTo>
                <a:lnTo>
                  <a:pt x="14380" y="10712"/>
                </a:lnTo>
                <a:lnTo>
                  <a:pt x="14417" y="10785"/>
                </a:lnTo>
                <a:lnTo>
                  <a:pt x="14453" y="10859"/>
                </a:lnTo>
                <a:lnTo>
                  <a:pt x="14527" y="10895"/>
                </a:lnTo>
                <a:lnTo>
                  <a:pt x="14600" y="10932"/>
                </a:lnTo>
                <a:lnTo>
                  <a:pt x="14673" y="10932"/>
                </a:lnTo>
                <a:lnTo>
                  <a:pt x="14747" y="10895"/>
                </a:lnTo>
                <a:lnTo>
                  <a:pt x="14783" y="10859"/>
                </a:lnTo>
                <a:lnTo>
                  <a:pt x="14820" y="10785"/>
                </a:lnTo>
                <a:lnTo>
                  <a:pt x="14820" y="10639"/>
                </a:lnTo>
                <a:lnTo>
                  <a:pt x="14820" y="10088"/>
                </a:lnTo>
                <a:lnTo>
                  <a:pt x="14820" y="9832"/>
                </a:lnTo>
                <a:lnTo>
                  <a:pt x="14747" y="9575"/>
                </a:lnTo>
                <a:lnTo>
                  <a:pt x="14710" y="9501"/>
                </a:lnTo>
                <a:close/>
                <a:moveTo>
                  <a:pt x="12729" y="4183"/>
                </a:moveTo>
                <a:lnTo>
                  <a:pt x="12986" y="4880"/>
                </a:lnTo>
                <a:lnTo>
                  <a:pt x="12766" y="4990"/>
                </a:lnTo>
                <a:lnTo>
                  <a:pt x="12509" y="5100"/>
                </a:lnTo>
                <a:lnTo>
                  <a:pt x="12032" y="5320"/>
                </a:lnTo>
                <a:lnTo>
                  <a:pt x="10969" y="5833"/>
                </a:lnTo>
                <a:lnTo>
                  <a:pt x="9978" y="6310"/>
                </a:lnTo>
                <a:lnTo>
                  <a:pt x="8988" y="6714"/>
                </a:lnTo>
                <a:lnTo>
                  <a:pt x="8071" y="7007"/>
                </a:lnTo>
                <a:lnTo>
                  <a:pt x="7117" y="7301"/>
                </a:lnTo>
                <a:lnTo>
                  <a:pt x="6677" y="7484"/>
                </a:lnTo>
                <a:lnTo>
                  <a:pt x="6237" y="7704"/>
                </a:lnTo>
                <a:lnTo>
                  <a:pt x="5796" y="7924"/>
                </a:lnTo>
                <a:lnTo>
                  <a:pt x="5430" y="8218"/>
                </a:lnTo>
                <a:lnTo>
                  <a:pt x="5393" y="8254"/>
                </a:lnTo>
                <a:lnTo>
                  <a:pt x="5393" y="8291"/>
                </a:lnTo>
                <a:lnTo>
                  <a:pt x="5430" y="8328"/>
                </a:lnTo>
                <a:lnTo>
                  <a:pt x="5466" y="8328"/>
                </a:lnTo>
                <a:lnTo>
                  <a:pt x="6420" y="7961"/>
                </a:lnTo>
                <a:lnTo>
                  <a:pt x="7337" y="7594"/>
                </a:lnTo>
                <a:lnTo>
                  <a:pt x="8364" y="7264"/>
                </a:lnTo>
                <a:lnTo>
                  <a:pt x="9391" y="6897"/>
                </a:lnTo>
                <a:lnTo>
                  <a:pt x="10345" y="6530"/>
                </a:lnTo>
                <a:lnTo>
                  <a:pt x="11262" y="6090"/>
                </a:lnTo>
                <a:lnTo>
                  <a:pt x="12326" y="5577"/>
                </a:lnTo>
                <a:lnTo>
                  <a:pt x="12729" y="5393"/>
                </a:lnTo>
                <a:lnTo>
                  <a:pt x="12913" y="5283"/>
                </a:lnTo>
                <a:lnTo>
                  <a:pt x="13133" y="5210"/>
                </a:lnTo>
                <a:lnTo>
                  <a:pt x="13169" y="5356"/>
                </a:lnTo>
                <a:lnTo>
                  <a:pt x="13426" y="5870"/>
                </a:lnTo>
                <a:lnTo>
                  <a:pt x="13390" y="5870"/>
                </a:lnTo>
                <a:lnTo>
                  <a:pt x="13353" y="5797"/>
                </a:lnTo>
                <a:lnTo>
                  <a:pt x="13280" y="5760"/>
                </a:lnTo>
                <a:lnTo>
                  <a:pt x="13206" y="5723"/>
                </a:lnTo>
                <a:lnTo>
                  <a:pt x="13133" y="5760"/>
                </a:lnTo>
                <a:lnTo>
                  <a:pt x="12216" y="6237"/>
                </a:lnTo>
                <a:lnTo>
                  <a:pt x="11299" y="6677"/>
                </a:lnTo>
                <a:lnTo>
                  <a:pt x="10345" y="7081"/>
                </a:lnTo>
                <a:lnTo>
                  <a:pt x="9428" y="7484"/>
                </a:lnTo>
                <a:lnTo>
                  <a:pt x="8474" y="7851"/>
                </a:lnTo>
                <a:lnTo>
                  <a:pt x="7520" y="8181"/>
                </a:lnTo>
                <a:lnTo>
                  <a:pt x="6640" y="8474"/>
                </a:lnTo>
                <a:lnTo>
                  <a:pt x="6163" y="8658"/>
                </a:lnTo>
                <a:lnTo>
                  <a:pt x="5980" y="8768"/>
                </a:lnTo>
                <a:lnTo>
                  <a:pt x="5760" y="8878"/>
                </a:lnTo>
                <a:lnTo>
                  <a:pt x="5760" y="8915"/>
                </a:lnTo>
                <a:lnTo>
                  <a:pt x="5760" y="8951"/>
                </a:lnTo>
                <a:lnTo>
                  <a:pt x="6273" y="8951"/>
                </a:lnTo>
                <a:lnTo>
                  <a:pt x="6713" y="8805"/>
                </a:lnTo>
                <a:lnTo>
                  <a:pt x="7631" y="8511"/>
                </a:lnTo>
                <a:lnTo>
                  <a:pt x="8621" y="8144"/>
                </a:lnTo>
                <a:lnTo>
                  <a:pt x="9611" y="7777"/>
                </a:lnTo>
                <a:lnTo>
                  <a:pt x="10528" y="7411"/>
                </a:lnTo>
                <a:lnTo>
                  <a:pt x="11409" y="7007"/>
                </a:lnTo>
                <a:lnTo>
                  <a:pt x="12289" y="6604"/>
                </a:lnTo>
                <a:lnTo>
                  <a:pt x="13133" y="6163"/>
                </a:lnTo>
                <a:lnTo>
                  <a:pt x="13206" y="6200"/>
                </a:lnTo>
                <a:lnTo>
                  <a:pt x="13316" y="6200"/>
                </a:lnTo>
                <a:lnTo>
                  <a:pt x="13390" y="6163"/>
                </a:lnTo>
                <a:lnTo>
                  <a:pt x="13463" y="6090"/>
                </a:lnTo>
                <a:lnTo>
                  <a:pt x="13500" y="6053"/>
                </a:lnTo>
                <a:lnTo>
                  <a:pt x="13866" y="6714"/>
                </a:lnTo>
                <a:lnTo>
                  <a:pt x="13646" y="6787"/>
                </a:lnTo>
                <a:lnTo>
                  <a:pt x="13463" y="6860"/>
                </a:lnTo>
                <a:lnTo>
                  <a:pt x="12913" y="7081"/>
                </a:lnTo>
                <a:lnTo>
                  <a:pt x="12399" y="7337"/>
                </a:lnTo>
                <a:lnTo>
                  <a:pt x="11225" y="7961"/>
                </a:lnTo>
                <a:lnTo>
                  <a:pt x="10675" y="8254"/>
                </a:lnTo>
                <a:lnTo>
                  <a:pt x="10052" y="8548"/>
                </a:lnTo>
                <a:lnTo>
                  <a:pt x="9428" y="8768"/>
                </a:lnTo>
                <a:lnTo>
                  <a:pt x="8804" y="8951"/>
                </a:lnTo>
                <a:lnTo>
                  <a:pt x="7520" y="9318"/>
                </a:lnTo>
                <a:lnTo>
                  <a:pt x="6200" y="9722"/>
                </a:lnTo>
                <a:lnTo>
                  <a:pt x="5796" y="9868"/>
                </a:lnTo>
                <a:lnTo>
                  <a:pt x="5650" y="10015"/>
                </a:lnTo>
                <a:lnTo>
                  <a:pt x="5576" y="10052"/>
                </a:lnTo>
                <a:lnTo>
                  <a:pt x="5576" y="10015"/>
                </a:lnTo>
                <a:lnTo>
                  <a:pt x="5540" y="9978"/>
                </a:lnTo>
                <a:lnTo>
                  <a:pt x="5540" y="10015"/>
                </a:lnTo>
                <a:lnTo>
                  <a:pt x="5503" y="10088"/>
                </a:lnTo>
                <a:lnTo>
                  <a:pt x="5503" y="10198"/>
                </a:lnTo>
                <a:lnTo>
                  <a:pt x="5540" y="10235"/>
                </a:lnTo>
                <a:lnTo>
                  <a:pt x="5576" y="10235"/>
                </a:lnTo>
                <a:lnTo>
                  <a:pt x="5796" y="10125"/>
                </a:lnTo>
                <a:lnTo>
                  <a:pt x="6017" y="10052"/>
                </a:lnTo>
                <a:lnTo>
                  <a:pt x="6530" y="9942"/>
                </a:lnTo>
                <a:lnTo>
                  <a:pt x="7704" y="9575"/>
                </a:lnTo>
                <a:lnTo>
                  <a:pt x="8878" y="9281"/>
                </a:lnTo>
                <a:lnTo>
                  <a:pt x="9465" y="9098"/>
                </a:lnTo>
                <a:lnTo>
                  <a:pt x="10015" y="8878"/>
                </a:lnTo>
                <a:lnTo>
                  <a:pt x="10528" y="8695"/>
                </a:lnTo>
                <a:lnTo>
                  <a:pt x="11005" y="8438"/>
                </a:lnTo>
                <a:lnTo>
                  <a:pt x="11959" y="7924"/>
                </a:lnTo>
                <a:lnTo>
                  <a:pt x="12473" y="7667"/>
                </a:lnTo>
                <a:lnTo>
                  <a:pt x="12986" y="7411"/>
                </a:lnTo>
                <a:lnTo>
                  <a:pt x="13573" y="7191"/>
                </a:lnTo>
                <a:lnTo>
                  <a:pt x="13756" y="7117"/>
                </a:lnTo>
                <a:lnTo>
                  <a:pt x="14013" y="7044"/>
                </a:lnTo>
                <a:lnTo>
                  <a:pt x="14050" y="7081"/>
                </a:lnTo>
                <a:lnTo>
                  <a:pt x="14160" y="7081"/>
                </a:lnTo>
                <a:lnTo>
                  <a:pt x="14197" y="7191"/>
                </a:lnTo>
                <a:lnTo>
                  <a:pt x="13830" y="7374"/>
                </a:lnTo>
                <a:lnTo>
                  <a:pt x="13500" y="7594"/>
                </a:lnTo>
                <a:lnTo>
                  <a:pt x="12436" y="8218"/>
                </a:lnTo>
                <a:lnTo>
                  <a:pt x="11335" y="8768"/>
                </a:lnTo>
                <a:lnTo>
                  <a:pt x="10198" y="9245"/>
                </a:lnTo>
                <a:lnTo>
                  <a:pt x="9061" y="9685"/>
                </a:lnTo>
                <a:lnTo>
                  <a:pt x="7887" y="10088"/>
                </a:lnTo>
                <a:lnTo>
                  <a:pt x="6750" y="10455"/>
                </a:lnTo>
                <a:lnTo>
                  <a:pt x="6200" y="10639"/>
                </a:lnTo>
                <a:lnTo>
                  <a:pt x="5906" y="10749"/>
                </a:lnTo>
                <a:lnTo>
                  <a:pt x="5650" y="10895"/>
                </a:lnTo>
                <a:lnTo>
                  <a:pt x="5613" y="10932"/>
                </a:lnTo>
                <a:lnTo>
                  <a:pt x="5613" y="10969"/>
                </a:lnTo>
                <a:lnTo>
                  <a:pt x="5613" y="11005"/>
                </a:lnTo>
                <a:lnTo>
                  <a:pt x="5686" y="11042"/>
                </a:lnTo>
                <a:lnTo>
                  <a:pt x="5943" y="11005"/>
                </a:lnTo>
                <a:lnTo>
                  <a:pt x="6200" y="10969"/>
                </a:lnTo>
                <a:lnTo>
                  <a:pt x="6713" y="10822"/>
                </a:lnTo>
                <a:lnTo>
                  <a:pt x="7337" y="10602"/>
                </a:lnTo>
                <a:lnTo>
                  <a:pt x="7961" y="10419"/>
                </a:lnTo>
                <a:lnTo>
                  <a:pt x="9208" y="10015"/>
                </a:lnTo>
                <a:lnTo>
                  <a:pt x="10418" y="9538"/>
                </a:lnTo>
                <a:lnTo>
                  <a:pt x="11445" y="9061"/>
                </a:lnTo>
                <a:lnTo>
                  <a:pt x="12473" y="8584"/>
                </a:lnTo>
                <a:lnTo>
                  <a:pt x="13573" y="7961"/>
                </a:lnTo>
                <a:lnTo>
                  <a:pt x="14013" y="7741"/>
                </a:lnTo>
                <a:lnTo>
                  <a:pt x="14233" y="7594"/>
                </a:lnTo>
                <a:lnTo>
                  <a:pt x="14417" y="7447"/>
                </a:lnTo>
                <a:lnTo>
                  <a:pt x="14527" y="7594"/>
                </a:lnTo>
                <a:lnTo>
                  <a:pt x="14527" y="7631"/>
                </a:lnTo>
                <a:lnTo>
                  <a:pt x="14417" y="7961"/>
                </a:lnTo>
                <a:lnTo>
                  <a:pt x="14417" y="8328"/>
                </a:lnTo>
                <a:lnTo>
                  <a:pt x="14343" y="8254"/>
                </a:lnTo>
                <a:lnTo>
                  <a:pt x="14233" y="8254"/>
                </a:lnTo>
                <a:lnTo>
                  <a:pt x="13830" y="8438"/>
                </a:lnTo>
                <a:lnTo>
                  <a:pt x="13426" y="8658"/>
                </a:lnTo>
                <a:lnTo>
                  <a:pt x="12693" y="9135"/>
                </a:lnTo>
                <a:lnTo>
                  <a:pt x="12252" y="9428"/>
                </a:lnTo>
                <a:lnTo>
                  <a:pt x="11776" y="9685"/>
                </a:lnTo>
                <a:lnTo>
                  <a:pt x="11299" y="9942"/>
                </a:lnTo>
                <a:lnTo>
                  <a:pt x="10822" y="10125"/>
                </a:lnTo>
                <a:lnTo>
                  <a:pt x="8658" y="10822"/>
                </a:lnTo>
                <a:lnTo>
                  <a:pt x="7741" y="11115"/>
                </a:lnTo>
                <a:lnTo>
                  <a:pt x="7300" y="11262"/>
                </a:lnTo>
                <a:lnTo>
                  <a:pt x="6860" y="11446"/>
                </a:lnTo>
                <a:lnTo>
                  <a:pt x="5283" y="11409"/>
                </a:lnTo>
                <a:lnTo>
                  <a:pt x="5246" y="11189"/>
                </a:lnTo>
                <a:lnTo>
                  <a:pt x="5173" y="11115"/>
                </a:lnTo>
                <a:lnTo>
                  <a:pt x="5026" y="11115"/>
                </a:lnTo>
                <a:lnTo>
                  <a:pt x="4989" y="11189"/>
                </a:lnTo>
                <a:lnTo>
                  <a:pt x="4953" y="11409"/>
                </a:lnTo>
                <a:lnTo>
                  <a:pt x="4182" y="11336"/>
                </a:lnTo>
                <a:lnTo>
                  <a:pt x="3816" y="11336"/>
                </a:lnTo>
                <a:lnTo>
                  <a:pt x="3412" y="11372"/>
                </a:lnTo>
                <a:lnTo>
                  <a:pt x="3119" y="11409"/>
                </a:lnTo>
                <a:lnTo>
                  <a:pt x="2862" y="11556"/>
                </a:lnTo>
                <a:lnTo>
                  <a:pt x="2825" y="11005"/>
                </a:lnTo>
                <a:lnTo>
                  <a:pt x="2715" y="9428"/>
                </a:lnTo>
                <a:lnTo>
                  <a:pt x="2715" y="9171"/>
                </a:lnTo>
                <a:lnTo>
                  <a:pt x="2972" y="9171"/>
                </a:lnTo>
                <a:lnTo>
                  <a:pt x="3265" y="9135"/>
                </a:lnTo>
                <a:lnTo>
                  <a:pt x="3522" y="9061"/>
                </a:lnTo>
                <a:lnTo>
                  <a:pt x="3779" y="8988"/>
                </a:lnTo>
                <a:lnTo>
                  <a:pt x="4036" y="8841"/>
                </a:lnTo>
                <a:lnTo>
                  <a:pt x="4293" y="8695"/>
                </a:lnTo>
                <a:lnTo>
                  <a:pt x="4733" y="8401"/>
                </a:lnTo>
                <a:lnTo>
                  <a:pt x="5063" y="8108"/>
                </a:lnTo>
                <a:lnTo>
                  <a:pt x="5356" y="7777"/>
                </a:lnTo>
                <a:lnTo>
                  <a:pt x="5613" y="7447"/>
                </a:lnTo>
                <a:lnTo>
                  <a:pt x="5870" y="7117"/>
                </a:lnTo>
                <a:lnTo>
                  <a:pt x="6273" y="7007"/>
                </a:lnTo>
                <a:lnTo>
                  <a:pt x="6640" y="6824"/>
                </a:lnTo>
                <a:lnTo>
                  <a:pt x="7410" y="6420"/>
                </a:lnTo>
                <a:lnTo>
                  <a:pt x="8401" y="5980"/>
                </a:lnTo>
                <a:lnTo>
                  <a:pt x="9355" y="5577"/>
                </a:lnTo>
                <a:lnTo>
                  <a:pt x="10308" y="5246"/>
                </a:lnTo>
                <a:lnTo>
                  <a:pt x="11262" y="4880"/>
                </a:lnTo>
                <a:lnTo>
                  <a:pt x="12032" y="4623"/>
                </a:lnTo>
                <a:lnTo>
                  <a:pt x="12436" y="4403"/>
                </a:lnTo>
                <a:lnTo>
                  <a:pt x="12619" y="4219"/>
                </a:lnTo>
                <a:lnTo>
                  <a:pt x="12729" y="4183"/>
                </a:lnTo>
                <a:close/>
                <a:moveTo>
                  <a:pt x="2385" y="1"/>
                </a:moveTo>
                <a:lnTo>
                  <a:pt x="2238" y="38"/>
                </a:lnTo>
                <a:lnTo>
                  <a:pt x="2202" y="74"/>
                </a:lnTo>
                <a:lnTo>
                  <a:pt x="2165" y="111"/>
                </a:lnTo>
                <a:lnTo>
                  <a:pt x="2055" y="368"/>
                </a:lnTo>
                <a:lnTo>
                  <a:pt x="1982" y="515"/>
                </a:lnTo>
                <a:lnTo>
                  <a:pt x="1578" y="1432"/>
                </a:lnTo>
                <a:lnTo>
                  <a:pt x="1541" y="1542"/>
                </a:lnTo>
                <a:lnTo>
                  <a:pt x="1578" y="1615"/>
                </a:lnTo>
                <a:lnTo>
                  <a:pt x="1615" y="1688"/>
                </a:lnTo>
                <a:lnTo>
                  <a:pt x="1688" y="1762"/>
                </a:lnTo>
                <a:lnTo>
                  <a:pt x="1761" y="1798"/>
                </a:lnTo>
                <a:lnTo>
                  <a:pt x="1835" y="1798"/>
                </a:lnTo>
                <a:lnTo>
                  <a:pt x="1908" y="1762"/>
                </a:lnTo>
                <a:lnTo>
                  <a:pt x="1982" y="1652"/>
                </a:lnTo>
                <a:lnTo>
                  <a:pt x="2128" y="1358"/>
                </a:lnTo>
                <a:lnTo>
                  <a:pt x="2092" y="2165"/>
                </a:lnTo>
                <a:lnTo>
                  <a:pt x="2092" y="2972"/>
                </a:lnTo>
                <a:lnTo>
                  <a:pt x="2055" y="4073"/>
                </a:lnTo>
                <a:lnTo>
                  <a:pt x="1982" y="4109"/>
                </a:lnTo>
                <a:lnTo>
                  <a:pt x="1835" y="4073"/>
                </a:lnTo>
                <a:lnTo>
                  <a:pt x="1725" y="3999"/>
                </a:lnTo>
                <a:lnTo>
                  <a:pt x="1615" y="3999"/>
                </a:lnTo>
                <a:lnTo>
                  <a:pt x="1541" y="4036"/>
                </a:lnTo>
                <a:lnTo>
                  <a:pt x="1505" y="4109"/>
                </a:lnTo>
                <a:lnTo>
                  <a:pt x="1541" y="4219"/>
                </a:lnTo>
                <a:lnTo>
                  <a:pt x="1651" y="4293"/>
                </a:lnTo>
                <a:lnTo>
                  <a:pt x="1761" y="4366"/>
                </a:lnTo>
                <a:lnTo>
                  <a:pt x="1908" y="4403"/>
                </a:lnTo>
                <a:lnTo>
                  <a:pt x="2055" y="4439"/>
                </a:lnTo>
                <a:lnTo>
                  <a:pt x="2055" y="5540"/>
                </a:lnTo>
                <a:lnTo>
                  <a:pt x="1908" y="5577"/>
                </a:lnTo>
                <a:lnTo>
                  <a:pt x="1651" y="5613"/>
                </a:lnTo>
                <a:lnTo>
                  <a:pt x="1615" y="5687"/>
                </a:lnTo>
                <a:lnTo>
                  <a:pt x="1541" y="5723"/>
                </a:lnTo>
                <a:lnTo>
                  <a:pt x="1541" y="5760"/>
                </a:lnTo>
                <a:lnTo>
                  <a:pt x="1505" y="5797"/>
                </a:lnTo>
                <a:lnTo>
                  <a:pt x="1541" y="5833"/>
                </a:lnTo>
                <a:lnTo>
                  <a:pt x="1578" y="5833"/>
                </a:lnTo>
                <a:lnTo>
                  <a:pt x="1651" y="5907"/>
                </a:lnTo>
                <a:lnTo>
                  <a:pt x="2055" y="5907"/>
                </a:lnTo>
                <a:lnTo>
                  <a:pt x="2092" y="6200"/>
                </a:lnTo>
                <a:lnTo>
                  <a:pt x="2092" y="7154"/>
                </a:lnTo>
                <a:lnTo>
                  <a:pt x="1835" y="7227"/>
                </a:lnTo>
                <a:lnTo>
                  <a:pt x="1541" y="7374"/>
                </a:lnTo>
                <a:lnTo>
                  <a:pt x="1505" y="7411"/>
                </a:lnTo>
                <a:lnTo>
                  <a:pt x="1505" y="7447"/>
                </a:lnTo>
                <a:lnTo>
                  <a:pt x="1541" y="7484"/>
                </a:lnTo>
                <a:lnTo>
                  <a:pt x="1578" y="7521"/>
                </a:lnTo>
                <a:lnTo>
                  <a:pt x="2092" y="7521"/>
                </a:lnTo>
                <a:lnTo>
                  <a:pt x="2165" y="8951"/>
                </a:lnTo>
                <a:lnTo>
                  <a:pt x="2165" y="8988"/>
                </a:lnTo>
                <a:lnTo>
                  <a:pt x="1982" y="8951"/>
                </a:lnTo>
                <a:lnTo>
                  <a:pt x="1578" y="8951"/>
                </a:lnTo>
                <a:lnTo>
                  <a:pt x="1505" y="8988"/>
                </a:lnTo>
                <a:lnTo>
                  <a:pt x="1468" y="9061"/>
                </a:lnTo>
                <a:lnTo>
                  <a:pt x="1468" y="9135"/>
                </a:lnTo>
                <a:lnTo>
                  <a:pt x="1541" y="9208"/>
                </a:lnTo>
                <a:lnTo>
                  <a:pt x="1688" y="9245"/>
                </a:lnTo>
                <a:lnTo>
                  <a:pt x="1835" y="9318"/>
                </a:lnTo>
                <a:lnTo>
                  <a:pt x="2202" y="9391"/>
                </a:lnTo>
                <a:lnTo>
                  <a:pt x="2238" y="10419"/>
                </a:lnTo>
                <a:lnTo>
                  <a:pt x="2018" y="10419"/>
                </a:lnTo>
                <a:lnTo>
                  <a:pt x="1798" y="10455"/>
                </a:lnTo>
                <a:lnTo>
                  <a:pt x="1725" y="10529"/>
                </a:lnTo>
                <a:lnTo>
                  <a:pt x="1651" y="10602"/>
                </a:lnTo>
                <a:lnTo>
                  <a:pt x="1578" y="10675"/>
                </a:lnTo>
                <a:lnTo>
                  <a:pt x="1615" y="10749"/>
                </a:lnTo>
                <a:lnTo>
                  <a:pt x="1688" y="10822"/>
                </a:lnTo>
                <a:lnTo>
                  <a:pt x="2128" y="10822"/>
                </a:lnTo>
                <a:lnTo>
                  <a:pt x="2275" y="10859"/>
                </a:lnTo>
                <a:lnTo>
                  <a:pt x="2275" y="10895"/>
                </a:lnTo>
                <a:lnTo>
                  <a:pt x="2312" y="11702"/>
                </a:lnTo>
                <a:lnTo>
                  <a:pt x="2348" y="11959"/>
                </a:lnTo>
                <a:lnTo>
                  <a:pt x="2385" y="12106"/>
                </a:lnTo>
                <a:lnTo>
                  <a:pt x="2495" y="12216"/>
                </a:lnTo>
                <a:lnTo>
                  <a:pt x="2568" y="12253"/>
                </a:lnTo>
                <a:lnTo>
                  <a:pt x="2679" y="12253"/>
                </a:lnTo>
                <a:lnTo>
                  <a:pt x="2752" y="12216"/>
                </a:lnTo>
                <a:lnTo>
                  <a:pt x="2789" y="12143"/>
                </a:lnTo>
                <a:lnTo>
                  <a:pt x="2825" y="12106"/>
                </a:lnTo>
                <a:lnTo>
                  <a:pt x="3009" y="11959"/>
                </a:lnTo>
                <a:lnTo>
                  <a:pt x="3265" y="11886"/>
                </a:lnTo>
                <a:lnTo>
                  <a:pt x="3486" y="11849"/>
                </a:lnTo>
                <a:lnTo>
                  <a:pt x="3742" y="11849"/>
                </a:lnTo>
                <a:lnTo>
                  <a:pt x="3742" y="12033"/>
                </a:lnTo>
                <a:lnTo>
                  <a:pt x="3742" y="12216"/>
                </a:lnTo>
                <a:lnTo>
                  <a:pt x="3816" y="12363"/>
                </a:lnTo>
                <a:lnTo>
                  <a:pt x="3889" y="12509"/>
                </a:lnTo>
                <a:lnTo>
                  <a:pt x="3962" y="12583"/>
                </a:lnTo>
                <a:lnTo>
                  <a:pt x="4036" y="12546"/>
                </a:lnTo>
                <a:lnTo>
                  <a:pt x="4109" y="12509"/>
                </a:lnTo>
                <a:lnTo>
                  <a:pt x="4146" y="12436"/>
                </a:lnTo>
                <a:lnTo>
                  <a:pt x="4072" y="12216"/>
                </a:lnTo>
                <a:lnTo>
                  <a:pt x="4036" y="12069"/>
                </a:lnTo>
                <a:lnTo>
                  <a:pt x="4036" y="11886"/>
                </a:lnTo>
                <a:lnTo>
                  <a:pt x="5063" y="11922"/>
                </a:lnTo>
                <a:lnTo>
                  <a:pt x="5063" y="12143"/>
                </a:lnTo>
                <a:lnTo>
                  <a:pt x="5100" y="12619"/>
                </a:lnTo>
                <a:lnTo>
                  <a:pt x="5136" y="12693"/>
                </a:lnTo>
                <a:lnTo>
                  <a:pt x="5173" y="12766"/>
                </a:lnTo>
                <a:lnTo>
                  <a:pt x="5320" y="12766"/>
                </a:lnTo>
                <a:lnTo>
                  <a:pt x="5466" y="12729"/>
                </a:lnTo>
                <a:lnTo>
                  <a:pt x="5503" y="12619"/>
                </a:lnTo>
                <a:lnTo>
                  <a:pt x="5540" y="12473"/>
                </a:lnTo>
                <a:lnTo>
                  <a:pt x="5466" y="12363"/>
                </a:lnTo>
                <a:lnTo>
                  <a:pt x="5393" y="12326"/>
                </a:lnTo>
                <a:lnTo>
                  <a:pt x="5356" y="12106"/>
                </a:lnTo>
                <a:lnTo>
                  <a:pt x="5283" y="11922"/>
                </a:lnTo>
                <a:lnTo>
                  <a:pt x="5906" y="11959"/>
                </a:lnTo>
                <a:lnTo>
                  <a:pt x="6493" y="11959"/>
                </a:lnTo>
                <a:lnTo>
                  <a:pt x="6493" y="11996"/>
                </a:lnTo>
                <a:lnTo>
                  <a:pt x="6457" y="12179"/>
                </a:lnTo>
                <a:lnTo>
                  <a:pt x="6420" y="12399"/>
                </a:lnTo>
                <a:lnTo>
                  <a:pt x="6457" y="12583"/>
                </a:lnTo>
                <a:lnTo>
                  <a:pt x="6567" y="12766"/>
                </a:lnTo>
                <a:lnTo>
                  <a:pt x="6603" y="12840"/>
                </a:lnTo>
                <a:lnTo>
                  <a:pt x="6677" y="12876"/>
                </a:lnTo>
                <a:lnTo>
                  <a:pt x="6750" y="12876"/>
                </a:lnTo>
                <a:lnTo>
                  <a:pt x="6824" y="12840"/>
                </a:lnTo>
                <a:lnTo>
                  <a:pt x="6897" y="12766"/>
                </a:lnTo>
                <a:lnTo>
                  <a:pt x="6897" y="12729"/>
                </a:lnTo>
                <a:lnTo>
                  <a:pt x="6897" y="12656"/>
                </a:lnTo>
                <a:lnTo>
                  <a:pt x="6824" y="12619"/>
                </a:lnTo>
                <a:lnTo>
                  <a:pt x="6787" y="12583"/>
                </a:lnTo>
                <a:lnTo>
                  <a:pt x="6713" y="12399"/>
                </a:lnTo>
                <a:lnTo>
                  <a:pt x="6677" y="12216"/>
                </a:lnTo>
                <a:lnTo>
                  <a:pt x="6640" y="11996"/>
                </a:lnTo>
                <a:lnTo>
                  <a:pt x="6640" y="11959"/>
                </a:lnTo>
                <a:lnTo>
                  <a:pt x="7924" y="11996"/>
                </a:lnTo>
                <a:lnTo>
                  <a:pt x="7851" y="12033"/>
                </a:lnTo>
                <a:lnTo>
                  <a:pt x="7814" y="12106"/>
                </a:lnTo>
                <a:lnTo>
                  <a:pt x="7777" y="12253"/>
                </a:lnTo>
                <a:lnTo>
                  <a:pt x="7777" y="12399"/>
                </a:lnTo>
                <a:lnTo>
                  <a:pt x="7777" y="12509"/>
                </a:lnTo>
                <a:lnTo>
                  <a:pt x="7814" y="12619"/>
                </a:lnTo>
                <a:lnTo>
                  <a:pt x="7887" y="12729"/>
                </a:lnTo>
                <a:lnTo>
                  <a:pt x="7961" y="12766"/>
                </a:lnTo>
                <a:lnTo>
                  <a:pt x="8034" y="12729"/>
                </a:lnTo>
                <a:lnTo>
                  <a:pt x="8107" y="12693"/>
                </a:lnTo>
                <a:lnTo>
                  <a:pt x="8144" y="12619"/>
                </a:lnTo>
                <a:lnTo>
                  <a:pt x="8107" y="12473"/>
                </a:lnTo>
                <a:lnTo>
                  <a:pt x="8071" y="12289"/>
                </a:lnTo>
                <a:lnTo>
                  <a:pt x="8071" y="12179"/>
                </a:lnTo>
                <a:lnTo>
                  <a:pt x="8034" y="12106"/>
                </a:lnTo>
                <a:lnTo>
                  <a:pt x="8034" y="12033"/>
                </a:lnTo>
                <a:lnTo>
                  <a:pt x="8034" y="11996"/>
                </a:lnTo>
                <a:lnTo>
                  <a:pt x="9391" y="11996"/>
                </a:lnTo>
                <a:lnTo>
                  <a:pt x="9318" y="12216"/>
                </a:lnTo>
                <a:lnTo>
                  <a:pt x="9318" y="12473"/>
                </a:lnTo>
                <a:lnTo>
                  <a:pt x="9355" y="12546"/>
                </a:lnTo>
                <a:lnTo>
                  <a:pt x="9428" y="12583"/>
                </a:lnTo>
                <a:lnTo>
                  <a:pt x="9611" y="12583"/>
                </a:lnTo>
                <a:lnTo>
                  <a:pt x="9685" y="12546"/>
                </a:lnTo>
                <a:lnTo>
                  <a:pt x="9721" y="12473"/>
                </a:lnTo>
                <a:lnTo>
                  <a:pt x="9721" y="12436"/>
                </a:lnTo>
                <a:lnTo>
                  <a:pt x="9721" y="12363"/>
                </a:lnTo>
                <a:lnTo>
                  <a:pt x="9611" y="12326"/>
                </a:lnTo>
                <a:lnTo>
                  <a:pt x="9611" y="11996"/>
                </a:lnTo>
                <a:lnTo>
                  <a:pt x="10638" y="11996"/>
                </a:lnTo>
                <a:lnTo>
                  <a:pt x="10675" y="12253"/>
                </a:lnTo>
                <a:lnTo>
                  <a:pt x="10748" y="12509"/>
                </a:lnTo>
                <a:lnTo>
                  <a:pt x="10822" y="12583"/>
                </a:lnTo>
                <a:lnTo>
                  <a:pt x="10969" y="12583"/>
                </a:lnTo>
                <a:lnTo>
                  <a:pt x="11005" y="12509"/>
                </a:lnTo>
                <a:lnTo>
                  <a:pt x="11042" y="12399"/>
                </a:lnTo>
                <a:lnTo>
                  <a:pt x="10969" y="12179"/>
                </a:lnTo>
                <a:lnTo>
                  <a:pt x="10895" y="11996"/>
                </a:lnTo>
                <a:lnTo>
                  <a:pt x="12106" y="11996"/>
                </a:lnTo>
                <a:lnTo>
                  <a:pt x="12069" y="12069"/>
                </a:lnTo>
                <a:lnTo>
                  <a:pt x="12032" y="12143"/>
                </a:lnTo>
                <a:lnTo>
                  <a:pt x="11996" y="12363"/>
                </a:lnTo>
                <a:lnTo>
                  <a:pt x="12032" y="12473"/>
                </a:lnTo>
                <a:lnTo>
                  <a:pt x="12069" y="12619"/>
                </a:lnTo>
                <a:lnTo>
                  <a:pt x="12142" y="12729"/>
                </a:lnTo>
                <a:lnTo>
                  <a:pt x="12216" y="12803"/>
                </a:lnTo>
                <a:lnTo>
                  <a:pt x="12289" y="12840"/>
                </a:lnTo>
                <a:lnTo>
                  <a:pt x="12362" y="12803"/>
                </a:lnTo>
                <a:lnTo>
                  <a:pt x="12399" y="12766"/>
                </a:lnTo>
                <a:lnTo>
                  <a:pt x="12399" y="12693"/>
                </a:lnTo>
                <a:lnTo>
                  <a:pt x="12362" y="12546"/>
                </a:lnTo>
                <a:lnTo>
                  <a:pt x="12289" y="12363"/>
                </a:lnTo>
                <a:lnTo>
                  <a:pt x="12252" y="12179"/>
                </a:lnTo>
                <a:lnTo>
                  <a:pt x="12252" y="11959"/>
                </a:lnTo>
                <a:lnTo>
                  <a:pt x="13353" y="11959"/>
                </a:lnTo>
                <a:lnTo>
                  <a:pt x="13280" y="12106"/>
                </a:lnTo>
                <a:lnTo>
                  <a:pt x="13243" y="12253"/>
                </a:lnTo>
                <a:lnTo>
                  <a:pt x="13243" y="12436"/>
                </a:lnTo>
                <a:lnTo>
                  <a:pt x="13316" y="12583"/>
                </a:lnTo>
                <a:lnTo>
                  <a:pt x="13353" y="12619"/>
                </a:lnTo>
                <a:lnTo>
                  <a:pt x="13426" y="12656"/>
                </a:lnTo>
                <a:lnTo>
                  <a:pt x="13500" y="12656"/>
                </a:lnTo>
                <a:lnTo>
                  <a:pt x="13573" y="12583"/>
                </a:lnTo>
                <a:lnTo>
                  <a:pt x="13610" y="12436"/>
                </a:lnTo>
                <a:lnTo>
                  <a:pt x="13536" y="12216"/>
                </a:lnTo>
                <a:lnTo>
                  <a:pt x="13536" y="12069"/>
                </a:lnTo>
                <a:lnTo>
                  <a:pt x="13573" y="11922"/>
                </a:lnTo>
                <a:lnTo>
                  <a:pt x="14563" y="11886"/>
                </a:lnTo>
                <a:lnTo>
                  <a:pt x="14563" y="11886"/>
                </a:lnTo>
                <a:lnTo>
                  <a:pt x="14527" y="12363"/>
                </a:lnTo>
                <a:lnTo>
                  <a:pt x="14563" y="12436"/>
                </a:lnTo>
                <a:lnTo>
                  <a:pt x="14637" y="12509"/>
                </a:lnTo>
                <a:lnTo>
                  <a:pt x="14747" y="12509"/>
                </a:lnTo>
                <a:lnTo>
                  <a:pt x="14820" y="12473"/>
                </a:lnTo>
                <a:lnTo>
                  <a:pt x="14893" y="12399"/>
                </a:lnTo>
                <a:lnTo>
                  <a:pt x="14967" y="12289"/>
                </a:lnTo>
                <a:lnTo>
                  <a:pt x="14967" y="12179"/>
                </a:lnTo>
                <a:lnTo>
                  <a:pt x="14967" y="12069"/>
                </a:lnTo>
                <a:lnTo>
                  <a:pt x="14930" y="11996"/>
                </a:lnTo>
                <a:lnTo>
                  <a:pt x="14857" y="11959"/>
                </a:lnTo>
                <a:lnTo>
                  <a:pt x="14857" y="11886"/>
                </a:lnTo>
                <a:lnTo>
                  <a:pt x="16618" y="11776"/>
                </a:lnTo>
                <a:lnTo>
                  <a:pt x="16654" y="11812"/>
                </a:lnTo>
                <a:lnTo>
                  <a:pt x="16544" y="11996"/>
                </a:lnTo>
                <a:lnTo>
                  <a:pt x="16361" y="12179"/>
                </a:lnTo>
                <a:lnTo>
                  <a:pt x="16287" y="12289"/>
                </a:lnTo>
                <a:lnTo>
                  <a:pt x="16251" y="12363"/>
                </a:lnTo>
                <a:lnTo>
                  <a:pt x="16287" y="12436"/>
                </a:lnTo>
                <a:lnTo>
                  <a:pt x="16324" y="12509"/>
                </a:lnTo>
                <a:lnTo>
                  <a:pt x="16397" y="12546"/>
                </a:lnTo>
                <a:lnTo>
                  <a:pt x="16471" y="12583"/>
                </a:lnTo>
                <a:lnTo>
                  <a:pt x="16544" y="12583"/>
                </a:lnTo>
                <a:lnTo>
                  <a:pt x="16581" y="12546"/>
                </a:lnTo>
                <a:lnTo>
                  <a:pt x="16728" y="12473"/>
                </a:lnTo>
                <a:lnTo>
                  <a:pt x="16801" y="12363"/>
                </a:lnTo>
                <a:lnTo>
                  <a:pt x="16984" y="12106"/>
                </a:lnTo>
                <a:lnTo>
                  <a:pt x="17461" y="11482"/>
                </a:lnTo>
                <a:lnTo>
                  <a:pt x="17461" y="11409"/>
                </a:lnTo>
                <a:lnTo>
                  <a:pt x="17461" y="11336"/>
                </a:lnTo>
                <a:lnTo>
                  <a:pt x="17461" y="11262"/>
                </a:lnTo>
                <a:lnTo>
                  <a:pt x="17425" y="11189"/>
                </a:lnTo>
                <a:lnTo>
                  <a:pt x="17058" y="10895"/>
                </a:lnTo>
                <a:lnTo>
                  <a:pt x="16728" y="10639"/>
                </a:lnTo>
                <a:lnTo>
                  <a:pt x="16654" y="10602"/>
                </a:lnTo>
                <a:lnTo>
                  <a:pt x="16581" y="10602"/>
                </a:lnTo>
                <a:lnTo>
                  <a:pt x="16544" y="10639"/>
                </a:lnTo>
                <a:lnTo>
                  <a:pt x="16471" y="10675"/>
                </a:lnTo>
                <a:lnTo>
                  <a:pt x="16434" y="10785"/>
                </a:lnTo>
                <a:lnTo>
                  <a:pt x="16434" y="10859"/>
                </a:lnTo>
                <a:lnTo>
                  <a:pt x="16471" y="10932"/>
                </a:lnTo>
                <a:lnTo>
                  <a:pt x="16801" y="11226"/>
                </a:lnTo>
                <a:lnTo>
                  <a:pt x="13940" y="11372"/>
                </a:lnTo>
                <a:lnTo>
                  <a:pt x="14050" y="11336"/>
                </a:lnTo>
                <a:lnTo>
                  <a:pt x="14270" y="11189"/>
                </a:lnTo>
                <a:lnTo>
                  <a:pt x="14343" y="11115"/>
                </a:lnTo>
                <a:lnTo>
                  <a:pt x="14417" y="11005"/>
                </a:lnTo>
                <a:lnTo>
                  <a:pt x="14417" y="10932"/>
                </a:lnTo>
                <a:lnTo>
                  <a:pt x="14380" y="10895"/>
                </a:lnTo>
                <a:lnTo>
                  <a:pt x="14233" y="10895"/>
                </a:lnTo>
                <a:lnTo>
                  <a:pt x="14123" y="10932"/>
                </a:lnTo>
                <a:lnTo>
                  <a:pt x="13903" y="11079"/>
                </a:lnTo>
                <a:lnTo>
                  <a:pt x="13720" y="11226"/>
                </a:lnTo>
                <a:lnTo>
                  <a:pt x="13573" y="11409"/>
                </a:lnTo>
                <a:lnTo>
                  <a:pt x="12289" y="11446"/>
                </a:lnTo>
                <a:lnTo>
                  <a:pt x="12546" y="11336"/>
                </a:lnTo>
                <a:lnTo>
                  <a:pt x="12839" y="11226"/>
                </a:lnTo>
                <a:lnTo>
                  <a:pt x="13169" y="11079"/>
                </a:lnTo>
                <a:lnTo>
                  <a:pt x="13500" y="10895"/>
                </a:lnTo>
                <a:lnTo>
                  <a:pt x="13793" y="10675"/>
                </a:lnTo>
                <a:lnTo>
                  <a:pt x="14050" y="10419"/>
                </a:lnTo>
                <a:lnTo>
                  <a:pt x="14087" y="10308"/>
                </a:lnTo>
                <a:lnTo>
                  <a:pt x="14050" y="10235"/>
                </a:lnTo>
                <a:lnTo>
                  <a:pt x="13976" y="10198"/>
                </a:lnTo>
                <a:lnTo>
                  <a:pt x="13903" y="10235"/>
                </a:lnTo>
                <a:lnTo>
                  <a:pt x="13646" y="10382"/>
                </a:lnTo>
                <a:lnTo>
                  <a:pt x="13390" y="10565"/>
                </a:lnTo>
                <a:lnTo>
                  <a:pt x="13133" y="10749"/>
                </a:lnTo>
                <a:lnTo>
                  <a:pt x="12876" y="10895"/>
                </a:lnTo>
                <a:lnTo>
                  <a:pt x="12583" y="11042"/>
                </a:lnTo>
                <a:lnTo>
                  <a:pt x="12289" y="11152"/>
                </a:lnTo>
                <a:lnTo>
                  <a:pt x="11996" y="11299"/>
                </a:lnTo>
                <a:lnTo>
                  <a:pt x="11702" y="11446"/>
                </a:lnTo>
                <a:lnTo>
                  <a:pt x="10162" y="11482"/>
                </a:lnTo>
                <a:lnTo>
                  <a:pt x="10602" y="11299"/>
                </a:lnTo>
                <a:lnTo>
                  <a:pt x="12216" y="10639"/>
                </a:lnTo>
                <a:lnTo>
                  <a:pt x="12766" y="10455"/>
                </a:lnTo>
                <a:lnTo>
                  <a:pt x="13316" y="10162"/>
                </a:lnTo>
                <a:lnTo>
                  <a:pt x="13573" y="10015"/>
                </a:lnTo>
                <a:lnTo>
                  <a:pt x="13793" y="9832"/>
                </a:lnTo>
                <a:lnTo>
                  <a:pt x="13976" y="9612"/>
                </a:lnTo>
                <a:lnTo>
                  <a:pt x="14087" y="9355"/>
                </a:lnTo>
                <a:lnTo>
                  <a:pt x="14087" y="9245"/>
                </a:lnTo>
                <a:lnTo>
                  <a:pt x="14050" y="9208"/>
                </a:lnTo>
                <a:lnTo>
                  <a:pt x="13940" y="9171"/>
                </a:lnTo>
                <a:lnTo>
                  <a:pt x="13866" y="9208"/>
                </a:lnTo>
                <a:lnTo>
                  <a:pt x="13463" y="9612"/>
                </a:lnTo>
                <a:lnTo>
                  <a:pt x="13243" y="9795"/>
                </a:lnTo>
                <a:lnTo>
                  <a:pt x="12986" y="9978"/>
                </a:lnTo>
                <a:lnTo>
                  <a:pt x="12693" y="10125"/>
                </a:lnTo>
                <a:lnTo>
                  <a:pt x="12399" y="10235"/>
                </a:lnTo>
                <a:lnTo>
                  <a:pt x="11776" y="10492"/>
                </a:lnTo>
                <a:lnTo>
                  <a:pt x="10418" y="11042"/>
                </a:lnTo>
                <a:lnTo>
                  <a:pt x="9905" y="11262"/>
                </a:lnTo>
                <a:lnTo>
                  <a:pt x="9428" y="11482"/>
                </a:lnTo>
                <a:lnTo>
                  <a:pt x="7667" y="11482"/>
                </a:lnTo>
                <a:lnTo>
                  <a:pt x="8621" y="11152"/>
                </a:lnTo>
                <a:lnTo>
                  <a:pt x="10895" y="10419"/>
                </a:lnTo>
                <a:lnTo>
                  <a:pt x="11335" y="10235"/>
                </a:lnTo>
                <a:lnTo>
                  <a:pt x="11776" y="10052"/>
                </a:lnTo>
                <a:lnTo>
                  <a:pt x="12179" y="9832"/>
                </a:lnTo>
                <a:lnTo>
                  <a:pt x="12583" y="9575"/>
                </a:lnTo>
                <a:lnTo>
                  <a:pt x="13426" y="9025"/>
                </a:lnTo>
                <a:lnTo>
                  <a:pt x="13866" y="8768"/>
                </a:lnTo>
                <a:lnTo>
                  <a:pt x="14307" y="8548"/>
                </a:lnTo>
                <a:lnTo>
                  <a:pt x="14380" y="8511"/>
                </a:lnTo>
                <a:lnTo>
                  <a:pt x="14417" y="8474"/>
                </a:lnTo>
                <a:lnTo>
                  <a:pt x="14417" y="8841"/>
                </a:lnTo>
                <a:lnTo>
                  <a:pt x="14453" y="8915"/>
                </a:lnTo>
                <a:lnTo>
                  <a:pt x="14490" y="8951"/>
                </a:lnTo>
                <a:lnTo>
                  <a:pt x="14527" y="8988"/>
                </a:lnTo>
                <a:lnTo>
                  <a:pt x="14600" y="9025"/>
                </a:lnTo>
                <a:lnTo>
                  <a:pt x="14673" y="8988"/>
                </a:lnTo>
                <a:lnTo>
                  <a:pt x="14747" y="8951"/>
                </a:lnTo>
                <a:lnTo>
                  <a:pt x="14783" y="8915"/>
                </a:lnTo>
                <a:lnTo>
                  <a:pt x="14783" y="8841"/>
                </a:lnTo>
                <a:lnTo>
                  <a:pt x="14783" y="8291"/>
                </a:lnTo>
                <a:lnTo>
                  <a:pt x="14747" y="8034"/>
                </a:lnTo>
                <a:lnTo>
                  <a:pt x="14673" y="7777"/>
                </a:lnTo>
                <a:lnTo>
                  <a:pt x="15077" y="8181"/>
                </a:lnTo>
                <a:lnTo>
                  <a:pt x="15517" y="8584"/>
                </a:lnTo>
                <a:lnTo>
                  <a:pt x="15737" y="8768"/>
                </a:lnTo>
                <a:lnTo>
                  <a:pt x="15847" y="8841"/>
                </a:lnTo>
                <a:lnTo>
                  <a:pt x="15994" y="8878"/>
                </a:lnTo>
                <a:lnTo>
                  <a:pt x="16361" y="8915"/>
                </a:lnTo>
                <a:lnTo>
                  <a:pt x="16764" y="8915"/>
                </a:lnTo>
                <a:lnTo>
                  <a:pt x="17204" y="8878"/>
                </a:lnTo>
                <a:lnTo>
                  <a:pt x="17608" y="8731"/>
                </a:lnTo>
                <a:lnTo>
                  <a:pt x="17681" y="8695"/>
                </a:lnTo>
                <a:lnTo>
                  <a:pt x="17755" y="8584"/>
                </a:lnTo>
                <a:lnTo>
                  <a:pt x="17791" y="8511"/>
                </a:lnTo>
                <a:lnTo>
                  <a:pt x="17755" y="8438"/>
                </a:lnTo>
                <a:lnTo>
                  <a:pt x="17718" y="8328"/>
                </a:lnTo>
                <a:lnTo>
                  <a:pt x="17681" y="8291"/>
                </a:lnTo>
                <a:lnTo>
                  <a:pt x="17571" y="8254"/>
                </a:lnTo>
                <a:lnTo>
                  <a:pt x="17461" y="8254"/>
                </a:lnTo>
                <a:lnTo>
                  <a:pt x="17131" y="8364"/>
                </a:lnTo>
                <a:lnTo>
                  <a:pt x="16764" y="8401"/>
                </a:lnTo>
                <a:lnTo>
                  <a:pt x="16397" y="8438"/>
                </a:lnTo>
                <a:lnTo>
                  <a:pt x="16177" y="8401"/>
                </a:lnTo>
                <a:lnTo>
                  <a:pt x="16031" y="8364"/>
                </a:lnTo>
                <a:lnTo>
                  <a:pt x="15480" y="7888"/>
                </a:lnTo>
                <a:lnTo>
                  <a:pt x="15004" y="7374"/>
                </a:lnTo>
                <a:lnTo>
                  <a:pt x="14563" y="6824"/>
                </a:lnTo>
                <a:lnTo>
                  <a:pt x="14160" y="6237"/>
                </a:lnTo>
                <a:lnTo>
                  <a:pt x="13830" y="5613"/>
                </a:lnTo>
                <a:lnTo>
                  <a:pt x="13536" y="4990"/>
                </a:lnTo>
                <a:lnTo>
                  <a:pt x="13096" y="3926"/>
                </a:lnTo>
                <a:lnTo>
                  <a:pt x="12803" y="3412"/>
                </a:lnTo>
                <a:lnTo>
                  <a:pt x="12509" y="2936"/>
                </a:lnTo>
                <a:lnTo>
                  <a:pt x="12326" y="2752"/>
                </a:lnTo>
                <a:lnTo>
                  <a:pt x="12142" y="2532"/>
                </a:lnTo>
                <a:lnTo>
                  <a:pt x="11959" y="2349"/>
                </a:lnTo>
                <a:lnTo>
                  <a:pt x="11739" y="2202"/>
                </a:lnTo>
                <a:lnTo>
                  <a:pt x="11482" y="2092"/>
                </a:lnTo>
                <a:lnTo>
                  <a:pt x="11225" y="1982"/>
                </a:lnTo>
                <a:lnTo>
                  <a:pt x="10932" y="1908"/>
                </a:lnTo>
                <a:lnTo>
                  <a:pt x="10602" y="1872"/>
                </a:lnTo>
                <a:lnTo>
                  <a:pt x="10308" y="1872"/>
                </a:lnTo>
                <a:lnTo>
                  <a:pt x="9978" y="1908"/>
                </a:lnTo>
                <a:lnTo>
                  <a:pt x="9685" y="1982"/>
                </a:lnTo>
                <a:lnTo>
                  <a:pt x="9391" y="2055"/>
                </a:lnTo>
                <a:lnTo>
                  <a:pt x="9098" y="2202"/>
                </a:lnTo>
                <a:lnTo>
                  <a:pt x="8841" y="2349"/>
                </a:lnTo>
                <a:lnTo>
                  <a:pt x="8584" y="2495"/>
                </a:lnTo>
                <a:lnTo>
                  <a:pt x="8327" y="2715"/>
                </a:lnTo>
                <a:lnTo>
                  <a:pt x="7887" y="3119"/>
                </a:lnTo>
                <a:lnTo>
                  <a:pt x="7484" y="3632"/>
                </a:lnTo>
                <a:lnTo>
                  <a:pt x="7117" y="4146"/>
                </a:lnTo>
                <a:lnTo>
                  <a:pt x="6787" y="4660"/>
                </a:lnTo>
                <a:lnTo>
                  <a:pt x="6127" y="5833"/>
                </a:lnTo>
                <a:lnTo>
                  <a:pt x="5796" y="6457"/>
                </a:lnTo>
                <a:lnTo>
                  <a:pt x="5430" y="7044"/>
                </a:lnTo>
                <a:lnTo>
                  <a:pt x="4989" y="7594"/>
                </a:lnTo>
                <a:lnTo>
                  <a:pt x="4769" y="7851"/>
                </a:lnTo>
                <a:lnTo>
                  <a:pt x="4513" y="8071"/>
                </a:lnTo>
                <a:lnTo>
                  <a:pt x="4256" y="8291"/>
                </a:lnTo>
                <a:lnTo>
                  <a:pt x="3962" y="8474"/>
                </a:lnTo>
                <a:lnTo>
                  <a:pt x="3669" y="8621"/>
                </a:lnTo>
                <a:lnTo>
                  <a:pt x="3339" y="8731"/>
                </a:lnTo>
                <a:lnTo>
                  <a:pt x="3009" y="8841"/>
                </a:lnTo>
                <a:lnTo>
                  <a:pt x="2715" y="8915"/>
                </a:lnTo>
                <a:lnTo>
                  <a:pt x="2605" y="6200"/>
                </a:lnTo>
                <a:lnTo>
                  <a:pt x="2568" y="3119"/>
                </a:lnTo>
                <a:lnTo>
                  <a:pt x="2605" y="1505"/>
                </a:lnTo>
                <a:lnTo>
                  <a:pt x="2568" y="1138"/>
                </a:lnTo>
                <a:lnTo>
                  <a:pt x="2715" y="1395"/>
                </a:lnTo>
                <a:lnTo>
                  <a:pt x="2862" y="1652"/>
                </a:lnTo>
                <a:lnTo>
                  <a:pt x="2899" y="1725"/>
                </a:lnTo>
                <a:lnTo>
                  <a:pt x="2972" y="1762"/>
                </a:lnTo>
                <a:lnTo>
                  <a:pt x="3119" y="1762"/>
                </a:lnTo>
                <a:lnTo>
                  <a:pt x="3192" y="1688"/>
                </a:lnTo>
                <a:lnTo>
                  <a:pt x="3229" y="1652"/>
                </a:lnTo>
                <a:lnTo>
                  <a:pt x="3265" y="1578"/>
                </a:lnTo>
                <a:lnTo>
                  <a:pt x="3265" y="1505"/>
                </a:lnTo>
                <a:lnTo>
                  <a:pt x="3155" y="1138"/>
                </a:lnTo>
                <a:lnTo>
                  <a:pt x="2972" y="771"/>
                </a:lnTo>
                <a:lnTo>
                  <a:pt x="2568" y="111"/>
                </a:lnTo>
                <a:lnTo>
                  <a:pt x="2495" y="38"/>
                </a:lnTo>
                <a:lnTo>
                  <a:pt x="2385" y="1"/>
                </a:lnTo>
                <a:close/>
                <a:moveTo>
                  <a:pt x="15554" y="12546"/>
                </a:moveTo>
                <a:lnTo>
                  <a:pt x="15480" y="12583"/>
                </a:lnTo>
                <a:lnTo>
                  <a:pt x="15370" y="12619"/>
                </a:lnTo>
                <a:lnTo>
                  <a:pt x="15224" y="12766"/>
                </a:lnTo>
                <a:lnTo>
                  <a:pt x="15077" y="12913"/>
                </a:lnTo>
                <a:lnTo>
                  <a:pt x="15077" y="12950"/>
                </a:lnTo>
                <a:lnTo>
                  <a:pt x="14820" y="12803"/>
                </a:lnTo>
                <a:lnTo>
                  <a:pt x="14527" y="12693"/>
                </a:lnTo>
                <a:lnTo>
                  <a:pt x="14453" y="12693"/>
                </a:lnTo>
                <a:lnTo>
                  <a:pt x="14417" y="12729"/>
                </a:lnTo>
                <a:lnTo>
                  <a:pt x="14380" y="12803"/>
                </a:lnTo>
                <a:lnTo>
                  <a:pt x="14380" y="12876"/>
                </a:lnTo>
                <a:lnTo>
                  <a:pt x="14563" y="13096"/>
                </a:lnTo>
                <a:lnTo>
                  <a:pt x="14783" y="13316"/>
                </a:lnTo>
                <a:lnTo>
                  <a:pt x="14673" y="13463"/>
                </a:lnTo>
                <a:lnTo>
                  <a:pt x="14490" y="13720"/>
                </a:lnTo>
                <a:lnTo>
                  <a:pt x="14417" y="13867"/>
                </a:lnTo>
                <a:lnTo>
                  <a:pt x="14417" y="14013"/>
                </a:lnTo>
                <a:lnTo>
                  <a:pt x="14453" y="14087"/>
                </a:lnTo>
                <a:lnTo>
                  <a:pt x="14490" y="14123"/>
                </a:lnTo>
                <a:lnTo>
                  <a:pt x="14600" y="14123"/>
                </a:lnTo>
                <a:lnTo>
                  <a:pt x="14673" y="14087"/>
                </a:lnTo>
                <a:lnTo>
                  <a:pt x="14783" y="14050"/>
                </a:lnTo>
                <a:lnTo>
                  <a:pt x="14893" y="13903"/>
                </a:lnTo>
                <a:lnTo>
                  <a:pt x="15150" y="13573"/>
                </a:lnTo>
                <a:lnTo>
                  <a:pt x="15590" y="13903"/>
                </a:lnTo>
                <a:lnTo>
                  <a:pt x="15700" y="13940"/>
                </a:lnTo>
                <a:lnTo>
                  <a:pt x="15774" y="13940"/>
                </a:lnTo>
                <a:lnTo>
                  <a:pt x="15847" y="13903"/>
                </a:lnTo>
                <a:lnTo>
                  <a:pt x="15884" y="13830"/>
                </a:lnTo>
                <a:lnTo>
                  <a:pt x="15921" y="13757"/>
                </a:lnTo>
                <a:lnTo>
                  <a:pt x="15921" y="13647"/>
                </a:lnTo>
                <a:lnTo>
                  <a:pt x="15921" y="13573"/>
                </a:lnTo>
                <a:lnTo>
                  <a:pt x="15847" y="13500"/>
                </a:lnTo>
                <a:lnTo>
                  <a:pt x="15407" y="13170"/>
                </a:lnTo>
                <a:lnTo>
                  <a:pt x="15480" y="13096"/>
                </a:lnTo>
                <a:lnTo>
                  <a:pt x="15590" y="12876"/>
                </a:lnTo>
                <a:lnTo>
                  <a:pt x="15664" y="12803"/>
                </a:lnTo>
                <a:lnTo>
                  <a:pt x="15737" y="12766"/>
                </a:lnTo>
                <a:lnTo>
                  <a:pt x="15774" y="12729"/>
                </a:lnTo>
                <a:lnTo>
                  <a:pt x="15811" y="12693"/>
                </a:lnTo>
                <a:lnTo>
                  <a:pt x="15811" y="12656"/>
                </a:lnTo>
                <a:lnTo>
                  <a:pt x="15774" y="12656"/>
                </a:lnTo>
                <a:lnTo>
                  <a:pt x="15664" y="12583"/>
                </a:lnTo>
                <a:lnTo>
                  <a:pt x="15554" y="12546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0" name="Shape 270"/>
          <p:cNvSpPr/>
          <p:nvPr/>
        </p:nvSpPr>
        <p:spPr>
          <a:xfrm>
            <a:off x="258967" y="-86251"/>
            <a:ext cx="470320" cy="442210"/>
          </a:xfrm>
          <a:custGeom>
            <a:avLst/>
            <a:gdLst/>
            <a:ahLst/>
            <a:cxnLst/>
            <a:rect l="0" t="0" r="0" b="0"/>
            <a:pathLst>
              <a:path w="16581" h="15590" extrusionOk="0">
                <a:moveTo>
                  <a:pt x="13793" y="2568"/>
                </a:moveTo>
                <a:lnTo>
                  <a:pt x="14123" y="2641"/>
                </a:lnTo>
                <a:lnTo>
                  <a:pt x="14123" y="2678"/>
                </a:lnTo>
                <a:lnTo>
                  <a:pt x="14086" y="2825"/>
                </a:lnTo>
                <a:lnTo>
                  <a:pt x="14013" y="2935"/>
                </a:lnTo>
                <a:lnTo>
                  <a:pt x="13866" y="3045"/>
                </a:lnTo>
                <a:lnTo>
                  <a:pt x="13756" y="3081"/>
                </a:lnTo>
                <a:lnTo>
                  <a:pt x="13573" y="2971"/>
                </a:lnTo>
                <a:lnTo>
                  <a:pt x="13609" y="2788"/>
                </a:lnTo>
                <a:lnTo>
                  <a:pt x="13683" y="2678"/>
                </a:lnTo>
                <a:lnTo>
                  <a:pt x="13720" y="2605"/>
                </a:lnTo>
                <a:lnTo>
                  <a:pt x="13793" y="2568"/>
                </a:lnTo>
                <a:close/>
                <a:moveTo>
                  <a:pt x="9428" y="3705"/>
                </a:moveTo>
                <a:lnTo>
                  <a:pt x="9831" y="4475"/>
                </a:lnTo>
                <a:lnTo>
                  <a:pt x="10161" y="5246"/>
                </a:lnTo>
                <a:lnTo>
                  <a:pt x="8327" y="4402"/>
                </a:lnTo>
                <a:lnTo>
                  <a:pt x="8878" y="4035"/>
                </a:lnTo>
                <a:lnTo>
                  <a:pt x="9428" y="3705"/>
                </a:lnTo>
                <a:close/>
                <a:moveTo>
                  <a:pt x="5283" y="3668"/>
                </a:moveTo>
                <a:lnTo>
                  <a:pt x="6383" y="4072"/>
                </a:lnTo>
                <a:lnTo>
                  <a:pt x="7410" y="4512"/>
                </a:lnTo>
                <a:lnTo>
                  <a:pt x="6383" y="5319"/>
                </a:lnTo>
                <a:lnTo>
                  <a:pt x="5393" y="6163"/>
                </a:lnTo>
                <a:lnTo>
                  <a:pt x="5319" y="5282"/>
                </a:lnTo>
                <a:lnTo>
                  <a:pt x="5283" y="4365"/>
                </a:lnTo>
                <a:lnTo>
                  <a:pt x="5283" y="3668"/>
                </a:lnTo>
                <a:close/>
                <a:moveTo>
                  <a:pt x="13096" y="2494"/>
                </a:moveTo>
                <a:lnTo>
                  <a:pt x="13023" y="2641"/>
                </a:lnTo>
                <a:lnTo>
                  <a:pt x="12986" y="2825"/>
                </a:lnTo>
                <a:lnTo>
                  <a:pt x="12949" y="3008"/>
                </a:lnTo>
                <a:lnTo>
                  <a:pt x="12986" y="3191"/>
                </a:lnTo>
                <a:lnTo>
                  <a:pt x="13096" y="3412"/>
                </a:lnTo>
                <a:lnTo>
                  <a:pt x="13243" y="3595"/>
                </a:lnTo>
                <a:lnTo>
                  <a:pt x="13426" y="3705"/>
                </a:lnTo>
                <a:lnTo>
                  <a:pt x="13646" y="3778"/>
                </a:lnTo>
                <a:lnTo>
                  <a:pt x="13793" y="3815"/>
                </a:lnTo>
                <a:lnTo>
                  <a:pt x="13536" y="4512"/>
                </a:lnTo>
                <a:lnTo>
                  <a:pt x="13243" y="5209"/>
                </a:lnTo>
                <a:lnTo>
                  <a:pt x="12913" y="5869"/>
                </a:lnTo>
                <a:lnTo>
                  <a:pt x="12546" y="6529"/>
                </a:lnTo>
                <a:lnTo>
                  <a:pt x="11665" y="6016"/>
                </a:lnTo>
                <a:lnTo>
                  <a:pt x="10785" y="5576"/>
                </a:lnTo>
                <a:lnTo>
                  <a:pt x="10602" y="5026"/>
                </a:lnTo>
                <a:lnTo>
                  <a:pt x="10345" y="4475"/>
                </a:lnTo>
                <a:lnTo>
                  <a:pt x="10125" y="3962"/>
                </a:lnTo>
                <a:lnTo>
                  <a:pt x="9831" y="3448"/>
                </a:lnTo>
                <a:lnTo>
                  <a:pt x="10602" y="3045"/>
                </a:lnTo>
                <a:lnTo>
                  <a:pt x="11005" y="2898"/>
                </a:lnTo>
                <a:lnTo>
                  <a:pt x="11409" y="2751"/>
                </a:lnTo>
                <a:lnTo>
                  <a:pt x="11849" y="2641"/>
                </a:lnTo>
                <a:lnTo>
                  <a:pt x="12252" y="2568"/>
                </a:lnTo>
                <a:lnTo>
                  <a:pt x="12692" y="2494"/>
                </a:lnTo>
                <a:close/>
                <a:moveTo>
                  <a:pt x="2605" y="6713"/>
                </a:moveTo>
                <a:lnTo>
                  <a:pt x="2678" y="6750"/>
                </a:lnTo>
                <a:lnTo>
                  <a:pt x="2752" y="6823"/>
                </a:lnTo>
                <a:lnTo>
                  <a:pt x="2788" y="6970"/>
                </a:lnTo>
                <a:lnTo>
                  <a:pt x="2752" y="7116"/>
                </a:lnTo>
                <a:lnTo>
                  <a:pt x="2715" y="7153"/>
                </a:lnTo>
                <a:lnTo>
                  <a:pt x="2605" y="7226"/>
                </a:lnTo>
                <a:lnTo>
                  <a:pt x="2458" y="7336"/>
                </a:lnTo>
                <a:lnTo>
                  <a:pt x="2165" y="7116"/>
                </a:lnTo>
                <a:lnTo>
                  <a:pt x="2275" y="6970"/>
                </a:lnTo>
                <a:lnTo>
                  <a:pt x="2275" y="6896"/>
                </a:lnTo>
                <a:lnTo>
                  <a:pt x="2458" y="6860"/>
                </a:lnTo>
                <a:lnTo>
                  <a:pt x="2715" y="6860"/>
                </a:lnTo>
                <a:lnTo>
                  <a:pt x="2715" y="6823"/>
                </a:lnTo>
                <a:lnTo>
                  <a:pt x="2678" y="6786"/>
                </a:lnTo>
                <a:lnTo>
                  <a:pt x="2605" y="6713"/>
                </a:lnTo>
                <a:close/>
                <a:moveTo>
                  <a:pt x="8364" y="6529"/>
                </a:moveTo>
                <a:lnTo>
                  <a:pt x="8547" y="6566"/>
                </a:lnTo>
                <a:lnTo>
                  <a:pt x="8657" y="6603"/>
                </a:lnTo>
                <a:lnTo>
                  <a:pt x="8657" y="6713"/>
                </a:lnTo>
                <a:lnTo>
                  <a:pt x="8694" y="6860"/>
                </a:lnTo>
                <a:lnTo>
                  <a:pt x="8694" y="6970"/>
                </a:lnTo>
                <a:lnTo>
                  <a:pt x="8694" y="7116"/>
                </a:lnTo>
                <a:lnTo>
                  <a:pt x="8657" y="7226"/>
                </a:lnTo>
                <a:lnTo>
                  <a:pt x="8621" y="7336"/>
                </a:lnTo>
                <a:lnTo>
                  <a:pt x="8547" y="7446"/>
                </a:lnTo>
                <a:lnTo>
                  <a:pt x="8364" y="7446"/>
                </a:lnTo>
                <a:lnTo>
                  <a:pt x="8107" y="7520"/>
                </a:lnTo>
                <a:lnTo>
                  <a:pt x="7850" y="7593"/>
                </a:lnTo>
                <a:lnTo>
                  <a:pt x="7704" y="7483"/>
                </a:lnTo>
                <a:lnTo>
                  <a:pt x="7630" y="7336"/>
                </a:lnTo>
                <a:lnTo>
                  <a:pt x="7557" y="7190"/>
                </a:lnTo>
                <a:lnTo>
                  <a:pt x="7594" y="7006"/>
                </a:lnTo>
                <a:lnTo>
                  <a:pt x="7667" y="6750"/>
                </a:lnTo>
                <a:lnTo>
                  <a:pt x="7777" y="6750"/>
                </a:lnTo>
                <a:lnTo>
                  <a:pt x="7850" y="6786"/>
                </a:lnTo>
                <a:lnTo>
                  <a:pt x="7924" y="6750"/>
                </a:lnTo>
                <a:lnTo>
                  <a:pt x="7960" y="6713"/>
                </a:lnTo>
                <a:lnTo>
                  <a:pt x="8071" y="6566"/>
                </a:lnTo>
                <a:lnTo>
                  <a:pt x="8364" y="6529"/>
                </a:lnTo>
                <a:close/>
                <a:moveTo>
                  <a:pt x="3155" y="3191"/>
                </a:moveTo>
                <a:lnTo>
                  <a:pt x="3595" y="3228"/>
                </a:lnTo>
                <a:lnTo>
                  <a:pt x="4036" y="3301"/>
                </a:lnTo>
                <a:lnTo>
                  <a:pt x="4439" y="3412"/>
                </a:lnTo>
                <a:lnTo>
                  <a:pt x="4879" y="3522"/>
                </a:lnTo>
                <a:lnTo>
                  <a:pt x="4843" y="4072"/>
                </a:lnTo>
                <a:lnTo>
                  <a:pt x="4843" y="4659"/>
                </a:lnTo>
                <a:lnTo>
                  <a:pt x="4879" y="5282"/>
                </a:lnTo>
                <a:lnTo>
                  <a:pt x="4989" y="6529"/>
                </a:lnTo>
                <a:lnTo>
                  <a:pt x="4182" y="7263"/>
                </a:lnTo>
                <a:lnTo>
                  <a:pt x="3779" y="7630"/>
                </a:lnTo>
                <a:lnTo>
                  <a:pt x="3375" y="8033"/>
                </a:lnTo>
                <a:lnTo>
                  <a:pt x="3265" y="7960"/>
                </a:lnTo>
                <a:lnTo>
                  <a:pt x="2898" y="7667"/>
                </a:lnTo>
                <a:lnTo>
                  <a:pt x="3008" y="7520"/>
                </a:lnTo>
                <a:lnTo>
                  <a:pt x="3119" y="7410"/>
                </a:lnTo>
                <a:lnTo>
                  <a:pt x="3155" y="7336"/>
                </a:lnTo>
                <a:lnTo>
                  <a:pt x="3192" y="7300"/>
                </a:lnTo>
                <a:lnTo>
                  <a:pt x="3192" y="7153"/>
                </a:lnTo>
                <a:lnTo>
                  <a:pt x="3229" y="6933"/>
                </a:lnTo>
                <a:lnTo>
                  <a:pt x="3192" y="6823"/>
                </a:lnTo>
                <a:lnTo>
                  <a:pt x="3155" y="6676"/>
                </a:lnTo>
                <a:lnTo>
                  <a:pt x="3119" y="6566"/>
                </a:lnTo>
                <a:lnTo>
                  <a:pt x="3045" y="6456"/>
                </a:lnTo>
                <a:lnTo>
                  <a:pt x="2972" y="6383"/>
                </a:lnTo>
                <a:lnTo>
                  <a:pt x="2862" y="6309"/>
                </a:lnTo>
                <a:lnTo>
                  <a:pt x="2752" y="6273"/>
                </a:lnTo>
                <a:lnTo>
                  <a:pt x="2605" y="6236"/>
                </a:lnTo>
                <a:lnTo>
                  <a:pt x="2495" y="6236"/>
                </a:lnTo>
                <a:lnTo>
                  <a:pt x="2348" y="6273"/>
                </a:lnTo>
                <a:lnTo>
                  <a:pt x="2128" y="6383"/>
                </a:lnTo>
                <a:lnTo>
                  <a:pt x="1908" y="6529"/>
                </a:lnTo>
                <a:lnTo>
                  <a:pt x="1761" y="6713"/>
                </a:lnTo>
                <a:lnTo>
                  <a:pt x="1321" y="6309"/>
                </a:lnTo>
                <a:lnTo>
                  <a:pt x="954" y="5833"/>
                </a:lnTo>
                <a:lnTo>
                  <a:pt x="734" y="5502"/>
                </a:lnTo>
                <a:lnTo>
                  <a:pt x="624" y="5172"/>
                </a:lnTo>
                <a:lnTo>
                  <a:pt x="551" y="4805"/>
                </a:lnTo>
                <a:lnTo>
                  <a:pt x="514" y="4439"/>
                </a:lnTo>
                <a:lnTo>
                  <a:pt x="551" y="4255"/>
                </a:lnTo>
                <a:lnTo>
                  <a:pt x="624" y="4072"/>
                </a:lnTo>
                <a:lnTo>
                  <a:pt x="734" y="3925"/>
                </a:lnTo>
                <a:lnTo>
                  <a:pt x="844" y="3778"/>
                </a:lnTo>
                <a:lnTo>
                  <a:pt x="991" y="3668"/>
                </a:lnTo>
                <a:lnTo>
                  <a:pt x="1174" y="3558"/>
                </a:lnTo>
                <a:lnTo>
                  <a:pt x="1541" y="3412"/>
                </a:lnTo>
                <a:lnTo>
                  <a:pt x="1908" y="3265"/>
                </a:lnTo>
                <a:lnTo>
                  <a:pt x="2312" y="3191"/>
                </a:lnTo>
                <a:close/>
                <a:moveTo>
                  <a:pt x="11005" y="6199"/>
                </a:moveTo>
                <a:lnTo>
                  <a:pt x="12289" y="6896"/>
                </a:lnTo>
                <a:lnTo>
                  <a:pt x="11885" y="7483"/>
                </a:lnTo>
                <a:lnTo>
                  <a:pt x="11482" y="8033"/>
                </a:lnTo>
                <a:lnTo>
                  <a:pt x="11335" y="7410"/>
                </a:lnTo>
                <a:lnTo>
                  <a:pt x="11188" y="6750"/>
                </a:lnTo>
                <a:lnTo>
                  <a:pt x="11005" y="6199"/>
                </a:lnTo>
                <a:close/>
                <a:moveTo>
                  <a:pt x="7264" y="8180"/>
                </a:moveTo>
                <a:lnTo>
                  <a:pt x="7410" y="8253"/>
                </a:lnTo>
                <a:lnTo>
                  <a:pt x="7594" y="8290"/>
                </a:lnTo>
                <a:lnTo>
                  <a:pt x="7960" y="8290"/>
                </a:lnTo>
                <a:lnTo>
                  <a:pt x="7704" y="8327"/>
                </a:lnTo>
                <a:lnTo>
                  <a:pt x="7557" y="8327"/>
                </a:lnTo>
                <a:lnTo>
                  <a:pt x="7447" y="8290"/>
                </a:lnTo>
                <a:lnTo>
                  <a:pt x="7337" y="8253"/>
                </a:lnTo>
                <a:lnTo>
                  <a:pt x="7264" y="8180"/>
                </a:lnTo>
                <a:close/>
                <a:moveTo>
                  <a:pt x="8181" y="5979"/>
                </a:moveTo>
                <a:lnTo>
                  <a:pt x="7997" y="6016"/>
                </a:lnTo>
                <a:lnTo>
                  <a:pt x="7814" y="6089"/>
                </a:lnTo>
                <a:lnTo>
                  <a:pt x="7667" y="6236"/>
                </a:lnTo>
                <a:lnTo>
                  <a:pt x="7410" y="6346"/>
                </a:lnTo>
                <a:lnTo>
                  <a:pt x="7190" y="6529"/>
                </a:lnTo>
                <a:lnTo>
                  <a:pt x="6970" y="6713"/>
                </a:lnTo>
                <a:lnTo>
                  <a:pt x="6787" y="6933"/>
                </a:lnTo>
                <a:lnTo>
                  <a:pt x="6677" y="7080"/>
                </a:lnTo>
                <a:lnTo>
                  <a:pt x="6640" y="7263"/>
                </a:lnTo>
                <a:lnTo>
                  <a:pt x="6567" y="7410"/>
                </a:lnTo>
                <a:lnTo>
                  <a:pt x="6567" y="7593"/>
                </a:lnTo>
                <a:lnTo>
                  <a:pt x="6567" y="7923"/>
                </a:lnTo>
                <a:lnTo>
                  <a:pt x="6677" y="8253"/>
                </a:lnTo>
                <a:lnTo>
                  <a:pt x="6787" y="8437"/>
                </a:lnTo>
                <a:lnTo>
                  <a:pt x="6897" y="8584"/>
                </a:lnTo>
                <a:lnTo>
                  <a:pt x="7043" y="8694"/>
                </a:lnTo>
                <a:lnTo>
                  <a:pt x="7190" y="8767"/>
                </a:lnTo>
                <a:lnTo>
                  <a:pt x="7374" y="8804"/>
                </a:lnTo>
                <a:lnTo>
                  <a:pt x="7557" y="8840"/>
                </a:lnTo>
                <a:lnTo>
                  <a:pt x="7924" y="8840"/>
                </a:lnTo>
                <a:lnTo>
                  <a:pt x="8254" y="8767"/>
                </a:lnTo>
                <a:lnTo>
                  <a:pt x="8584" y="8620"/>
                </a:lnTo>
                <a:lnTo>
                  <a:pt x="8914" y="8364"/>
                </a:lnTo>
                <a:lnTo>
                  <a:pt x="9208" y="8070"/>
                </a:lnTo>
                <a:lnTo>
                  <a:pt x="9464" y="7740"/>
                </a:lnTo>
                <a:lnTo>
                  <a:pt x="9538" y="7593"/>
                </a:lnTo>
                <a:lnTo>
                  <a:pt x="9611" y="7410"/>
                </a:lnTo>
                <a:lnTo>
                  <a:pt x="9648" y="7226"/>
                </a:lnTo>
                <a:lnTo>
                  <a:pt x="9648" y="7043"/>
                </a:lnTo>
                <a:lnTo>
                  <a:pt x="9648" y="6860"/>
                </a:lnTo>
                <a:lnTo>
                  <a:pt x="9574" y="6713"/>
                </a:lnTo>
                <a:lnTo>
                  <a:pt x="9464" y="6529"/>
                </a:lnTo>
                <a:lnTo>
                  <a:pt x="9354" y="6419"/>
                </a:lnTo>
                <a:lnTo>
                  <a:pt x="9208" y="6273"/>
                </a:lnTo>
                <a:lnTo>
                  <a:pt x="9061" y="6199"/>
                </a:lnTo>
                <a:lnTo>
                  <a:pt x="8731" y="6053"/>
                </a:lnTo>
                <a:lnTo>
                  <a:pt x="8364" y="5979"/>
                </a:lnTo>
                <a:close/>
                <a:moveTo>
                  <a:pt x="5063" y="7080"/>
                </a:moveTo>
                <a:lnTo>
                  <a:pt x="5246" y="8180"/>
                </a:lnTo>
                <a:lnTo>
                  <a:pt x="5466" y="9281"/>
                </a:lnTo>
                <a:lnTo>
                  <a:pt x="4622" y="8804"/>
                </a:lnTo>
                <a:lnTo>
                  <a:pt x="3779" y="8290"/>
                </a:lnTo>
                <a:lnTo>
                  <a:pt x="4439" y="7667"/>
                </a:lnTo>
                <a:lnTo>
                  <a:pt x="5063" y="7080"/>
                </a:lnTo>
                <a:close/>
                <a:moveTo>
                  <a:pt x="7887" y="4732"/>
                </a:moveTo>
                <a:lnTo>
                  <a:pt x="9171" y="5282"/>
                </a:lnTo>
                <a:lnTo>
                  <a:pt x="10381" y="5869"/>
                </a:lnTo>
                <a:lnTo>
                  <a:pt x="10602" y="6529"/>
                </a:lnTo>
                <a:lnTo>
                  <a:pt x="10785" y="7190"/>
                </a:lnTo>
                <a:lnTo>
                  <a:pt x="10932" y="7850"/>
                </a:lnTo>
                <a:lnTo>
                  <a:pt x="11078" y="8547"/>
                </a:lnTo>
                <a:lnTo>
                  <a:pt x="10565" y="9097"/>
                </a:lnTo>
                <a:lnTo>
                  <a:pt x="10015" y="9647"/>
                </a:lnTo>
                <a:lnTo>
                  <a:pt x="9428" y="10161"/>
                </a:lnTo>
                <a:lnTo>
                  <a:pt x="8841" y="10674"/>
                </a:lnTo>
                <a:lnTo>
                  <a:pt x="8107" y="10418"/>
                </a:lnTo>
                <a:lnTo>
                  <a:pt x="7374" y="10161"/>
                </a:lnTo>
                <a:lnTo>
                  <a:pt x="6677" y="9867"/>
                </a:lnTo>
                <a:lnTo>
                  <a:pt x="5980" y="9537"/>
                </a:lnTo>
                <a:lnTo>
                  <a:pt x="5723" y="8143"/>
                </a:lnTo>
                <a:lnTo>
                  <a:pt x="5466" y="6713"/>
                </a:lnTo>
                <a:lnTo>
                  <a:pt x="6677" y="5722"/>
                </a:lnTo>
                <a:lnTo>
                  <a:pt x="7887" y="4732"/>
                </a:lnTo>
                <a:close/>
                <a:moveTo>
                  <a:pt x="11152" y="9171"/>
                </a:moveTo>
                <a:lnTo>
                  <a:pt x="11225" y="10161"/>
                </a:lnTo>
                <a:lnTo>
                  <a:pt x="11225" y="11188"/>
                </a:lnTo>
                <a:lnTo>
                  <a:pt x="11225" y="11225"/>
                </a:lnTo>
                <a:lnTo>
                  <a:pt x="10308" y="11041"/>
                </a:lnTo>
                <a:lnTo>
                  <a:pt x="9391" y="10821"/>
                </a:lnTo>
                <a:lnTo>
                  <a:pt x="10015" y="10308"/>
                </a:lnTo>
                <a:lnTo>
                  <a:pt x="10565" y="9794"/>
                </a:lnTo>
                <a:lnTo>
                  <a:pt x="11152" y="9171"/>
                </a:lnTo>
                <a:close/>
                <a:moveTo>
                  <a:pt x="12729" y="7153"/>
                </a:moveTo>
                <a:lnTo>
                  <a:pt x="13243" y="7483"/>
                </a:lnTo>
                <a:lnTo>
                  <a:pt x="13756" y="7813"/>
                </a:lnTo>
                <a:lnTo>
                  <a:pt x="14233" y="8180"/>
                </a:lnTo>
                <a:lnTo>
                  <a:pt x="14673" y="8584"/>
                </a:lnTo>
                <a:lnTo>
                  <a:pt x="15113" y="9024"/>
                </a:lnTo>
                <a:lnTo>
                  <a:pt x="15480" y="9464"/>
                </a:lnTo>
                <a:lnTo>
                  <a:pt x="15810" y="9941"/>
                </a:lnTo>
                <a:lnTo>
                  <a:pt x="16067" y="10454"/>
                </a:lnTo>
                <a:lnTo>
                  <a:pt x="16251" y="11005"/>
                </a:lnTo>
                <a:lnTo>
                  <a:pt x="16177" y="11041"/>
                </a:lnTo>
                <a:lnTo>
                  <a:pt x="15957" y="11188"/>
                </a:lnTo>
                <a:lnTo>
                  <a:pt x="15700" y="11298"/>
                </a:lnTo>
                <a:lnTo>
                  <a:pt x="15444" y="11371"/>
                </a:lnTo>
                <a:lnTo>
                  <a:pt x="15187" y="11445"/>
                </a:lnTo>
                <a:lnTo>
                  <a:pt x="15113" y="11371"/>
                </a:lnTo>
                <a:lnTo>
                  <a:pt x="15077" y="11408"/>
                </a:lnTo>
                <a:lnTo>
                  <a:pt x="14233" y="11445"/>
                </a:lnTo>
                <a:lnTo>
                  <a:pt x="13389" y="11408"/>
                </a:lnTo>
                <a:lnTo>
                  <a:pt x="12582" y="11371"/>
                </a:lnTo>
                <a:lnTo>
                  <a:pt x="11739" y="11298"/>
                </a:lnTo>
                <a:lnTo>
                  <a:pt x="11702" y="10198"/>
                </a:lnTo>
                <a:lnTo>
                  <a:pt x="11665" y="9464"/>
                </a:lnTo>
                <a:lnTo>
                  <a:pt x="11592" y="8694"/>
                </a:lnTo>
                <a:lnTo>
                  <a:pt x="12179" y="7923"/>
                </a:lnTo>
                <a:lnTo>
                  <a:pt x="12729" y="7153"/>
                </a:lnTo>
                <a:close/>
                <a:moveTo>
                  <a:pt x="6126" y="10161"/>
                </a:moveTo>
                <a:lnTo>
                  <a:pt x="6787" y="10454"/>
                </a:lnTo>
                <a:lnTo>
                  <a:pt x="7447" y="10711"/>
                </a:lnTo>
                <a:lnTo>
                  <a:pt x="8327" y="11005"/>
                </a:lnTo>
                <a:lnTo>
                  <a:pt x="7557" y="11555"/>
                </a:lnTo>
                <a:lnTo>
                  <a:pt x="6713" y="11995"/>
                </a:lnTo>
                <a:lnTo>
                  <a:pt x="6603" y="12068"/>
                </a:lnTo>
                <a:lnTo>
                  <a:pt x="6346" y="11078"/>
                </a:lnTo>
                <a:lnTo>
                  <a:pt x="6126" y="10161"/>
                </a:lnTo>
                <a:close/>
                <a:moveTo>
                  <a:pt x="3449" y="8657"/>
                </a:moveTo>
                <a:lnTo>
                  <a:pt x="3889" y="8950"/>
                </a:lnTo>
                <a:lnTo>
                  <a:pt x="4733" y="9427"/>
                </a:lnTo>
                <a:lnTo>
                  <a:pt x="5613" y="9904"/>
                </a:lnTo>
                <a:lnTo>
                  <a:pt x="5870" y="11078"/>
                </a:lnTo>
                <a:lnTo>
                  <a:pt x="6016" y="11665"/>
                </a:lnTo>
                <a:lnTo>
                  <a:pt x="6200" y="12288"/>
                </a:lnTo>
                <a:lnTo>
                  <a:pt x="5686" y="12509"/>
                </a:lnTo>
                <a:lnTo>
                  <a:pt x="5136" y="12729"/>
                </a:lnTo>
                <a:lnTo>
                  <a:pt x="4622" y="12875"/>
                </a:lnTo>
                <a:lnTo>
                  <a:pt x="4072" y="12985"/>
                </a:lnTo>
                <a:lnTo>
                  <a:pt x="3705" y="12985"/>
                </a:lnTo>
                <a:lnTo>
                  <a:pt x="3375" y="12949"/>
                </a:lnTo>
                <a:lnTo>
                  <a:pt x="3045" y="12875"/>
                </a:lnTo>
                <a:lnTo>
                  <a:pt x="2715" y="12692"/>
                </a:lnTo>
                <a:lnTo>
                  <a:pt x="2568" y="12582"/>
                </a:lnTo>
                <a:lnTo>
                  <a:pt x="2458" y="12435"/>
                </a:lnTo>
                <a:lnTo>
                  <a:pt x="2348" y="12288"/>
                </a:lnTo>
                <a:lnTo>
                  <a:pt x="2275" y="12105"/>
                </a:lnTo>
                <a:lnTo>
                  <a:pt x="2165" y="11775"/>
                </a:lnTo>
                <a:lnTo>
                  <a:pt x="2165" y="11371"/>
                </a:lnTo>
                <a:lnTo>
                  <a:pt x="2201" y="11005"/>
                </a:lnTo>
                <a:lnTo>
                  <a:pt x="2275" y="10638"/>
                </a:lnTo>
                <a:lnTo>
                  <a:pt x="2385" y="10271"/>
                </a:lnTo>
                <a:lnTo>
                  <a:pt x="2532" y="9941"/>
                </a:lnTo>
                <a:lnTo>
                  <a:pt x="2715" y="9574"/>
                </a:lnTo>
                <a:lnTo>
                  <a:pt x="2935" y="9281"/>
                </a:lnTo>
                <a:lnTo>
                  <a:pt x="3192" y="8950"/>
                </a:lnTo>
                <a:lnTo>
                  <a:pt x="3449" y="8657"/>
                </a:lnTo>
                <a:close/>
                <a:moveTo>
                  <a:pt x="8291" y="14049"/>
                </a:moveTo>
                <a:lnTo>
                  <a:pt x="8401" y="14086"/>
                </a:lnTo>
                <a:lnTo>
                  <a:pt x="8401" y="14196"/>
                </a:lnTo>
                <a:lnTo>
                  <a:pt x="8401" y="14343"/>
                </a:lnTo>
                <a:lnTo>
                  <a:pt x="8364" y="14489"/>
                </a:lnTo>
                <a:lnTo>
                  <a:pt x="8291" y="14599"/>
                </a:lnTo>
                <a:lnTo>
                  <a:pt x="8181" y="14673"/>
                </a:lnTo>
                <a:lnTo>
                  <a:pt x="7960" y="14489"/>
                </a:lnTo>
                <a:lnTo>
                  <a:pt x="7777" y="14306"/>
                </a:lnTo>
                <a:lnTo>
                  <a:pt x="7850" y="14159"/>
                </a:lnTo>
                <a:lnTo>
                  <a:pt x="7997" y="14086"/>
                </a:lnTo>
                <a:lnTo>
                  <a:pt x="8144" y="14049"/>
                </a:lnTo>
                <a:close/>
                <a:moveTo>
                  <a:pt x="8914" y="11188"/>
                </a:moveTo>
                <a:lnTo>
                  <a:pt x="10051" y="11481"/>
                </a:lnTo>
                <a:lnTo>
                  <a:pt x="11225" y="11702"/>
                </a:lnTo>
                <a:lnTo>
                  <a:pt x="11188" y="12288"/>
                </a:lnTo>
                <a:lnTo>
                  <a:pt x="11115" y="12839"/>
                </a:lnTo>
                <a:lnTo>
                  <a:pt x="10968" y="13426"/>
                </a:lnTo>
                <a:lnTo>
                  <a:pt x="10822" y="13976"/>
                </a:lnTo>
                <a:lnTo>
                  <a:pt x="10638" y="14269"/>
                </a:lnTo>
                <a:lnTo>
                  <a:pt x="10455" y="14563"/>
                </a:lnTo>
                <a:lnTo>
                  <a:pt x="10198" y="14819"/>
                </a:lnTo>
                <a:lnTo>
                  <a:pt x="9905" y="15003"/>
                </a:lnTo>
                <a:lnTo>
                  <a:pt x="9648" y="15113"/>
                </a:lnTo>
                <a:lnTo>
                  <a:pt x="9391" y="15150"/>
                </a:lnTo>
                <a:lnTo>
                  <a:pt x="9098" y="15113"/>
                </a:lnTo>
                <a:lnTo>
                  <a:pt x="8841" y="15040"/>
                </a:lnTo>
                <a:lnTo>
                  <a:pt x="8951" y="14856"/>
                </a:lnTo>
                <a:lnTo>
                  <a:pt x="8988" y="14673"/>
                </a:lnTo>
                <a:lnTo>
                  <a:pt x="9061" y="14453"/>
                </a:lnTo>
                <a:lnTo>
                  <a:pt x="9061" y="14269"/>
                </a:lnTo>
                <a:lnTo>
                  <a:pt x="9024" y="14086"/>
                </a:lnTo>
                <a:lnTo>
                  <a:pt x="8951" y="13976"/>
                </a:lnTo>
                <a:lnTo>
                  <a:pt x="8841" y="13829"/>
                </a:lnTo>
                <a:lnTo>
                  <a:pt x="8731" y="13756"/>
                </a:lnTo>
                <a:lnTo>
                  <a:pt x="8547" y="13646"/>
                </a:lnTo>
                <a:lnTo>
                  <a:pt x="8401" y="13609"/>
                </a:lnTo>
                <a:lnTo>
                  <a:pt x="8254" y="13572"/>
                </a:lnTo>
                <a:lnTo>
                  <a:pt x="8071" y="13572"/>
                </a:lnTo>
                <a:lnTo>
                  <a:pt x="7887" y="13609"/>
                </a:lnTo>
                <a:lnTo>
                  <a:pt x="7740" y="13682"/>
                </a:lnTo>
                <a:lnTo>
                  <a:pt x="7594" y="13792"/>
                </a:lnTo>
                <a:lnTo>
                  <a:pt x="7447" y="13902"/>
                </a:lnTo>
                <a:lnTo>
                  <a:pt x="7264" y="13609"/>
                </a:lnTo>
                <a:lnTo>
                  <a:pt x="7080" y="13242"/>
                </a:lnTo>
                <a:lnTo>
                  <a:pt x="6897" y="12912"/>
                </a:lnTo>
                <a:lnTo>
                  <a:pt x="6750" y="12545"/>
                </a:lnTo>
                <a:lnTo>
                  <a:pt x="7814" y="11958"/>
                </a:lnTo>
                <a:lnTo>
                  <a:pt x="8364" y="11591"/>
                </a:lnTo>
                <a:lnTo>
                  <a:pt x="8914" y="11188"/>
                </a:lnTo>
                <a:close/>
                <a:moveTo>
                  <a:pt x="6493" y="0"/>
                </a:moveTo>
                <a:lnTo>
                  <a:pt x="6163" y="294"/>
                </a:lnTo>
                <a:lnTo>
                  <a:pt x="5870" y="624"/>
                </a:lnTo>
                <a:lnTo>
                  <a:pt x="5613" y="991"/>
                </a:lnTo>
                <a:lnTo>
                  <a:pt x="5429" y="1394"/>
                </a:lnTo>
                <a:lnTo>
                  <a:pt x="5246" y="1798"/>
                </a:lnTo>
                <a:lnTo>
                  <a:pt x="5099" y="2201"/>
                </a:lnTo>
                <a:lnTo>
                  <a:pt x="5026" y="2641"/>
                </a:lnTo>
                <a:lnTo>
                  <a:pt x="4953" y="3081"/>
                </a:lnTo>
                <a:lnTo>
                  <a:pt x="4219" y="2898"/>
                </a:lnTo>
                <a:lnTo>
                  <a:pt x="3485" y="2788"/>
                </a:lnTo>
                <a:lnTo>
                  <a:pt x="2752" y="2715"/>
                </a:lnTo>
                <a:lnTo>
                  <a:pt x="2385" y="2751"/>
                </a:lnTo>
                <a:lnTo>
                  <a:pt x="2055" y="2788"/>
                </a:lnTo>
                <a:lnTo>
                  <a:pt x="1725" y="2825"/>
                </a:lnTo>
                <a:lnTo>
                  <a:pt x="1394" y="2898"/>
                </a:lnTo>
                <a:lnTo>
                  <a:pt x="1101" y="3045"/>
                </a:lnTo>
                <a:lnTo>
                  <a:pt x="808" y="3191"/>
                </a:lnTo>
                <a:lnTo>
                  <a:pt x="551" y="3338"/>
                </a:lnTo>
                <a:lnTo>
                  <a:pt x="367" y="3558"/>
                </a:lnTo>
                <a:lnTo>
                  <a:pt x="184" y="3815"/>
                </a:lnTo>
                <a:lnTo>
                  <a:pt x="74" y="4108"/>
                </a:lnTo>
                <a:lnTo>
                  <a:pt x="1" y="4402"/>
                </a:lnTo>
                <a:lnTo>
                  <a:pt x="1" y="4732"/>
                </a:lnTo>
                <a:lnTo>
                  <a:pt x="37" y="5026"/>
                </a:lnTo>
                <a:lnTo>
                  <a:pt x="147" y="5356"/>
                </a:lnTo>
                <a:lnTo>
                  <a:pt x="257" y="5649"/>
                </a:lnTo>
                <a:lnTo>
                  <a:pt x="441" y="5943"/>
                </a:lnTo>
                <a:lnTo>
                  <a:pt x="624" y="6236"/>
                </a:lnTo>
                <a:lnTo>
                  <a:pt x="844" y="6493"/>
                </a:lnTo>
                <a:lnTo>
                  <a:pt x="1211" y="6860"/>
                </a:lnTo>
                <a:lnTo>
                  <a:pt x="1615" y="7263"/>
                </a:lnTo>
                <a:lnTo>
                  <a:pt x="1615" y="7300"/>
                </a:lnTo>
                <a:lnTo>
                  <a:pt x="1615" y="7520"/>
                </a:lnTo>
                <a:lnTo>
                  <a:pt x="1688" y="7777"/>
                </a:lnTo>
                <a:lnTo>
                  <a:pt x="1725" y="7887"/>
                </a:lnTo>
                <a:lnTo>
                  <a:pt x="1835" y="7960"/>
                </a:lnTo>
                <a:lnTo>
                  <a:pt x="1908" y="8033"/>
                </a:lnTo>
                <a:lnTo>
                  <a:pt x="2055" y="8070"/>
                </a:lnTo>
                <a:lnTo>
                  <a:pt x="2165" y="8107"/>
                </a:lnTo>
                <a:lnTo>
                  <a:pt x="2275" y="8070"/>
                </a:lnTo>
                <a:lnTo>
                  <a:pt x="2532" y="7997"/>
                </a:lnTo>
                <a:lnTo>
                  <a:pt x="3045" y="8400"/>
                </a:lnTo>
                <a:lnTo>
                  <a:pt x="2642" y="8914"/>
                </a:lnTo>
                <a:lnTo>
                  <a:pt x="2312" y="9464"/>
                </a:lnTo>
                <a:lnTo>
                  <a:pt x="2018" y="10051"/>
                </a:lnTo>
                <a:lnTo>
                  <a:pt x="1871" y="10344"/>
                </a:lnTo>
                <a:lnTo>
                  <a:pt x="1798" y="10674"/>
                </a:lnTo>
                <a:lnTo>
                  <a:pt x="1725" y="10968"/>
                </a:lnTo>
                <a:lnTo>
                  <a:pt x="1688" y="11261"/>
                </a:lnTo>
                <a:lnTo>
                  <a:pt x="1688" y="11555"/>
                </a:lnTo>
                <a:lnTo>
                  <a:pt x="1725" y="11885"/>
                </a:lnTo>
                <a:lnTo>
                  <a:pt x="1798" y="12142"/>
                </a:lnTo>
                <a:lnTo>
                  <a:pt x="1908" y="12435"/>
                </a:lnTo>
                <a:lnTo>
                  <a:pt x="2055" y="12692"/>
                </a:lnTo>
                <a:lnTo>
                  <a:pt x="2238" y="12912"/>
                </a:lnTo>
                <a:lnTo>
                  <a:pt x="2495" y="13132"/>
                </a:lnTo>
                <a:lnTo>
                  <a:pt x="2788" y="13279"/>
                </a:lnTo>
                <a:lnTo>
                  <a:pt x="3045" y="13389"/>
                </a:lnTo>
                <a:lnTo>
                  <a:pt x="3375" y="13426"/>
                </a:lnTo>
                <a:lnTo>
                  <a:pt x="3669" y="13462"/>
                </a:lnTo>
                <a:lnTo>
                  <a:pt x="3999" y="13462"/>
                </a:lnTo>
                <a:lnTo>
                  <a:pt x="4292" y="13426"/>
                </a:lnTo>
                <a:lnTo>
                  <a:pt x="4586" y="13389"/>
                </a:lnTo>
                <a:lnTo>
                  <a:pt x="5026" y="13242"/>
                </a:lnTo>
                <a:lnTo>
                  <a:pt x="5503" y="13095"/>
                </a:lnTo>
                <a:lnTo>
                  <a:pt x="5906" y="12949"/>
                </a:lnTo>
                <a:lnTo>
                  <a:pt x="6346" y="12729"/>
                </a:lnTo>
                <a:lnTo>
                  <a:pt x="6530" y="13169"/>
                </a:lnTo>
                <a:lnTo>
                  <a:pt x="6713" y="13572"/>
                </a:lnTo>
                <a:lnTo>
                  <a:pt x="6970" y="13976"/>
                </a:lnTo>
                <a:lnTo>
                  <a:pt x="7227" y="14343"/>
                </a:lnTo>
                <a:lnTo>
                  <a:pt x="7153" y="14526"/>
                </a:lnTo>
                <a:lnTo>
                  <a:pt x="7117" y="14709"/>
                </a:lnTo>
                <a:lnTo>
                  <a:pt x="7153" y="14893"/>
                </a:lnTo>
                <a:lnTo>
                  <a:pt x="7227" y="15076"/>
                </a:lnTo>
                <a:lnTo>
                  <a:pt x="7337" y="15223"/>
                </a:lnTo>
                <a:lnTo>
                  <a:pt x="7484" y="15333"/>
                </a:lnTo>
                <a:lnTo>
                  <a:pt x="7630" y="15406"/>
                </a:lnTo>
                <a:lnTo>
                  <a:pt x="7777" y="15480"/>
                </a:lnTo>
                <a:lnTo>
                  <a:pt x="7924" y="15516"/>
                </a:lnTo>
                <a:lnTo>
                  <a:pt x="8107" y="15516"/>
                </a:lnTo>
                <a:lnTo>
                  <a:pt x="8254" y="15480"/>
                </a:lnTo>
                <a:lnTo>
                  <a:pt x="8437" y="15406"/>
                </a:lnTo>
                <a:lnTo>
                  <a:pt x="8474" y="15406"/>
                </a:lnTo>
                <a:lnTo>
                  <a:pt x="8804" y="15516"/>
                </a:lnTo>
                <a:lnTo>
                  <a:pt x="9171" y="15590"/>
                </a:lnTo>
                <a:lnTo>
                  <a:pt x="9501" y="15590"/>
                </a:lnTo>
                <a:lnTo>
                  <a:pt x="9868" y="15516"/>
                </a:lnTo>
                <a:lnTo>
                  <a:pt x="10161" y="15406"/>
                </a:lnTo>
                <a:lnTo>
                  <a:pt x="10418" y="15260"/>
                </a:lnTo>
                <a:lnTo>
                  <a:pt x="10675" y="15040"/>
                </a:lnTo>
                <a:lnTo>
                  <a:pt x="10858" y="14819"/>
                </a:lnTo>
                <a:lnTo>
                  <a:pt x="11042" y="14563"/>
                </a:lnTo>
                <a:lnTo>
                  <a:pt x="11188" y="14269"/>
                </a:lnTo>
                <a:lnTo>
                  <a:pt x="11299" y="13976"/>
                </a:lnTo>
                <a:lnTo>
                  <a:pt x="11409" y="13682"/>
                </a:lnTo>
                <a:lnTo>
                  <a:pt x="11519" y="13242"/>
                </a:lnTo>
                <a:lnTo>
                  <a:pt x="11629" y="12765"/>
                </a:lnTo>
                <a:lnTo>
                  <a:pt x="11665" y="12252"/>
                </a:lnTo>
                <a:lnTo>
                  <a:pt x="11702" y="11775"/>
                </a:lnTo>
                <a:lnTo>
                  <a:pt x="12619" y="11848"/>
                </a:lnTo>
                <a:lnTo>
                  <a:pt x="13499" y="11922"/>
                </a:lnTo>
                <a:lnTo>
                  <a:pt x="14416" y="11922"/>
                </a:lnTo>
                <a:lnTo>
                  <a:pt x="15297" y="11885"/>
                </a:lnTo>
                <a:lnTo>
                  <a:pt x="15333" y="11848"/>
                </a:lnTo>
                <a:lnTo>
                  <a:pt x="15333" y="11775"/>
                </a:lnTo>
                <a:lnTo>
                  <a:pt x="15590" y="11702"/>
                </a:lnTo>
                <a:lnTo>
                  <a:pt x="15884" y="11628"/>
                </a:lnTo>
                <a:lnTo>
                  <a:pt x="16140" y="11481"/>
                </a:lnTo>
                <a:lnTo>
                  <a:pt x="16397" y="11335"/>
                </a:lnTo>
                <a:lnTo>
                  <a:pt x="16507" y="11335"/>
                </a:lnTo>
                <a:lnTo>
                  <a:pt x="16544" y="11298"/>
                </a:lnTo>
                <a:lnTo>
                  <a:pt x="16581" y="11225"/>
                </a:lnTo>
                <a:lnTo>
                  <a:pt x="16544" y="10931"/>
                </a:lnTo>
                <a:lnTo>
                  <a:pt x="16471" y="10638"/>
                </a:lnTo>
                <a:lnTo>
                  <a:pt x="16397" y="10344"/>
                </a:lnTo>
                <a:lnTo>
                  <a:pt x="16287" y="10088"/>
                </a:lnTo>
                <a:lnTo>
                  <a:pt x="15994" y="9537"/>
                </a:lnTo>
                <a:lnTo>
                  <a:pt x="15627" y="9060"/>
                </a:lnTo>
                <a:lnTo>
                  <a:pt x="15223" y="8584"/>
                </a:lnTo>
                <a:lnTo>
                  <a:pt x="14783" y="8143"/>
                </a:lnTo>
                <a:lnTo>
                  <a:pt x="14306" y="7740"/>
                </a:lnTo>
                <a:lnTo>
                  <a:pt x="13793" y="7336"/>
                </a:lnTo>
                <a:lnTo>
                  <a:pt x="12949" y="6786"/>
                </a:lnTo>
                <a:lnTo>
                  <a:pt x="13353" y="6053"/>
                </a:lnTo>
                <a:lnTo>
                  <a:pt x="13720" y="5319"/>
                </a:lnTo>
                <a:lnTo>
                  <a:pt x="14050" y="4549"/>
                </a:lnTo>
                <a:lnTo>
                  <a:pt x="14306" y="3778"/>
                </a:lnTo>
                <a:lnTo>
                  <a:pt x="14306" y="3632"/>
                </a:lnTo>
                <a:lnTo>
                  <a:pt x="14453" y="3522"/>
                </a:lnTo>
                <a:lnTo>
                  <a:pt x="14600" y="3375"/>
                </a:lnTo>
                <a:lnTo>
                  <a:pt x="14747" y="3155"/>
                </a:lnTo>
                <a:lnTo>
                  <a:pt x="14820" y="2935"/>
                </a:lnTo>
                <a:lnTo>
                  <a:pt x="14820" y="2678"/>
                </a:lnTo>
                <a:lnTo>
                  <a:pt x="14747" y="2421"/>
                </a:lnTo>
                <a:lnTo>
                  <a:pt x="14637" y="2238"/>
                </a:lnTo>
                <a:lnTo>
                  <a:pt x="14490" y="2054"/>
                </a:lnTo>
                <a:lnTo>
                  <a:pt x="14270" y="1944"/>
                </a:lnTo>
                <a:lnTo>
                  <a:pt x="14160" y="1908"/>
                </a:lnTo>
                <a:lnTo>
                  <a:pt x="14013" y="1908"/>
                </a:lnTo>
                <a:lnTo>
                  <a:pt x="13830" y="1944"/>
                </a:lnTo>
                <a:lnTo>
                  <a:pt x="13683" y="2018"/>
                </a:lnTo>
                <a:lnTo>
                  <a:pt x="13536" y="2091"/>
                </a:lnTo>
                <a:lnTo>
                  <a:pt x="13389" y="2201"/>
                </a:lnTo>
                <a:lnTo>
                  <a:pt x="12949" y="2128"/>
                </a:lnTo>
                <a:lnTo>
                  <a:pt x="12472" y="2164"/>
                </a:lnTo>
                <a:lnTo>
                  <a:pt x="12032" y="2201"/>
                </a:lnTo>
                <a:lnTo>
                  <a:pt x="11592" y="2274"/>
                </a:lnTo>
                <a:lnTo>
                  <a:pt x="11115" y="2421"/>
                </a:lnTo>
                <a:lnTo>
                  <a:pt x="10675" y="2568"/>
                </a:lnTo>
                <a:lnTo>
                  <a:pt x="10271" y="2751"/>
                </a:lnTo>
                <a:lnTo>
                  <a:pt x="9831" y="2971"/>
                </a:lnTo>
                <a:lnTo>
                  <a:pt x="9611" y="3081"/>
                </a:lnTo>
                <a:lnTo>
                  <a:pt x="9208" y="2421"/>
                </a:lnTo>
                <a:lnTo>
                  <a:pt x="8767" y="1761"/>
                </a:lnTo>
                <a:lnTo>
                  <a:pt x="8254" y="1137"/>
                </a:lnTo>
                <a:lnTo>
                  <a:pt x="7740" y="550"/>
                </a:lnTo>
                <a:lnTo>
                  <a:pt x="7630" y="477"/>
                </a:lnTo>
                <a:lnTo>
                  <a:pt x="7520" y="477"/>
                </a:lnTo>
                <a:lnTo>
                  <a:pt x="7117" y="624"/>
                </a:lnTo>
                <a:lnTo>
                  <a:pt x="6713" y="807"/>
                </a:lnTo>
                <a:lnTo>
                  <a:pt x="6640" y="844"/>
                </a:lnTo>
                <a:lnTo>
                  <a:pt x="6603" y="881"/>
                </a:lnTo>
                <a:lnTo>
                  <a:pt x="6640" y="991"/>
                </a:lnTo>
                <a:lnTo>
                  <a:pt x="6677" y="1064"/>
                </a:lnTo>
                <a:lnTo>
                  <a:pt x="6787" y="1064"/>
                </a:lnTo>
                <a:lnTo>
                  <a:pt x="7153" y="1027"/>
                </a:lnTo>
                <a:lnTo>
                  <a:pt x="7484" y="991"/>
                </a:lnTo>
                <a:lnTo>
                  <a:pt x="7960" y="1541"/>
                </a:lnTo>
                <a:lnTo>
                  <a:pt x="8401" y="2091"/>
                </a:lnTo>
                <a:lnTo>
                  <a:pt x="8841" y="2715"/>
                </a:lnTo>
                <a:lnTo>
                  <a:pt x="9208" y="3301"/>
                </a:lnTo>
                <a:lnTo>
                  <a:pt x="8511" y="3742"/>
                </a:lnTo>
                <a:lnTo>
                  <a:pt x="7850" y="4219"/>
                </a:lnTo>
                <a:lnTo>
                  <a:pt x="6603" y="3668"/>
                </a:lnTo>
                <a:lnTo>
                  <a:pt x="5980" y="3412"/>
                </a:lnTo>
                <a:lnTo>
                  <a:pt x="5319" y="3191"/>
                </a:lnTo>
                <a:lnTo>
                  <a:pt x="5393" y="2788"/>
                </a:lnTo>
                <a:lnTo>
                  <a:pt x="5466" y="2384"/>
                </a:lnTo>
                <a:lnTo>
                  <a:pt x="5576" y="1981"/>
                </a:lnTo>
                <a:lnTo>
                  <a:pt x="5723" y="1577"/>
                </a:lnTo>
                <a:lnTo>
                  <a:pt x="5906" y="1211"/>
                </a:lnTo>
                <a:lnTo>
                  <a:pt x="6126" y="844"/>
                </a:lnTo>
                <a:lnTo>
                  <a:pt x="6383" y="514"/>
                </a:lnTo>
                <a:lnTo>
                  <a:pt x="6640" y="184"/>
                </a:lnTo>
                <a:lnTo>
                  <a:pt x="6677" y="110"/>
                </a:lnTo>
                <a:lnTo>
                  <a:pt x="6677" y="37"/>
                </a:lnTo>
                <a:lnTo>
                  <a:pt x="6603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1" name="Shape 271"/>
          <p:cNvSpPr/>
          <p:nvPr/>
        </p:nvSpPr>
        <p:spPr>
          <a:xfrm>
            <a:off x="-35016" y="4075594"/>
            <a:ext cx="339602" cy="400617"/>
          </a:xfrm>
          <a:custGeom>
            <a:avLst/>
            <a:gdLst/>
            <a:ahLst/>
            <a:cxnLst/>
            <a:rect l="0" t="0" r="0" b="0"/>
            <a:pathLst>
              <a:path w="9391" h="11079" extrusionOk="0">
                <a:moveTo>
                  <a:pt x="4916" y="441"/>
                </a:moveTo>
                <a:lnTo>
                  <a:pt x="5026" y="477"/>
                </a:lnTo>
                <a:lnTo>
                  <a:pt x="5099" y="551"/>
                </a:lnTo>
                <a:lnTo>
                  <a:pt x="5099" y="771"/>
                </a:lnTo>
                <a:lnTo>
                  <a:pt x="5026" y="954"/>
                </a:lnTo>
                <a:lnTo>
                  <a:pt x="4953" y="1064"/>
                </a:lnTo>
                <a:lnTo>
                  <a:pt x="4842" y="1138"/>
                </a:lnTo>
                <a:lnTo>
                  <a:pt x="4732" y="1174"/>
                </a:lnTo>
                <a:lnTo>
                  <a:pt x="4622" y="1138"/>
                </a:lnTo>
                <a:lnTo>
                  <a:pt x="4366" y="1028"/>
                </a:lnTo>
                <a:lnTo>
                  <a:pt x="4439" y="917"/>
                </a:lnTo>
                <a:lnTo>
                  <a:pt x="4439" y="771"/>
                </a:lnTo>
                <a:lnTo>
                  <a:pt x="4402" y="697"/>
                </a:lnTo>
                <a:lnTo>
                  <a:pt x="4366" y="661"/>
                </a:lnTo>
                <a:lnTo>
                  <a:pt x="4476" y="551"/>
                </a:lnTo>
                <a:lnTo>
                  <a:pt x="4622" y="477"/>
                </a:lnTo>
                <a:lnTo>
                  <a:pt x="4769" y="441"/>
                </a:lnTo>
                <a:close/>
                <a:moveTo>
                  <a:pt x="3375" y="6493"/>
                </a:moveTo>
                <a:lnTo>
                  <a:pt x="3375" y="6530"/>
                </a:lnTo>
                <a:lnTo>
                  <a:pt x="3339" y="6530"/>
                </a:lnTo>
                <a:lnTo>
                  <a:pt x="3375" y="6493"/>
                </a:lnTo>
                <a:close/>
                <a:moveTo>
                  <a:pt x="4292" y="6933"/>
                </a:moveTo>
                <a:lnTo>
                  <a:pt x="4256" y="7007"/>
                </a:lnTo>
                <a:lnTo>
                  <a:pt x="4219" y="6970"/>
                </a:lnTo>
                <a:lnTo>
                  <a:pt x="4292" y="6933"/>
                </a:lnTo>
                <a:close/>
                <a:moveTo>
                  <a:pt x="5209" y="4219"/>
                </a:moveTo>
                <a:lnTo>
                  <a:pt x="5429" y="4329"/>
                </a:lnTo>
                <a:lnTo>
                  <a:pt x="5649" y="4439"/>
                </a:lnTo>
                <a:lnTo>
                  <a:pt x="5686" y="4549"/>
                </a:lnTo>
                <a:lnTo>
                  <a:pt x="5723" y="4586"/>
                </a:lnTo>
                <a:lnTo>
                  <a:pt x="5796" y="4586"/>
                </a:lnTo>
                <a:lnTo>
                  <a:pt x="6016" y="4879"/>
                </a:lnTo>
                <a:lnTo>
                  <a:pt x="6163" y="5173"/>
                </a:lnTo>
                <a:lnTo>
                  <a:pt x="6200" y="5503"/>
                </a:lnTo>
                <a:lnTo>
                  <a:pt x="6200" y="5833"/>
                </a:lnTo>
                <a:lnTo>
                  <a:pt x="6090" y="6126"/>
                </a:lnTo>
                <a:lnTo>
                  <a:pt x="5943" y="6420"/>
                </a:lnTo>
                <a:lnTo>
                  <a:pt x="5796" y="6603"/>
                </a:lnTo>
                <a:lnTo>
                  <a:pt x="5649" y="6750"/>
                </a:lnTo>
                <a:lnTo>
                  <a:pt x="5649" y="6713"/>
                </a:lnTo>
                <a:lnTo>
                  <a:pt x="5649" y="6566"/>
                </a:lnTo>
                <a:lnTo>
                  <a:pt x="5649" y="6383"/>
                </a:lnTo>
                <a:lnTo>
                  <a:pt x="5613" y="6346"/>
                </a:lnTo>
                <a:lnTo>
                  <a:pt x="5576" y="6310"/>
                </a:lnTo>
                <a:lnTo>
                  <a:pt x="5539" y="6310"/>
                </a:lnTo>
                <a:lnTo>
                  <a:pt x="5503" y="6346"/>
                </a:lnTo>
                <a:lnTo>
                  <a:pt x="5393" y="6493"/>
                </a:lnTo>
                <a:lnTo>
                  <a:pt x="5356" y="6676"/>
                </a:lnTo>
                <a:lnTo>
                  <a:pt x="5319" y="6933"/>
                </a:lnTo>
                <a:lnTo>
                  <a:pt x="5099" y="7007"/>
                </a:lnTo>
                <a:lnTo>
                  <a:pt x="5099" y="6860"/>
                </a:lnTo>
                <a:lnTo>
                  <a:pt x="5099" y="6713"/>
                </a:lnTo>
                <a:lnTo>
                  <a:pt x="5136" y="6566"/>
                </a:lnTo>
                <a:lnTo>
                  <a:pt x="5209" y="6456"/>
                </a:lnTo>
                <a:lnTo>
                  <a:pt x="5246" y="6420"/>
                </a:lnTo>
                <a:lnTo>
                  <a:pt x="5209" y="6383"/>
                </a:lnTo>
                <a:lnTo>
                  <a:pt x="5173" y="6346"/>
                </a:lnTo>
                <a:lnTo>
                  <a:pt x="5136" y="6346"/>
                </a:lnTo>
                <a:lnTo>
                  <a:pt x="4953" y="6456"/>
                </a:lnTo>
                <a:lnTo>
                  <a:pt x="4842" y="6640"/>
                </a:lnTo>
                <a:lnTo>
                  <a:pt x="4769" y="6823"/>
                </a:lnTo>
                <a:lnTo>
                  <a:pt x="4769" y="7043"/>
                </a:lnTo>
                <a:lnTo>
                  <a:pt x="4696" y="7043"/>
                </a:lnTo>
                <a:lnTo>
                  <a:pt x="4659" y="7007"/>
                </a:lnTo>
                <a:lnTo>
                  <a:pt x="4622" y="6970"/>
                </a:lnTo>
                <a:lnTo>
                  <a:pt x="4586" y="6970"/>
                </a:lnTo>
                <a:lnTo>
                  <a:pt x="5026" y="6016"/>
                </a:lnTo>
                <a:lnTo>
                  <a:pt x="5026" y="5943"/>
                </a:lnTo>
                <a:lnTo>
                  <a:pt x="4989" y="5906"/>
                </a:lnTo>
                <a:lnTo>
                  <a:pt x="4953" y="5906"/>
                </a:lnTo>
                <a:lnTo>
                  <a:pt x="4916" y="5943"/>
                </a:lnTo>
                <a:lnTo>
                  <a:pt x="4402" y="6750"/>
                </a:lnTo>
                <a:lnTo>
                  <a:pt x="4366" y="6676"/>
                </a:lnTo>
                <a:lnTo>
                  <a:pt x="4329" y="6640"/>
                </a:lnTo>
                <a:lnTo>
                  <a:pt x="4256" y="6640"/>
                </a:lnTo>
                <a:lnTo>
                  <a:pt x="4439" y="6236"/>
                </a:lnTo>
                <a:lnTo>
                  <a:pt x="4659" y="5796"/>
                </a:lnTo>
                <a:lnTo>
                  <a:pt x="4696" y="5759"/>
                </a:lnTo>
                <a:lnTo>
                  <a:pt x="4659" y="5723"/>
                </a:lnTo>
                <a:lnTo>
                  <a:pt x="4586" y="5723"/>
                </a:lnTo>
                <a:lnTo>
                  <a:pt x="4182" y="6273"/>
                </a:lnTo>
                <a:lnTo>
                  <a:pt x="3999" y="6566"/>
                </a:lnTo>
                <a:lnTo>
                  <a:pt x="3852" y="6860"/>
                </a:lnTo>
                <a:lnTo>
                  <a:pt x="3669" y="6786"/>
                </a:lnTo>
                <a:lnTo>
                  <a:pt x="3779" y="6750"/>
                </a:lnTo>
                <a:lnTo>
                  <a:pt x="3852" y="6640"/>
                </a:lnTo>
                <a:lnTo>
                  <a:pt x="3889" y="6566"/>
                </a:lnTo>
                <a:lnTo>
                  <a:pt x="3889" y="6420"/>
                </a:lnTo>
                <a:lnTo>
                  <a:pt x="3889" y="6383"/>
                </a:lnTo>
                <a:lnTo>
                  <a:pt x="3815" y="6383"/>
                </a:lnTo>
                <a:lnTo>
                  <a:pt x="3999" y="6163"/>
                </a:lnTo>
                <a:lnTo>
                  <a:pt x="4512" y="5539"/>
                </a:lnTo>
                <a:lnTo>
                  <a:pt x="4512" y="5466"/>
                </a:lnTo>
                <a:lnTo>
                  <a:pt x="4476" y="5429"/>
                </a:lnTo>
                <a:lnTo>
                  <a:pt x="4402" y="5429"/>
                </a:lnTo>
                <a:lnTo>
                  <a:pt x="3779" y="6016"/>
                </a:lnTo>
                <a:lnTo>
                  <a:pt x="3632" y="6126"/>
                </a:lnTo>
                <a:lnTo>
                  <a:pt x="3595" y="6090"/>
                </a:lnTo>
                <a:lnTo>
                  <a:pt x="3559" y="6090"/>
                </a:lnTo>
                <a:lnTo>
                  <a:pt x="3485" y="6126"/>
                </a:lnTo>
                <a:lnTo>
                  <a:pt x="3669" y="5869"/>
                </a:lnTo>
                <a:lnTo>
                  <a:pt x="3889" y="5649"/>
                </a:lnTo>
                <a:lnTo>
                  <a:pt x="4146" y="5466"/>
                </a:lnTo>
                <a:lnTo>
                  <a:pt x="4402" y="5283"/>
                </a:lnTo>
                <a:lnTo>
                  <a:pt x="4439" y="5246"/>
                </a:lnTo>
                <a:lnTo>
                  <a:pt x="4402" y="5209"/>
                </a:lnTo>
                <a:lnTo>
                  <a:pt x="4402" y="5173"/>
                </a:lnTo>
                <a:lnTo>
                  <a:pt x="4329" y="5136"/>
                </a:lnTo>
                <a:lnTo>
                  <a:pt x="3962" y="5319"/>
                </a:lnTo>
                <a:lnTo>
                  <a:pt x="3632" y="5539"/>
                </a:lnTo>
                <a:lnTo>
                  <a:pt x="3339" y="5796"/>
                </a:lnTo>
                <a:lnTo>
                  <a:pt x="3082" y="6126"/>
                </a:lnTo>
                <a:lnTo>
                  <a:pt x="3045" y="6016"/>
                </a:lnTo>
                <a:lnTo>
                  <a:pt x="3082" y="5980"/>
                </a:lnTo>
                <a:lnTo>
                  <a:pt x="3339" y="5613"/>
                </a:lnTo>
                <a:lnTo>
                  <a:pt x="3632" y="5283"/>
                </a:lnTo>
                <a:lnTo>
                  <a:pt x="3962" y="4952"/>
                </a:lnTo>
                <a:lnTo>
                  <a:pt x="4292" y="4659"/>
                </a:lnTo>
                <a:lnTo>
                  <a:pt x="4292" y="4622"/>
                </a:lnTo>
                <a:lnTo>
                  <a:pt x="4256" y="4586"/>
                </a:lnTo>
                <a:lnTo>
                  <a:pt x="4219" y="4586"/>
                </a:lnTo>
                <a:lnTo>
                  <a:pt x="3925" y="4732"/>
                </a:lnTo>
                <a:lnTo>
                  <a:pt x="3632" y="4879"/>
                </a:lnTo>
                <a:lnTo>
                  <a:pt x="3375" y="5099"/>
                </a:lnTo>
                <a:lnTo>
                  <a:pt x="3155" y="5356"/>
                </a:lnTo>
                <a:lnTo>
                  <a:pt x="3228" y="5209"/>
                </a:lnTo>
                <a:lnTo>
                  <a:pt x="3339" y="5062"/>
                </a:lnTo>
                <a:lnTo>
                  <a:pt x="3559" y="4842"/>
                </a:lnTo>
                <a:lnTo>
                  <a:pt x="3852" y="4622"/>
                </a:lnTo>
                <a:lnTo>
                  <a:pt x="4146" y="4476"/>
                </a:lnTo>
                <a:lnTo>
                  <a:pt x="4402" y="4366"/>
                </a:lnTo>
                <a:lnTo>
                  <a:pt x="4659" y="4292"/>
                </a:lnTo>
                <a:lnTo>
                  <a:pt x="4953" y="4219"/>
                </a:lnTo>
                <a:close/>
                <a:moveTo>
                  <a:pt x="807" y="8767"/>
                </a:moveTo>
                <a:lnTo>
                  <a:pt x="807" y="8841"/>
                </a:lnTo>
                <a:lnTo>
                  <a:pt x="844" y="8914"/>
                </a:lnTo>
                <a:lnTo>
                  <a:pt x="918" y="8951"/>
                </a:lnTo>
                <a:lnTo>
                  <a:pt x="1138" y="8951"/>
                </a:lnTo>
                <a:lnTo>
                  <a:pt x="1211" y="8987"/>
                </a:lnTo>
                <a:lnTo>
                  <a:pt x="1321" y="8987"/>
                </a:lnTo>
                <a:lnTo>
                  <a:pt x="1321" y="9061"/>
                </a:lnTo>
                <a:lnTo>
                  <a:pt x="1321" y="9097"/>
                </a:lnTo>
                <a:lnTo>
                  <a:pt x="1248" y="9171"/>
                </a:lnTo>
                <a:lnTo>
                  <a:pt x="1174" y="9207"/>
                </a:lnTo>
                <a:lnTo>
                  <a:pt x="954" y="9244"/>
                </a:lnTo>
                <a:lnTo>
                  <a:pt x="844" y="9207"/>
                </a:lnTo>
                <a:lnTo>
                  <a:pt x="697" y="9134"/>
                </a:lnTo>
                <a:lnTo>
                  <a:pt x="587" y="9061"/>
                </a:lnTo>
                <a:lnTo>
                  <a:pt x="551" y="8951"/>
                </a:lnTo>
                <a:lnTo>
                  <a:pt x="661" y="8841"/>
                </a:lnTo>
                <a:lnTo>
                  <a:pt x="807" y="8767"/>
                </a:lnTo>
                <a:close/>
                <a:moveTo>
                  <a:pt x="8511" y="8657"/>
                </a:moveTo>
                <a:lnTo>
                  <a:pt x="8621" y="8694"/>
                </a:lnTo>
                <a:lnTo>
                  <a:pt x="8731" y="8731"/>
                </a:lnTo>
                <a:lnTo>
                  <a:pt x="8841" y="8804"/>
                </a:lnTo>
                <a:lnTo>
                  <a:pt x="8951" y="8877"/>
                </a:lnTo>
                <a:lnTo>
                  <a:pt x="8987" y="8987"/>
                </a:lnTo>
                <a:lnTo>
                  <a:pt x="9024" y="9097"/>
                </a:lnTo>
                <a:lnTo>
                  <a:pt x="9024" y="9134"/>
                </a:lnTo>
                <a:lnTo>
                  <a:pt x="8987" y="9134"/>
                </a:lnTo>
                <a:lnTo>
                  <a:pt x="8877" y="9097"/>
                </a:lnTo>
                <a:lnTo>
                  <a:pt x="8804" y="9134"/>
                </a:lnTo>
                <a:lnTo>
                  <a:pt x="8731" y="9171"/>
                </a:lnTo>
                <a:lnTo>
                  <a:pt x="8621" y="9281"/>
                </a:lnTo>
                <a:lnTo>
                  <a:pt x="8474" y="9354"/>
                </a:lnTo>
                <a:lnTo>
                  <a:pt x="8327" y="9318"/>
                </a:lnTo>
                <a:lnTo>
                  <a:pt x="8254" y="9244"/>
                </a:lnTo>
                <a:lnTo>
                  <a:pt x="8217" y="9171"/>
                </a:lnTo>
                <a:lnTo>
                  <a:pt x="8217" y="9024"/>
                </a:lnTo>
                <a:lnTo>
                  <a:pt x="8254" y="8841"/>
                </a:lnTo>
                <a:lnTo>
                  <a:pt x="8254" y="8694"/>
                </a:lnTo>
                <a:lnTo>
                  <a:pt x="8511" y="8657"/>
                </a:lnTo>
                <a:close/>
                <a:moveTo>
                  <a:pt x="5026" y="9501"/>
                </a:moveTo>
                <a:lnTo>
                  <a:pt x="5063" y="9574"/>
                </a:lnTo>
                <a:lnTo>
                  <a:pt x="4989" y="9538"/>
                </a:lnTo>
                <a:lnTo>
                  <a:pt x="5026" y="9501"/>
                </a:lnTo>
                <a:close/>
                <a:moveTo>
                  <a:pt x="4696" y="9868"/>
                </a:moveTo>
                <a:lnTo>
                  <a:pt x="4953" y="9941"/>
                </a:lnTo>
                <a:lnTo>
                  <a:pt x="4916" y="10014"/>
                </a:lnTo>
                <a:lnTo>
                  <a:pt x="4879" y="10271"/>
                </a:lnTo>
                <a:lnTo>
                  <a:pt x="4842" y="10308"/>
                </a:lnTo>
                <a:lnTo>
                  <a:pt x="4549" y="10308"/>
                </a:lnTo>
                <a:lnTo>
                  <a:pt x="4439" y="10235"/>
                </a:lnTo>
                <a:lnTo>
                  <a:pt x="4329" y="10125"/>
                </a:lnTo>
                <a:lnTo>
                  <a:pt x="4292" y="10051"/>
                </a:lnTo>
                <a:lnTo>
                  <a:pt x="4256" y="9941"/>
                </a:lnTo>
                <a:lnTo>
                  <a:pt x="4329" y="9904"/>
                </a:lnTo>
                <a:lnTo>
                  <a:pt x="4439" y="9868"/>
                </a:lnTo>
                <a:close/>
                <a:moveTo>
                  <a:pt x="4806" y="0"/>
                </a:moveTo>
                <a:lnTo>
                  <a:pt x="4622" y="37"/>
                </a:lnTo>
                <a:lnTo>
                  <a:pt x="4476" y="110"/>
                </a:lnTo>
                <a:lnTo>
                  <a:pt x="4292" y="147"/>
                </a:lnTo>
                <a:lnTo>
                  <a:pt x="4146" y="257"/>
                </a:lnTo>
                <a:lnTo>
                  <a:pt x="3999" y="367"/>
                </a:lnTo>
                <a:lnTo>
                  <a:pt x="3889" y="477"/>
                </a:lnTo>
                <a:lnTo>
                  <a:pt x="3779" y="624"/>
                </a:lnTo>
                <a:lnTo>
                  <a:pt x="3705" y="807"/>
                </a:lnTo>
                <a:lnTo>
                  <a:pt x="3669" y="954"/>
                </a:lnTo>
                <a:lnTo>
                  <a:pt x="3669" y="1138"/>
                </a:lnTo>
                <a:lnTo>
                  <a:pt x="3705" y="1321"/>
                </a:lnTo>
                <a:lnTo>
                  <a:pt x="3815" y="1578"/>
                </a:lnTo>
                <a:lnTo>
                  <a:pt x="3999" y="1761"/>
                </a:lnTo>
                <a:lnTo>
                  <a:pt x="4182" y="1871"/>
                </a:lnTo>
                <a:lnTo>
                  <a:pt x="4402" y="1945"/>
                </a:lnTo>
                <a:lnTo>
                  <a:pt x="4366" y="2055"/>
                </a:lnTo>
                <a:lnTo>
                  <a:pt x="4329" y="2165"/>
                </a:lnTo>
                <a:lnTo>
                  <a:pt x="4329" y="2531"/>
                </a:lnTo>
                <a:lnTo>
                  <a:pt x="4329" y="2898"/>
                </a:lnTo>
                <a:lnTo>
                  <a:pt x="4329" y="3522"/>
                </a:lnTo>
                <a:lnTo>
                  <a:pt x="4329" y="3669"/>
                </a:lnTo>
                <a:lnTo>
                  <a:pt x="4366" y="3779"/>
                </a:lnTo>
                <a:lnTo>
                  <a:pt x="4072" y="3925"/>
                </a:lnTo>
                <a:lnTo>
                  <a:pt x="3815" y="4109"/>
                </a:lnTo>
                <a:lnTo>
                  <a:pt x="3742" y="4182"/>
                </a:lnTo>
                <a:lnTo>
                  <a:pt x="3742" y="4255"/>
                </a:lnTo>
                <a:lnTo>
                  <a:pt x="3522" y="4402"/>
                </a:lnTo>
                <a:lnTo>
                  <a:pt x="3339" y="4549"/>
                </a:lnTo>
                <a:lnTo>
                  <a:pt x="3155" y="4696"/>
                </a:lnTo>
                <a:lnTo>
                  <a:pt x="3008" y="4879"/>
                </a:lnTo>
                <a:lnTo>
                  <a:pt x="2862" y="5062"/>
                </a:lnTo>
                <a:lnTo>
                  <a:pt x="2752" y="5283"/>
                </a:lnTo>
                <a:lnTo>
                  <a:pt x="2678" y="5503"/>
                </a:lnTo>
                <a:lnTo>
                  <a:pt x="2642" y="5686"/>
                </a:lnTo>
                <a:lnTo>
                  <a:pt x="2642" y="5906"/>
                </a:lnTo>
                <a:lnTo>
                  <a:pt x="2678" y="6126"/>
                </a:lnTo>
                <a:lnTo>
                  <a:pt x="2752" y="6346"/>
                </a:lnTo>
                <a:lnTo>
                  <a:pt x="2825" y="6566"/>
                </a:lnTo>
                <a:lnTo>
                  <a:pt x="2898" y="6676"/>
                </a:lnTo>
                <a:lnTo>
                  <a:pt x="2421" y="7080"/>
                </a:lnTo>
                <a:lnTo>
                  <a:pt x="1908" y="7447"/>
                </a:lnTo>
                <a:lnTo>
                  <a:pt x="1431" y="7850"/>
                </a:lnTo>
                <a:lnTo>
                  <a:pt x="1211" y="8070"/>
                </a:lnTo>
                <a:lnTo>
                  <a:pt x="991" y="8327"/>
                </a:lnTo>
                <a:lnTo>
                  <a:pt x="771" y="8364"/>
                </a:lnTo>
                <a:lnTo>
                  <a:pt x="624" y="8327"/>
                </a:lnTo>
                <a:lnTo>
                  <a:pt x="477" y="8327"/>
                </a:lnTo>
                <a:lnTo>
                  <a:pt x="367" y="8364"/>
                </a:lnTo>
                <a:lnTo>
                  <a:pt x="257" y="8437"/>
                </a:lnTo>
                <a:lnTo>
                  <a:pt x="184" y="8511"/>
                </a:lnTo>
                <a:lnTo>
                  <a:pt x="111" y="8584"/>
                </a:lnTo>
                <a:lnTo>
                  <a:pt x="37" y="8804"/>
                </a:lnTo>
                <a:lnTo>
                  <a:pt x="0" y="9061"/>
                </a:lnTo>
                <a:lnTo>
                  <a:pt x="0" y="9318"/>
                </a:lnTo>
                <a:lnTo>
                  <a:pt x="74" y="9538"/>
                </a:lnTo>
                <a:lnTo>
                  <a:pt x="257" y="9684"/>
                </a:lnTo>
                <a:lnTo>
                  <a:pt x="477" y="9831"/>
                </a:lnTo>
                <a:lnTo>
                  <a:pt x="697" y="9904"/>
                </a:lnTo>
                <a:lnTo>
                  <a:pt x="954" y="9941"/>
                </a:lnTo>
                <a:lnTo>
                  <a:pt x="1174" y="9904"/>
                </a:lnTo>
                <a:lnTo>
                  <a:pt x="1431" y="9868"/>
                </a:lnTo>
                <a:lnTo>
                  <a:pt x="1651" y="9794"/>
                </a:lnTo>
                <a:lnTo>
                  <a:pt x="1798" y="9648"/>
                </a:lnTo>
                <a:lnTo>
                  <a:pt x="1908" y="9574"/>
                </a:lnTo>
                <a:lnTo>
                  <a:pt x="1945" y="9464"/>
                </a:lnTo>
                <a:lnTo>
                  <a:pt x="1981" y="9354"/>
                </a:lnTo>
                <a:lnTo>
                  <a:pt x="1981" y="9207"/>
                </a:lnTo>
                <a:lnTo>
                  <a:pt x="1908" y="8987"/>
                </a:lnTo>
                <a:lnTo>
                  <a:pt x="1798" y="8767"/>
                </a:lnTo>
                <a:lnTo>
                  <a:pt x="1651" y="8584"/>
                </a:lnTo>
                <a:lnTo>
                  <a:pt x="1431" y="8437"/>
                </a:lnTo>
                <a:lnTo>
                  <a:pt x="1394" y="8437"/>
                </a:lnTo>
                <a:lnTo>
                  <a:pt x="1578" y="8254"/>
                </a:lnTo>
                <a:lnTo>
                  <a:pt x="1761" y="8070"/>
                </a:lnTo>
                <a:lnTo>
                  <a:pt x="2165" y="7777"/>
                </a:lnTo>
                <a:lnTo>
                  <a:pt x="2421" y="7557"/>
                </a:lnTo>
                <a:lnTo>
                  <a:pt x="2642" y="7337"/>
                </a:lnTo>
                <a:lnTo>
                  <a:pt x="2862" y="7080"/>
                </a:lnTo>
                <a:lnTo>
                  <a:pt x="3008" y="6786"/>
                </a:lnTo>
                <a:lnTo>
                  <a:pt x="3118" y="6897"/>
                </a:lnTo>
                <a:lnTo>
                  <a:pt x="3302" y="7043"/>
                </a:lnTo>
                <a:lnTo>
                  <a:pt x="3632" y="7227"/>
                </a:lnTo>
                <a:lnTo>
                  <a:pt x="3999" y="7337"/>
                </a:lnTo>
                <a:lnTo>
                  <a:pt x="4366" y="7410"/>
                </a:lnTo>
                <a:lnTo>
                  <a:pt x="4439" y="7410"/>
                </a:lnTo>
                <a:lnTo>
                  <a:pt x="4402" y="7887"/>
                </a:lnTo>
                <a:lnTo>
                  <a:pt x="4402" y="8364"/>
                </a:lnTo>
                <a:lnTo>
                  <a:pt x="4439" y="9318"/>
                </a:lnTo>
                <a:lnTo>
                  <a:pt x="4256" y="9391"/>
                </a:lnTo>
                <a:lnTo>
                  <a:pt x="4109" y="9464"/>
                </a:lnTo>
                <a:lnTo>
                  <a:pt x="3999" y="9574"/>
                </a:lnTo>
                <a:lnTo>
                  <a:pt x="3925" y="9684"/>
                </a:lnTo>
                <a:lnTo>
                  <a:pt x="3889" y="9794"/>
                </a:lnTo>
                <a:lnTo>
                  <a:pt x="3852" y="9941"/>
                </a:lnTo>
                <a:lnTo>
                  <a:pt x="3815" y="10125"/>
                </a:lnTo>
                <a:lnTo>
                  <a:pt x="3852" y="10271"/>
                </a:lnTo>
                <a:lnTo>
                  <a:pt x="3925" y="10565"/>
                </a:lnTo>
                <a:lnTo>
                  <a:pt x="4072" y="10821"/>
                </a:lnTo>
                <a:lnTo>
                  <a:pt x="4182" y="10895"/>
                </a:lnTo>
                <a:lnTo>
                  <a:pt x="4329" y="10968"/>
                </a:lnTo>
                <a:lnTo>
                  <a:pt x="4439" y="11042"/>
                </a:lnTo>
                <a:lnTo>
                  <a:pt x="4586" y="11078"/>
                </a:lnTo>
                <a:lnTo>
                  <a:pt x="4879" y="11078"/>
                </a:lnTo>
                <a:lnTo>
                  <a:pt x="5173" y="11005"/>
                </a:lnTo>
                <a:lnTo>
                  <a:pt x="5283" y="10932"/>
                </a:lnTo>
                <a:lnTo>
                  <a:pt x="5393" y="10821"/>
                </a:lnTo>
                <a:lnTo>
                  <a:pt x="5466" y="10711"/>
                </a:lnTo>
                <a:lnTo>
                  <a:pt x="5503" y="10601"/>
                </a:lnTo>
                <a:lnTo>
                  <a:pt x="5576" y="10308"/>
                </a:lnTo>
                <a:lnTo>
                  <a:pt x="5539" y="10051"/>
                </a:lnTo>
                <a:lnTo>
                  <a:pt x="5503" y="9904"/>
                </a:lnTo>
                <a:lnTo>
                  <a:pt x="5393" y="9794"/>
                </a:lnTo>
                <a:lnTo>
                  <a:pt x="5319" y="9684"/>
                </a:lnTo>
                <a:lnTo>
                  <a:pt x="5173" y="9611"/>
                </a:lnTo>
                <a:lnTo>
                  <a:pt x="5136" y="9428"/>
                </a:lnTo>
                <a:lnTo>
                  <a:pt x="5099" y="9354"/>
                </a:lnTo>
                <a:lnTo>
                  <a:pt x="4842" y="9354"/>
                </a:lnTo>
                <a:lnTo>
                  <a:pt x="4806" y="8474"/>
                </a:lnTo>
                <a:lnTo>
                  <a:pt x="4806" y="7960"/>
                </a:lnTo>
                <a:lnTo>
                  <a:pt x="4769" y="7447"/>
                </a:lnTo>
                <a:lnTo>
                  <a:pt x="5136" y="7410"/>
                </a:lnTo>
                <a:lnTo>
                  <a:pt x="5503" y="7300"/>
                </a:lnTo>
                <a:lnTo>
                  <a:pt x="5833" y="7117"/>
                </a:lnTo>
                <a:lnTo>
                  <a:pt x="6126" y="6860"/>
                </a:lnTo>
                <a:lnTo>
                  <a:pt x="6200" y="6786"/>
                </a:lnTo>
                <a:lnTo>
                  <a:pt x="6310" y="6933"/>
                </a:lnTo>
                <a:lnTo>
                  <a:pt x="6493" y="7080"/>
                </a:lnTo>
                <a:lnTo>
                  <a:pt x="6677" y="7190"/>
                </a:lnTo>
                <a:lnTo>
                  <a:pt x="6860" y="7300"/>
                </a:lnTo>
                <a:lnTo>
                  <a:pt x="7043" y="7630"/>
                </a:lnTo>
                <a:lnTo>
                  <a:pt x="7263" y="7997"/>
                </a:lnTo>
                <a:lnTo>
                  <a:pt x="7557" y="8437"/>
                </a:lnTo>
                <a:lnTo>
                  <a:pt x="7667" y="8584"/>
                </a:lnTo>
                <a:lnTo>
                  <a:pt x="7557" y="8767"/>
                </a:lnTo>
                <a:lnTo>
                  <a:pt x="7484" y="8951"/>
                </a:lnTo>
                <a:lnTo>
                  <a:pt x="7447" y="9097"/>
                </a:lnTo>
                <a:lnTo>
                  <a:pt x="7447" y="9281"/>
                </a:lnTo>
                <a:lnTo>
                  <a:pt x="7484" y="9428"/>
                </a:lnTo>
                <a:lnTo>
                  <a:pt x="7520" y="9611"/>
                </a:lnTo>
                <a:lnTo>
                  <a:pt x="7594" y="9758"/>
                </a:lnTo>
                <a:lnTo>
                  <a:pt x="7704" y="9904"/>
                </a:lnTo>
                <a:lnTo>
                  <a:pt x="7850" y="10014"/>
                </a:lnTo>
                <a:lnTo>
                  <a:pt x="7960" y="10125"/>
                </a:lnTo>
                <a:lnTo>
                  <a:pt x="8107" y="10161"/>
                </a:lnTo>
                <a:lnTo>
                  <a:pt x="8254" y="10198"/>
                </a:lnTo>
                <a:lnTo>
                  <a:pt x="8547" y="10198"/>
                </a:lnTo>
                <a:lnTo>
                  <a:pt x="8694" y="10125"/>
                </a:lnTo>
                <a:lnTo>
                  <a:pt x="8877" y="10051"/>
                </a:lnTo>
                <a:lnTo>
                  <a:pt x="9098" y="9831"/>
                </a:lnTo>
                <a:lnTo>
                  <a:pt x="9281" y="9538"/>
                </a:lnTo>
                <a:lnTo>
                  <a:pt x="9354" y="9391"/>
                </a:lnTo>
                <a:lnTo>
                  <a:pt x="9391" y="9244"/>
                </a:lnTo>
                <a:lnTo>
                  <a:pt x="9391" y="9061"/>
                </a:lnTo>
                <a:lnTo>
                  <a:pt x="9391" y="8914"/>
                </a:lnTo>
                <a:lnTo>
                  <a:pt x="9318" y="8767"/>
                </a:lnTo>
                <a:lnTo>
                  <a:pt x="9244" y="8621"/>
                </a:lnTo>
                <a:lnTo>
                  <a:pt x="9134" y="8511"/>
                </a:lnTo>
                <a:lnTo>
                  <a:pt x="8987" y="8437"/>
                </a:lnTo>
                <a:lnTo>
                  <a:pt x="8841" y="8364"/>
                </a:lnTo>
                <a:lnTo>
                  <a:pt x="8694" y="8327"/>
                </a:lnTo>
                <a:lnTo>
                  <a:pt x="8364" y="8290"/>
                </a:lnTo>
                <a:lnTo>
                  <a:pt x="8180" y="8290"/>
                </a:lnTo>
                <a:lnTo>
                  <a:pt x="7997" y="8364"/>
                </a:lnTo>
                <a:lnTo>
                  <a:pt x="7924" y="8217"/>
                </a:lnTo>
                <a:lnTo>
                  <a:pt x="7814" y="8070"/>
                </a:lnTo>
                <a:lnTo>
                  <a:pt x="7557" y="7667"/>
                </a:lnTo>
                <a:lnTo>
                  <a:pt x="7300" y="7300"/>
                </a:lnTo>
                <a:lnTo>
                  <a:pt x="7227" y="7153"/>
                </a:lnTo>
                <a:lnTo>
                  <a:pt x="7153" y="7007"/>
                </a:lnTo>
                <a:lnTo>
                  <a:pt x="7043" y="6933"/>
                </a:lnTo>
                <a:lnTo>
                  <a:pt x="6897" y="6897"/>
                </a:lnTo>
                <a:lnTo>
                  <a:pt x="6640" y="6750"/>
                </a:lnTo>
                <a:lnTo>
                  <a:pt x="6346" y="6530"/>
                </a:lnTo>
                <a:lnTo>
                  <a:pt x="6530" y="6236"/>
                </a:lnTo>
                <a:lnTo>
                  <a:pt x="6603" y="5869"/>
                </a:lnTo>
                <a:lnTo>
                  <a:pt x="6603" y="5503"/>
                </a:lnTo>
                <a:lnTo>
                  <a:pt x="6567" y="5173"/>
                </a:lnTo>
                <a:lnTo>
                  <a:pt x="6456" y="4842"/>
                </a:lnTo>
                <a:lnTo>
                  <a:pt x="6310" y="4586"/>
                </a:lnTo>
                <a:lnTo>
                  <a:pt x="6126" y="4329"/>
                </a:lnTo>
                <a:lnTo>
                  <a:pt x="5870" y="4109"/>
                </a:lnTo>
                <a:lnTo>
                  <a:pt x="5613" y="3962"/>
                </a:lnTo>
                <a:lnTo>
                  <a:pt x="5356" y="3815"/>
                </a:lnTo>
                <a:lnTo>
                  <a:pt x="5026" y="3742"/>
                </a:lnTo>
                <a:lnTo>
                  <a:pt x="4732" y="3742"/>
                </a:lnTo>
                <a:lnTo>
                  <a:pt x="4732" y="3522"/>
                </a:lnTo>
                <a:lnTo>
                  <a:pt x="4696" y="2678"/>
                </a:lnTo>
                <a:lnTo>
                  <a:pt x="4732" y="2385"/>
                </a:lnTo>
                <a:lnTo>
                  <a:pt x="4696" y="2165"/>
                </a:lnTo>
                <a:lnTo>
                  <a:pt x="4659" y="1981"/>
                </a:lnTo>
                <a:lnTo>
                  <a:pt x="4842" y="1945"/>
                </a:lnTo>
                <a:lnTo>
                  <a:pt x="5063" y="1871"/>
                </a:lnTo>
                <a:lnTo>
                  <a:pt x="5246" y="1761"/>
                </a:lnTo>
                <a:lnTo>
                  <a:pt x="5393" y="1651"/>
                </a:lnTo>
                <a:lnTo>
                  <a:pt x="5539" y="1468"/>
                </a:lnTo>
                <a:lnTo>
                  <a:pt x="5613" y="1284"/>
                </a:lnTo>
                <a:lnTo>
                  <a:pt x="5686" y="1101"/>
                </a:lnTo>
                <a:lnTo>
                  <a:pt x="5686" y="844"/>
                </a:lnTo>
                <a:lnTo>
                  <a:pt x="5613" y="624"/>
                </a:lnTo>
                <a:lnTo>
                  <a:pt x="5503" y="404"/>
                </a:lnTo>
                <a:lnTo>
                  <a:pt x="5466" y="257"/>
                </a:lnTo>
                <a:lnTo>
                  <a:pt x="5429" y="184"/>
                </a:lnTo>
                <a:lnTo>
                  <a:pt x="5356" y="147"/>
                </a:lnTo>
                <a:lnTo>
                  <a:pt x="5209" y="147"/>
                </a:lnTo>
                <a:lnTo>
                  <a:pt x="5063" y="110"/>
                </a:lnTo>
                <a:lnTo>
                  <a:pt x="4989" y="37"/>
                </a:lnTo>
                <a:lnTo>
                  <a:pt x="4806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2" name="Shape 272"/>
          <p:cNvSpPr/>
          <p:nvPr/>
        </p:nvSpPr>
        <p:spPr>
          <a:xfrm>
            <a:off x="721260" y="4998019"/>
            <a:ext cx="463059" cy="177962"/>
          </a:xfrm>
          <a:custGeom>
            <a:avLst/>
            <a:gdLst/>
            <a:ahLst/>
            <a:cxnLst/>
            <a:rect l="0" t="0" r="0" b="0"/>
            <a:pathLst>
              <a:path w="16325" h="6274" extrusionOk="0">
                <a:moveTo>
                  <a:pt x="14710" y="1"/>
                </a:moveTo>
                <a:lnTo>
                  <a:pt x="14527" y="74"/>
                </a:lnTo>
                <a:lnTo>
                  <a:pt x="14380" y="147"/>
                </a:lnTo>
                <a:lnTo>
                  <a:pt x="14270" y="221"/>
                </a:lnTo>
                <a:lnTo>
                  <a:pt x="14270" y="257"/>
                </a:lnTo>
                <a:lnTo>
                  <a:pt x="14197" y="221"/>
                </a:lnTo>
                <a:lnTo>
                  <a:pt x="14087" y="221"/>
                </a:lnTo>
                <a:lnTo>
                  <a:pt x="14013" y="294"/>
                </a:lnTo>
                <a:lnTo>
                  <a:pt x="13977" y="331"/>
                </a:lnTo>
                <a:lnTo>
                  <a:pt x="13977" y="441"/>
                </a:lnTo>
                <a:lnTo>
                  <a:pt x="14013" y="551"/>
                </a:lnTo>
                <a:lnTo>
                  <a:pt x="14050" y="587"/>
                </a:lnTo>
                <a:lnTo>
                  <a:pt x="14123" y="624"/>
                </a:lnTo>
                <a:lnTo>
                  <a:pt x="14343" y="624"/>
                </a:lnTo>
                <a:lnTo>
                  <a:pt x="14527" y="551"/>
                </a:lnTo>
                <a:lnTo>
                  <a:pt x="14710" y="477"/>
                </a:lnTo>
                <a:lnTo>
                  <a:pt x="14894" y="441"/>
                </a:lnTo>
                <a:lnTo>
                  <a:pt x="14967" y="477"/>
                </a:lnTo>
                <a:lnTo>
                  <a:pt x="15004" y="514"/>
                </a:lnTo>
                <a:lnTo>
                  <a:pt x="14967" y="587"/>
                </a:lnTo>
                <a:lnTo>
                  <a:pt x="14930" y="661"/>
                </a:lnTo>
                <a:lnTo>
                  <a:pt x="14747" y="881"/>
                </a:lnTo>
                <a:lnTo>
                  <a:pt x="14123" y="1725"/>
                </a:lnTo>
                <a:lnTo>
                  <a:pt x="14123" y="1798"/>
                </a:lnTo>
                <a:lnTo>
                  <a:pt x="14087" y="1871"/>
                </a:lnTo>
                <a:lnTo>
                  <a:pt x="14123" y="1981"/>
                </a:lnTo>
                <a:lnTo>
                  <a:pt x="14233" y="2055"/>
                </a:lnTo>
                <a:lnTo>
                  <a:pt x="14343" y="2091"/>
                </a:lnTo>
                <a:lnTo>
                  <a:pt x="14820" y="2091"/>
                </a:lnTo>
                <a:lnTo>
                  <a:pt x="15260" y="2055"/>
                </a:lnTo>
                <a:lnTo>
                  <a:pt x="15774" y="1945"/>
                </a:lnTo>
                <a:lnTo>
                  <a:pt x="16031" y="1871"/>
                </a:lnTo>
                <a:lnTo>
                  <a:pt x="16251" y="1761"/>
                </a:lnTo>
                <a:lnTo>
                  <a:pt x="16324" y="1651"/>
                </a:lnTo>
                <a:lnTo>
                  <a:pt x="16324" y="1541"/>
                </a:lnTo>
                <a:lnTo>
                  <a:pt x="16288" y="1468"/>
                </a:lnTo>
                <a:lnTo>
                  <a:pt x="16214" y="1431"/>
                </a:lnTo>
                <a:lnTo>
                  <a:pt x="16141" y="1394"/>
                </a:lnTo>
                <a:lnTo>
                  <a:pt x="15957" y="1431"/>
                </a:lnTo>
                <a:lnTo>
                  <a:pt x="15774" y="1468"/>
                </a:lnTo>
                <a:lnTo>
                  <a:pt x="15370" y="1541"/>
                </a:lnTo>
                <a:lnTo>
                  <a:pt x="14820" y="1615"/>
                </a:lnTo>
                <a:lnTo>
                  <a:pt x="14820" y="1615"/>
                </a:lnTo>
                <a:lnTo>
                  <a:pt x="15260" y="1028"/>
                </a:lnTo>
                <a:lnTo>
                  <a:pt x="15370" y="844"/>
                </a:lnTo>
                <a:lnTo>
                  <a:pt x="15481" y="698"/>
                </a:lnTo>
                <a:lnTo>
                  <a:pt x="15517" y="477"/>
                </a:lnTo>
                <a:lnTo>
                  <a:pt x="15517" y="404"/>
                </a:lnTo>
                <a:lnTo>
                  <a:pt x="15481" y="294"/>
                </a:lnTo>
                <a:lnTo>
                  <a:pt x="15370" y="184"/>
                </a:lnTo>
                <a:lnTo>
                  <a:pt x="15224" y="74"/>
                </a:lnTo>
                <a:lnTo>
                  <a:pt x="15077" y="37"/>
                </a:lnTo>
                <a:lnTo>
                  <a:pt x="14894" y="1"/>
                </a:lnTo>
                <a:close/>
                <a:moveTo>
                  <a:pt x="6604" y="2788"/>
                </a:moveTo>
                <a:lnTo>
                  <a:pt x="6163" y="2898"/>
                </a:lnTo>
                <a:lnTo>
                  <a:pt x="5576" y="2972"/>
                </a:lnTo>
                <a:lnTo>
                  <a:pt x="5283" y="3045"/>
                </a:lnTo>
                <a:lnTo>
                  <a:pt x="4990" y="3118"/>
                </a:lnTo>
                <a:lnTo>
                  <a:pt x="4953" y="3155"/>
                </a:lnTo>
                <a:lnTo>
                  <a:pt x="4880" y="3229"/>
                </a:lnTo>
                <a:lnTo>
                  <a:pt x="4880" y="3302"/>
                </a:lnTo>
                <a:lnTo>
                  <a:pt x="4880" y="3339"/>
                </a:lnTo>
                <a:lnTo>
                  <a:pt x="4880" y="3412"/>
                </a:lnTo>
                <a:lnTo>
                  <a:pt x="4916" y="3485"/>
                </a:lnTo>
                <a:lnTo>
                  <a:pt x="4990" y="3522"/>
                </a:lnTo>
                <a:lnTo>
                  <a:pt x="5063" y="3522"/>
                </a:lnTo>
                <a:lnTo>
                  <a:pt x="5613" y="3485"/>
                </a:lnTo>
                <a:lnTo>
                  <a:pt x="6163" y="3412"/>
                </a:lnTo>
                <a:lnTo>
                  <a:pt x="6640" y="3339"/>
                </a:lnTo>
                <a:lnTo>
                  <a:pt x="6860" y="3265"/>
                </a:lnTo>
                <a:lnTo>
                  <a:pt x="6970" y="3192"/>
                </a:lnTo>
                <a:lnTo>
                  <a:pt x="7044" y="3118"/>
                </a:lnTo>
                <a:lnTo>
                  <a:pt x="7044" y="3008"/>
                </a:lnTo>
                <a:lnTo>
                  <a:pt x="7044" y="2972"/>
                </a:lnTo>
                <a:lnTo>
                  <a:pt x="7007" y="2898"/>
                </a:lnTo>
                <a:lnTo>
                  <a:pt x="6897" y="2862"/>
                </a:lnTo>
                <a:lnTo>
                  <a:pt x="6824" y="2825"/>
                </a:lnTo>
                <a:lnTo>
                  <a:pt x="6604" y="2788"/>
                </a:lnTo>
                <a:close/>
                <a:moveTo>
                  <a:pt x="13500" y="1945"/>
                </a:moveTo>
                <a:lnTo>
                  <a:pt x="13280" y="1981"/>
                </a:lnTo>
                <a:lnTo>
                  <a:pt x="13060" y="2018"/>
                </a:lnTo>
                <a:lnTo>
                  <a:pt x="12876" y="2055"/>
                </a:lnTo>
                <a:lnTo>
                  <a:pt x="12693" y="2201"/>
                </a:lnTo>
                <a:lnTo>
                  <a:pt x="12546" y="2275"/>
                </a:lnTo>
                <a:lnTo>
                  <a:pt x="12436" y="2422"/>
                </a:lnTo>
                <a:lnTo>
                  <a:pt x="12289" y="2678"/>
                </a:lnTo>
                <a:lnTo>
                  <a:pt x="12179" y="3008"/>
                </a:lnTo>
                <a:lnTo>
                  <a:pt x="12179" y="3339"/>
                </a:lnTo>
                <a:lnTo>
                  <a:pt x="12179" y="3522"/>
                </a:lnTo>
                <a:lnTo>
                  <a:pt x="12216" y="3669"/>
                </a:lnTo>
                <a:lnTo>
                  <a:pt x="12289" y="3815"/>
                </a:lnTo>
                <a:lnTo>
                  <a:pt x="12363" y="3962"/>
                </a:lnTo>
                <a:lnTo>
                  <a:pt x="12473" y="4109"/>
                </a:lnTo>
                <a:lnTo>
                  <a:pt x="12583" y="4219"/>
                </a:lnTo>
                <a:lnTo>
                  <a:pt x="12729" y="4292"/>
                </a:lnTo>
                <a:lnTo>
                  <a:pt x="12876" y="4366"/>
                </a:lnTo>
                <a:lnTo>
                  <a:pt x="12986" y="4402"/>
                </a:lnTo>
                <a:lnTo>
                  <a:pt x="13096" y="4402"/>
                </a:lnTo>
                <a:lnTo>
                  <a:pt x="13353" y="4329"/>
                </a:lnTo>
                <a:lnTo>
                  <a:pt x="13757" y="4146"/>
                </a:lnTo>
                <a:lnTo>
                  <a:pt x="14197" y="3999"/>
                </a:lnTo>
                <a:lnTo>
                  <a:pt x="14417" y="3852"/>
                </a:lnTo>
                <a:lnTo>
                  <a:pt x="14564" y="3705"/>
                </a:lnTo>
                <a:lnTo>
                  <a:pt x="14600" y="3632"/>
                </a:lnTo>
                <a:lnTo>
                  <a:pt x="14564" y="3559"/>
                </a:lnTo>
                <a:lnTo>
                  <a:pt x="14527" y="3485"/>
                </a:lnTo>
                <a:lnTo>
                  <a:pt x="14453" y="3449"/>
                </a:lnTo>
                <a:lnTo>
                  <a:pt x="14343" y="3412"/>
                </a:lnTo>
                <a:lnTo>
                  <a:pt x="14197" y="3449"/>
                </a:lnTo>
                <a:lnTo>
                  <a:pt x="13940" y="3522"/>
                </a:lnTo>
                <a:lnTo>
                  <a:pt x="13426" y="3742"/>
                </a:lnTo>
                <a:lnTo>
                  <a:pt x="13280" y="3815"/>
                </a:lnTo>
                <a:lnTo>
                  <a:pt x="13133" y="3852"/>
                </a:lnTo>
                <a:lnTo>
                  <a:pt x="12986" y="3852"/>
                </a:lnTo>
                <a:lnTo>
                  <a:pt x="12839" y="3779"/>
                </a:lnTo>
                <a:lnTo>
                  <a:pt x="12766" y="3669"/>
                </a:lnTo>
                <a:lnTo>
                  <a:pt x="12729" y="3559"/>
                </a:lnTo>
                <a:lnTo>
                  <a:pt x="12656" y="3339"/>
                </a:lnTo>
                <a:lnTo>
                  <a:pt x="12656" y="3118"/>
                </a:lnTo>
                <a:lnTo>
                  <a:pt x="12729" y="2898"/>
                </a:lnTo>
                <a:lnTo>
                  <a:pt x="12839" y="2715"/>
                </a:lnTo>
                <a:lnTo>
                  <a:pt x="12986" y="2532"/>
                </a:lnTo>
                <a:lnTo>
                  <a:pt x="13133" y="2458"/>
                </a:lnTo>
                <a:lnTo>
                  <a:pt x="13280" y="2422"/>
                </a:lnTo>
                <a:lnTo>
                  <a:pt x="13610" y="2385"/>
                </a:lnTo>
                <a:lnTo>
                  <a:pt x="13940" y="2348"/>
                </a:lnTo>
                <a:lnTo>
                  <a:pt x="14307" y="2348"/>
                </a:lnTo>
                <a:lnTo>
                  <a:pt x="14307" y="2311"/>
                </a:lnTo>
                <a:lnTo>
                  <a:pt x="14307" y="2275"/>
                </a:lnTo>
                <a:lnTo>
                  <a:pt x="14307" y="2238"/>
                </a:lnTo>
                <a:lnTo>
                  <a:pt x="14123" y="2128"/>
                </a:lnTo>
                <a:lnTo>
                  <a:pt x="13903" y="2055"/>
                </a:lnTo>
                <a:lnTo>
                  <a:pt x="13720" y="1981"/>
                </a:lnTo>
                <a:lnTo>
                  <a:pt x="13500" y="1945"/>
                </a:lnTo>
                <a:close/>
                <a:moveTo>
                  <a:pt x="6787" y="4182"/>
                </a:moveTo>
                <a:lnTo>
                  <a:pt x="6347" y="4292"/>
                </a:lnTo>
                <a:lnTo>
                  <a:pt x="5907" y="4366"/>
                </a:lnTo>
                <a:lnTo>
                  <a:pt x="5466" y="4439"/>
                </a:lnTo>
                <a:lnTo>
                  <a:pt x="5063" y="4549"/>
                </a:lnTo>
                <a:lnTo>
                  <a:pt x="4990" y="4622"/>
                </a:lnTo>
                <a:lnTo>
                  <a:pt x="4953" y="4696"/>
                </a:lnTo>
                <a:lnTo>
                  <a:pt x="4953" y="4806"/>
                </a:lnTo>
                <a:lnTo>
                  <a:pt x="5063" y="4843"/>
                </a:lnTo>
                <a:lnTo>
                  <a:pt x="5283" y="4879"/>
                </a:lnTo>
                <a:lnTo>
                  <a:pt x="5980" y="4879"/>
                </a:lnTo>
                <a:lnTo>
                  <a:pt x="6457" y="4769"/>
                </a:lnTo>
                <a:lnTo>
                  <a:pt x="6897" y="4659"/>
                </a:lnTo>
                <a:lnTo>
                  <a:pt x="6970" y="4622"/>
                </a:lnTo>
                <a:lnTo>
                  <a:pt x="7044" y="4586"/>
                </a:lnTo>
                <a:lnTo>
                  <a:pt x="7080" y="4512"/>
                </a:lnTo>
                <a:lnTo>
                  <a:pt x="7117" y="4439"/>
                </a:lnTo>
                <a:lnTo>
                  <a:pt x="7080" y="4292"/>
                </a:lnTo>
                <a:lnTo>
                  <a:pt x="7007" y="4219"/>
                </a:lnTo>
                <a:lnTo>
                  <a:pt x="6934" y="4182"/>
                </a:lnTo>
                <a:close/>
                <a:moveTo>
                  <a:pt x="11079" y="2055"/>
                </a:moveTo>
                <a:lnTo>
                  <a:pt x="10785" y="2091"/>
                </a:lnTo>
                <a:lnTo>
                  <a:pt x="10565" y="2165"/>
                </a:lnTo>
                <a:lnTo>
                  <a:pt x="10382" y="2311"/>
                </a:lnTo>
                <a:lnTo>
                  <a:pt x="10235" y="2495"/>
                </a:lnTo>
                <a:lnTo>
                  <a:pt x="10198" y="2385"/>
                </a:lnTo>
                <a:lnTo>
                  <a:pt x="10088" y="2348"/>
                </a:lnTo>
                <a:lnTo>
                  <a:pt x="9942" y="2311"/>
                </a:lnTo>
                <a:lnTo>
                  <a:pt x="9611" y="2311"/>
                </a:lnTo>
                <a:lnTo>
                  <a:pt x="9501" y="2348"/>
                </a:lnTo>
                <a:lnTo>
                  <a:pt x="9208" y="2495"/>
                </a:lnTo>
                <a:lnTo>
                  <a:pt x="8988" y="2678"/>
                </a:lnTo>
                <a:lnTo>
                  <a:pt x="8951" y="2568"/>
                </a:lnTo>
                <a:lnTo>
                  <a:pt x="8915" y="2532"/>
                </a:lnTo>
                <a:lnTo>
                  <a:pt x="8878" y="2532"/>
                </a:lnTo>
                <a:lnTo>
                  <a:pt x="8804" y="2568"/>
                </a:lnTo>
                <a:lnTo>
                  <a:pt x="8731" y="2752"/>
                </a:lnTo>
                <a:lnTo>
                  <a:pt x="8658" y="2935"/>
                </a:lnTo>
                <a:lnTo>
                  <a:pt x="8621" y="3339"/>
                </a:lnTo>
                <a:lnTo>
                  <a:pt x="8584" y="3705"/>
                </a:lnTo>
                <a:lnTo>
                  <a:pt x="8621" y="4072"/>
                </a:lnTo>
                <a:lnTo>
                  <a:pt x="8694" y="4439"/>
                </a:lnTo>
                <a:lnTo>
                  <a:pt x="8768" y="4806"/>
                </a:lnTo>
                <a:lnTo>
                  <a:pt x="8804" y="4879"/>
                </a:lnTo>
                <a:lnTo>
                  <a:pt x="8878" y="4953"/>
                </a:lnTo>
                <a:lnTo>
                  <a:pt x="8951" y="4989"/>
                </a:lnTo>
                <a:lnTo>
                  <a:pt x="9061" y="4953"/>
                </a:lnTo>
                <a:lnTo>
                  <a:pt x="9135" y="4916"/>
                </a:lnTo>
                <a:lnTo>
                  <a:pt x="9208" y="4879"/>
                </a:lnTo>
                <a:lnTo>
                  <a:pt x="9245" y="4769"/>
                </a:lnTo>
                <a:lnTo>
                  <a:pt x="9208" y="4659"/>
                </a:lnTo>
                <a:lnTo>
                  <a:pt x="9135" y="4182"/>
                </a:lnTo>
                <a:lnTo>
                  <a:pt x="9098" y="3669"/>
                </a:lnTo>
                <a:lnTo>
                  <a:pt x="9135" y="3339"/>
                </a:lnTo>
                <a:lnTo>
                  <a:pt x="9208" y="3118"/>
                </a:lnTo>
                <a:lnTo>
                  <a:pt x="9391" y="2972"/>
                </a:lnTo>
                <a:lnTo>
                  <a:pt x="9575" y="2825"/>
                </a:lnTo>
                <a:lnTo>
                  <a:pt x="9795" y="2788"/>
                </a:lnTo>
                <a:lnTo>
                  <a:pt x="9868" y="4072"/>
                </a:lnTo>
                <a:lnTo>
                  <a:pt x="9905" y="4146"/>
                </a:lnTo>
                <a:lnTo>
                  <a:pt x="9942" y="4219"/>
                </a:lnTo>
                <a:lnTo>
                  <a:pt x="10015" y="4292"/>
                </a:lnTo>
                <a:lnTo>
                  <a:pt x="10125" y="4292"/>
                </a:lnTo>
                <a:lnTo>
                  <a:pt x="10198" y="4329"/>
                </a:lnTo>
                <a:lnTo>
                  <a:pt x="10272" y="4292"/>
                </a:lnTo>
                <a:lnTo>
                  <a:pt x="10308" y="4219"/>
                </a:lnTo>
                <a:lnTo>
                  <a:pt x="10345" y="4146"/>
                </a:lnTo>
                <a:lnTo>
                  <a:pt x="10455" y="3559"/>
                </a:lnTo>
                <a:lnTo>
                  <a:pt x="10565" y="3008"/>
                </a:lnTo>
                <a:lnTo>
                  <a:pt x="10602" y="2862"/>
                </a:lnTo>
                <a:lnTo>
                  <a:pt x="10675" y="2752"/>
                </a:lnTo>
                <a:lnTo>
                  <a:pt x="10785" y="2642"/>
                </a:lnTo>
                <a:lnTo>
                  <a:pt x="10895" y="2568"/>
                </a:lnTo>
                <a:lnTo>
                  <a:pt x="11079" y="2568"/>
                </a:lnTo>
                <a:lnTo>
                  <a:pt x="11115" y="2642"/>
                </a:lnTo>
                <a:lnTo>
                  <a:pt x="11115" y="2752"/>
                </a:lnTo>
                <a:lnTo>
                  <a:pt x="11115" y="2862"/>
                </a:lnTo>
                <a:lnTo>
                  <a:pt x="11189" y="3449"/>
                </a:lnTo>
                <a:lnTo>
                  <a:pt x="11299" y="4036"/>
                </a:lnTo>
                <a:lnTo>
                  <a:pt x="11372" y="4256"/>
                </a:lnTo>
                <a:lnTo>
                  <a:pt x="11446" y="4512"/>
                </a:lnTo>
                <a:lnTo>
                  <a:pt x="11556" y="4732"/>
                </a:lnTo>
                <a:lnTo>
                  <a:pt x="11629" y="4806"/>
                </a:lnTo>
                <a:lnTo>
                  <a:pt x="11739" y="4843"/>
                </a:lnTo>
                <a:lnTo>
                  <a:pt x="11849" y="4843"/>
                </a:lnTo>
                <a:lnTo>
                  <a:pt x="11922" y="4806"/>
                </a:lnTo>
                <a:lnTo>
                  <a:pt x="11996" y="4769"/>
                </a:lnTo>
                <a:lnTo>
                  <a:pt x="12032" y="4696"/>
                </a:lnTo>
                <a:lnTo>
                  <a:pt x="12069" y="4586"/>
                </a:lnTo>
                <a:lnTo>
                  <a:pt x="11996" y="4476"/>
                </a:lnTo>
                <a:lnTo>
                  <a:pt x="11922" y="4402"/>
                </a:lnTo>
                <a:lnTo>
                  <a:pt x="11886" y="4256"/>
                </a:lnTo>
                <a:lnTo>
                  <a:pt x="11812" y="4072"/>
                </a:lnTo>
                <a:lnTo>
                  <a:pt x="11776" y="3779"/>
                </a:lnTo>
                <a:lnTo>
                  <a:pt x="11666" y="3339"/>
                </a:lnTo>
                <a:lnTo>
                  <a:pt x="11629" y="2862"/>
                </a:lnTo>
                <a:lnTo>
                  <a:pt x="11629" y="2532"/>
                </a:lnTo>
                <a:lnTo>
                  <a:pt x="11592" y="2385"/>
                </a:lnTo>
                <a:lnTo>
                  <a:pt x="11482" y="2275"/>
                </a:lnTo>
                <a:lnTo>
                  <a:pt x="11299" y="2128"/>
                </a:lnTo>
                <a:lnTo>
                  <a:pt x="11189" y="2091"/>
                </a:lnTo>
                <a:lnTo>
                  <a:pt x="11079" y="2055"/>
                </a:lnTo>
                <a:close/>
                <a:moveTo>
                  <a:pt x="2715" y="1138"/>
                </a:moveTo>
                <a:lnTo>
                  <a:pt x="2569" y="1174"/>
                </a:lnTo>
                <a:lnTo>
                  <a:pt x="2422" y="1284"/>
                </a:lnTo>
                <a:lnTo>
                  <a:pt x="2385" y="1358"/>
                </a:lnTo>
                <a:lnTo>
                  <a:pt x="2165" y="1284"/>
                </a:lnTo>
                <a:lnTo>
                  <a:pt x="1762" y="1284"/>
                </a:lnTo>
                <a:lnTo>
                  <a:pt x="1542" y="1358"/>
                </a:lnTo>
                <a:lnTo>
                  <a:pt x="771" y="1504"/>
                </a:lnTo>
                <a:lnTo>
                  <a:pt x="368" y="1651"/>
                </a:lnTo>
                <a:lnTo>
                  <a:pt x="184" y="1725"/>
                </a:lnTo>
                <a:lnTo>
                  <a:pt x="38" y="1835"/>
                </a:lnTo>
                <a:lnTo>
                  <a:pt x="1" y="1908"/>
                </a:lnTo>
                <a:lnTo>
                  <a:pt x="1" y="1981"/>
                </a:lnTo>
                <a:lnTo>
                  <a:pt x="38" y="2018"/>
                </a:lnTo>
                <a:lnTo>
                  <a:pt x="111" y="2055"/>
                </a:lnTo>
                <a:lnTo>
                  <a:pt x="74" y="2348"/>
                </a:lnTo>
                <a:lnTo>
                  <a:pt x="74" y="2642"/>
                </a:lnTo>
                <a:lnTo>
                  <a:pt x="74" y="3705"/>
                </a:lnTo>
                <a:lnTo>
                  <a:pt x="111" y="4843"/>
                </a:lnTo>
                <a:lnTo>
                  <a:pt x="148" y="5980"/>
                </a:lnTo>
                <a:lnTo>
                  <a:pt x="184" y="6090"/>
                </a:lnTo>
                <a:lnTo>
                  <a:pt x="294" y="6200"/>
                </a:lnTo>
                <a:lnTo>
                  <a:pt x="404" y="6236"/>
                </a:lnTo>
                <a:lnTo>
                  <a:pt x="514" y="6200"/>
                </a:lnTo>
                <a:lnTo>
                  <a:pt x="624" y="6236"/>
                </a:lnTo>
                <a:lnTo>
                  <a:pt x="845" y="6273"/>
                </a:lnTo>
                <a:lnTo>
                  <a:pt x="1028" y="6236"/>
                </a:lnTo>
                <a:lnTo>
                  <a:pt x="1395" y="6163"/>
                </a:lnTo>
                <a:lnTo>
                  <a:pt x="2385" y="5980"/>
                </a:lnTo>
                <a:lnTo>
                  <a:pt x="2605" y="5943"/>
                </a:lnTo>
                <a:lnTo>
                  <a:pt x="2752" y="5906"/>
                </a:lnTo>
                <a:lnTo>
                  <a:pt x="2899" y="5833"/>
                </a:lnTo>
                <a:lnTo>
                  <a:pt x="2972" y="5686"/>
                </a:lnTo>
                <a:lnTo>
                  <a:pt x="2972" y="5576"/>
                </a:lnTo>
                <a:lnTo>
                  <a:pt x="2935" y="5503"/>
                </a:lnTo>
                <a:lnTo>
                  <a:pt x="2825" y="5429"/>
                </a:lnTo>
                <a:lnTo>
                  <a:pt x="2679" y="5393"/>
                </a:lnTo>
                <a:lnTo>
                  <a:pt x="2532" y="5393"/>
                </a:lnTo>
                <a:lnTo>
                  <a:pt x="2385" y="5429"/>
                </a:lnTo>
                <a:lnTo>
                  <a:pt x="2055" y="5503"/>
                </a:lnTo>
                <a:lnTo>
                  <a:pt x="1762" y="5576"/>
                </a:lnTo>
                <a:lnTo>
                  <a:pt x="1028" y="5723"/>
                </a:lnTo>
                <a:lnTo>
                  <a:pt x="698" y="5796"/>
                </a:lnTo>
                <a:lnTo>
                  <a:pt x="661" y="4953"/>
                </a:lnTo>
                <a:lnTo>
                  <a:pt x="624" y="4109"/>
                </a:lnTo>
                <a:lnTo>
                  <a:pt x="845" y="4109"/>
                </a:lnTo>
                <a:lnTo>
                  <a:pt x="1028" y="4072"/>
                </a:lnTo>
                <a:lnTo>
                  <a:pt x="1431" y="3962"/>
                </a:lnTo>
                <a:lnTo>
                  <a:pt x="2459" y="3742"/>
                </a:lnTo>
                <a:lnTo>
                  <a:pt x="2495" y="3779"/>
                </a:lnTo>
                <a:lnTo>
                  <a:pt x="2605" y="3779"/>
                </a:lnTo>
                <a:lnTo>
                  <a:pt x="2679" y="3742"/>
                </a:lnTo>
                <a:lnTo>
                  <a:pt x="2752" y="3705"/>
                </a:lnTo>
                <a:lnTo>
                  <a:pt x="2789" y="3669"/>
                </a:lnTo>
                <a:lnTo>
                  <a:pt x="2862" y="3559"/>
                </a:lnTo>
                <a:lnTo>
                  <a:pt x="2899" y="3485"/>
                </a:lnTo>
                <a:lnTo>
                  <a:pt x="2899" y="3412"/>
                </a:lnTo>
                <a:lnTo>
                  <a:pt x="2862" y="3339"/>
                </a:lnTo>
                <a:lnTo>
                  <a:pt x="2825" y="3265"/>
                </a:lnTo>
                <a:lnTo>
                  <a:pt x="2715" y="3155"/>
                </a:lnTo>
                <a:lnTo>
                  <a:pt x="2532" y="3155"/>
                </a:lnTo>
                <a:lnTo>
                  <a:pt x="1431" y="3449"/>
                </a:lnTo>
                <a:lnTo>
                  <a:pt x="1028" y="3522"/>
                </a:lnTo>
                <a:lnTo>
                  <a:pt x="808" y="3595"/>
                </a:lnTo>
                <a:lnTo>
                  <a:pt x="624" y="3632"/>
                </a:lnTo>
                <a:lnTo>
                  <a:pt x="588" y="2788"/>
                </a:lnTo>
                <a:lnTo>
                  <a:pt x="588" y="2458"/>
                </a:lnTo>
                <a:lnTo>
                  <a:pt x="551" y="2091"/>
                </a:lnTo>
                <a:lnTo>
                  <a:pt x="1065" y="1981"/>
                </a:lnTo>
                <a:lnTo>
                  <a:pt x="1615" y="1835"/>
                </a:lnTo>
                <a:lnTo>
                  <a:pt x="1798" y="1798"/>
                </a:lnTo>
                <a:lnTo>
                  <a:pt x="2055" y="1798"/>
                </a:lnTo>
                <a:lnTo>
                  <a:pt x="2165" y="1871"/>
                </a:lnTo>
                <a:lnTo>
                  <a:pt x="2238" y="1908"/>
                </a:lnTo>
                <a:lnTo>
                  <a:pt x="2312" y="1945"/>
                </a:lnTo>
                <a:lnTo>
                  <a:pt x="2422" y="1945"/>
                </a:lnTo>
                <a:lnTo>
                  <a:pt x="2495" y="1908"/>
                </a:lnTo>
                <a:lnTo>
                  <a:pt x="3009" y="1651"/>
                </a:lnTo>
                <a:lnTo>
                  <a:pt x="3082" y="1615"/>
                </a:lnTo>
                <a:lnTo>
                  <a:pt x="3119" y="1578"/>
                </a:lnTo>
                <a:lnTo>
                  <a:pt x="3156" y="1431"/>
                </a:lnTo>
                <a:lnTo>
                  <a:pt x="3119" y="1284"/>
                </a:lnTo>
                <a:lnTo>
                  <a:pt x="3082" y="1248"/>
                </a:lnTo>
                <a:lnTo>
                  <a:pt x="3009" y="1174"/>
                </a:lnTo>
                <a:lnTo>
                  <a:pt x="2862" y="1138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3" name="Shape 273"/>
          <p:cNvSpPr/>
          <p:nvPr/>
        </p:nvSpPr>
        <p:spPr>
          <a:xfrm>
            <a:off x="-243128" y="54211"/>
            <a:ext cx="589992" cy="414129"/>
          </a:xfrm>
          <a:custGeom>
            <a:avLst/>
            <a:gdLst/>
            <a:ahLst/>
            <a:cxnLst/>
            <a:rect l="0" t="0" r="0" b="0"/>
            <a:pathLst>
              <a:path w="20800" h="14600" extrusionOk="0">
                <a:moveTo>
                  <a:pt x="5466" y="441"/>
                </a:moveTo>
                <a:lnTo>
                  <a:pt x="5650" y="478"/>
                </a:lnTo>
                <a:lnTo>
                  <a:pt x="5577" y="478"/>
                </a:lnTo>
                <a:lnTo>
                  <a:pt x="5466" y="441"/>
                </a:lnTo>
                <a:close/>
                <a:moveTo>
                  <a:pt x="4843" y="478"/>
                </a:moveTo>
                <a:lnTo>
                  <a:pt x="4806" y="514"/>
                </a:lnTo>
                <a:lnTo>
                  <a:pt x="4586" y="551"/>
                </a:lnTo>
                <a:lnTo>
                  <a:pt x="4843" y="478"/>
                </a:lnTo>
                <a:close/>
                <a:moveTo>
                  <a:pt x="5173" y="808"/>
                </a:moveTo>
                <a:lnTo>
                  <a:pt x="5210" y="844"/>
                </a:lnTo>
                <a:lnTo>
                  <a:pt x="5246" y="918"/>
                </a:lnTo>
                <a:lnTo>
                  <a:pt x="5356" y="991"/>
                </a:lnTo>
                <a:lnTo>
                  <a:pt x="5503" y="1028"/>
                </a:lnTo>
                <a:lnTo>
                  <a:pt x="5760" y="1028"/>
                </a:lnTo>
                <a:lnTo>
                  <a:pt x="5870" y="991"/>
                </a:lnTo>
                <a:lnTo>
                  <a:pt x="5980" y="991"/>
                </a:lnTo>
                <a:lnTo>
                  <a:pt x="6017" y="1028"/>
                </a:lnTo>
                <a:lnTo>
                  <a:pt x="6053" y="1101"/>
                </a:lnTo>
                <a:lnTo>
                  <a:pt x="6163" y="1431"/>
                </a:lnTo>
                <a:lnTo>
                  <a:pt x="6163" y="1725"/>
                </a:lnTo>
                <a:lnTo>
                  <a:pt x="6127" y="2055"/>
                </a:lnTo>
                <a:lnTo>
                  <a:pt x="6053" y="2348"/>
                </a:lnTo>
                <a:lnTo>
                  <a:pt x="5980" y="2532"/>
                </a:lnTo>
                <a:lnTo>
                  <a:pt x="5907" y="2715"/>
                </a:lnTo>
                <a:lnTo>
                  <a:pt x="5650" y="3009"/>
                </a:lnTo>
                <a:lnTo>
                  <a:pt x="5393" y="3229"/>
                </a:lnTo>
                <a:lnTo>
                  <a:pt x="5063" y="3412"/>
                </a:lnTo>
                <a:lnTo>
                  <a:pt x="5063" y="3375"/>
                </a:lnTo>
                <a:lnTo>
                  <a:pt x="5063" y="3302"/>
                </a:lnTo>
                <a:lnTo>
                  <a:pt x="5026" y="3265"/>
                </a:lnTo>
                <a:lnTo>
                  <a:pt x="4953" y="3229"/>
                </a:lnTo>
                <a:lnTo>
                  <a:pt x="4880" y="3229"/>
                </a:lnTo>
                <a:lnTo>
                  <a:pt x="5063" y="2789"/>
                </a:lnTo>
                <a:lnTo>
                  <a:pt x="5063" y="2715"/>
                </a:lnTo>
                <a:lnTo>
                  <a:pt x="4990" y="2679"/>
                </a:lnTo>
                <a:lnTo>
                  <a:pt x="4953" y="2679"/>
                </a:lnTo>
                <a:lnTo>
                  <a:pt x="4880" y="2715"/>
                </a:lnTo>
                <a:lnTo>
                  <a:pt x="4549" y="3229"/>
                </a:lnTo>
                <a:lnTo>
                  <a:pt x="4329" y="3559"/>
                </a:lnTo>
                <a:lnTo>
                  <a:pt x="4109" y="3522"/>
                </a:lnTo>
                <a:lnTo>
                  <a:pt x="3853" y="3486"/>
                </a:lnTo>
                <a:lnTo>
                  <a:pt x="3706" y="3449"/>
                </a:lnTo>
                <a:lnTo>
                  <a:pt x="3999" y="3192"/>
                </a:lnTo>
                <a:lnTo>
                  <a:pt x="4586" y="2642"/>
                </a:lnTo>
                <a:lnTo>
                  <a:pt x="4586" y="2568"/>
                </a:lnTo>
                <a:lnTo>
                  <a:pt x="4586" y="2495"/>
                </a:lnTo>
                <a:lnTo>
                  <a:pt x="4513" y="2458"/>
                </a:lnTo>
                <a:lnTo>
                  <a:pt x="4439" y="2458"/>
                </a:lnTo>
                <a:lnTo>
                  <a:pt x="3486" y="3119"/>
                </a:lnTo>
                <a:lnTo>
                  <a:pt x="3302" y="3265"/>
                </a:lnTo>
                <a:lnTo>
                  <a:pt x="3229" y="3192"/>
                </a:lnTo>
                <a:lnTo>
                  <a:pt x="3266" y="3082"/>
                </a:lnTo>
                <a:lnTo>
                  <a:pt x="3302" y="3009"/>
                </a:lnTo>
                <a:lnTo>
                  <a:pt x="3266" y="2935"/>
                </a:lnTo>
                <a:lnTo>
                  <a:pt x="3229" y="2899"/>
                </a:lnTo>
                <a:lnTo>
                  <a:pt x="3339" y="2935"/>
                </a:lnTo>
                <a:lnTo>
                  <a:pt x="3669" y="2752"/>
                </a:lnTo>
                <a:lnTo>
                  <a:pt x="4733" y="2055"/>
                </a:lnTo>
                <a:lnTo>
                  <a:pt x="4770" y="1982"/>
                </a:lnTo>
                <a:lnTo>
                  <a:pt x="4770" y="1945"/>
                </a:lnTo>
                <a:lnTo>
                  <a:pt x="4733" y="1872"/>
                </a:lnTo>
                <a:lnTo>
                  <a:pt x="4660" y="1872"/>
                </a:lnTo>
                <a:lnTo>
                  <a:pt x="4329" y="1982"/>
                </a:lnTo>
                <a:lnTo>
                  <a:pt x="3816" y="2202"/>
                </a:lnTo>
                <a:lnTo>
                  <a:pt x="3302" y="2458"/>
                </a:lnTo>
                <a:lnTo>
                  <a:pt x="3082" y="2642"/>
                </a:lnTo>
                <a:lnTo>
                  <a:pt x="2935" y="2789"/>
                </a:lnTo>
                <a:lnTo>
                  <a:pt x="2899" y="2605"/>
                </a:lnTo>
                <a:lnTo>
                  <a:pt x="2899" y="2458"/>
                </a:lnTo>
                <a:lnTo>
                  <a:pt x="3082" y="2385"/>
                </a:lnTo>
                <a:lnTo>
                  <a:pt x="3266" y="2238"/>
                </a:lnTo>
                <a:lnTo>
                  <a:pt x="3632" y="2018"/>
                </a:lnTo>
                <a:lnTo>
                  <a:pt x="4109" y="1725"/>
                </a:lnTo>
                <a:lnTo>
                  <a:pt x="4586" y="1505"/>
                </a:lnTo>
                <a:lnTo>
                  <a:pt x="4660" y="1431"/>
                </a:lnTo>
                <a:lnTo>
                  <a:pt x="4660" y="1358"/>
                </a:lnTo>
                <a:lnTo>
                  <a:pt x="4586" y="1321"/>
                </a:lnTo>
                <a:lnTo>
                  <a:pt x="4513" y="1285"/>
                </a:lnTo>
                <a:lnTo>
                  <a:pt x="4256" y="1358"/>
                </a:lnTo>
                <a:lnTo>
                  <a:pt x="3963" y="1431"/>
                </a:lnTo>
                <a:lnTo>
                  <a:pt x="3706" y="1505"/>
                </a:lnTo>
                <a:lnTo>
                  <a:pt x="3449" y="1651"/>
                </a:lnTo>
                <a:lnTo>
                  <a:pt x="3156" y="1798"/>
                </a:lnTo>
                <a:lnTo>
                  <a:pt x="3302" y="1578"/>
                </a:lnTo>
                <a:lnTo>
                  <a:pt x="3486" y="1358"/>
                </a:lnTo>
                <a:lnTo>
                  <a:pt x="3779" y="1211"/>
                </a:lnTo>
                <a:lnTo>
                  <a:pt x="4109" y="1065"/>
                </a:lnTo>
                <a:lnTo>
                  <a:pt x="4733" y="844"/>
                </a:lnTo>
                <a:lnTo>
                  <a:pt x="4770" y="918"/>
                </a:lnTo>
                <a:lnTo>
                  <a:pt x="4843" y="991"/>
                </a:lnTo>
                <a:lnTo>
                  <a:pt x="4916" y="991"/>
                </a:lnTo>
                <a:lnTo>
                  <a:pt x="4990" y="1028"/>
                </a:lnTo>
                <a:lnTo>
                  <a:pt x="5063" y="991"/>
                </a:lnTo>
                <a:lnTo>
                  <a:pt x="5100" y="955"/>
                </a:lnTo>
                <a:lnTo>
                  <a:pt x="5173" y="881"/>
                </a:lnTo>
                <a:lnTo>
                  <a:pt x="5173" y="808"/>
                </a:lnTo>
                <a:close/>
                <a:moveTo>
                  <a:pt x="9648" y="3302"/>
                </a:moveTo>
                <a:lnTo>
                  <a:pt x="9905" y="3375"/>
                </a:lnTo>
                <a:lnTo>
                  <a:pt x="9905" y="3412"/>
                </a:lnTo>
                <a:lnTo>
                  <a:pt x="10125" y="3632"/>
                </a:lnTo>
                <a:lnTo>
                  <a:pt x="10308" y="3889"/>
                </a:lnTo>
                <a:lnTo>
                  <a:pt x="10162" y="4036"/>
                </a:lnTo>
                <a:lnTo>
                  <a:pt x="9978" y="4182"/>
                </a:lnTo>
                <a:lnTo>
                  <a:pt x="9795" y="4293"/>
                </a:lnTo>
                <a:lnTo>
                  <a:pt x="9612" y="4329"/>
                </a:lnTo>
                <a:lnTo>
                  <a:pt x="9501" y="4293"/>
                </a:lnTo>
                <a:lnTo>
                  <a:pt x="9428" y="4256"/>
                </a:lnTo>
                <a:lnTo>
                  <a:pt x="9501" y="4146"/>
                </a:lnTo>
                <a:lnTo>
                  <a:pt x="9501" y="4072"/>
                </a:lnTo>
                <a:lnTo>
                  <a:pt x="9465" y="3999"/>
                </a:lnTo>
                <a:lnTo>
                  <a:pt x="9391" y="3926"/>
                </a:lnTo>
                <a:lnTo>
                  <a:pt x="9245" y="3926"/>
                </a:lnTo>
                <a:lnTo>
                  <a:pt x="9465" y="3816"/>
                </a:lnTo>
                <a:lnTo>
                  <a:pt x="9501" y="3779"/>
                </a:lnTo>
                <a:lnTo>
                  <a:pt x="9538" y="3742"/>
                </a:lnTo>
                <a:lnTo>
                  <a:pt x="9538" y="3632"/>
                </a:lnTo>
                <a:lnTo>
                  <a:pt x="9465" y="3559"/>
                </a:lnTo>
                <a:lnTo>
                  <a:pt x="9391" y="3522"/>
                </a:lnTo>
                <a:lnTo>
                  <a:pt x="9355" y="3522"/>
                </a:lnTo>
                <a:lnTo>
                  <a:pt x="9061" y="3632"/>
                </a:lnTo>
                <a:lnTo>
                  <a:pt x="9208" y="3375"/>
                </a:lnTo>
                <a:lnTo>
                  <a:pt x="9281" y="3412"/>
                </a:lnTo>
                <a:lnTo>
                  <a:pt x="9355" y="3412"/>
                </a:lnTo>
                <a:lnTo>
                  <a:pt x="9501" y="3375"/>
                </a:lnTo>
                <a:lnTo>
                  <a:pt x="9648" y="3302"/>
                </a:lnTo>
                <a:close/>
                <a:moveTo>
                  <a:pt x="1505" y="4329"/>
                </a:moveTo>
                <a:lnTo>
                  <a:pt x="1615" y="4366"/>
                </a:lnTo>
                <a:lnTo>
                  <a:pt x="1725" y="4439"/>
                </a:lnTo>
                <a:lnTo>
                  <a:pt x="1872" y="4586"/>
                </a:lnTo>
                <a:lnTo>
                  <a:pt x="1908" y="4769"/>
                </a:lnTo>
                <a:lnTo>
                  <a:pt x="1945" y="4916"/>
                </a:lnTo>
                <a:lnTo>
                  <a:pt x="1908" y="5100"/>
                </a:lnTo>
                <a:lnTo>
                  <a:pt x="1872" y="5246"/>
                </a:lnTo>
                <a:lnTo>
                  <a:pt x="1762" y="5393"/>
                </a:lnTo>
                <a:lnTo>
                  <a:pt x="1615" y="5503"/>
                </a:lnTo>
                <a:lnTo>
                  <a:pt x="1468" y="5576"/>
                </a:lnTo>
                <a:lnTo>
                  <a:pt x="1432" y="5430"/>
                </a:lnTo>
                <a:lnTo>
                  <a:pt x="1432" y="5283"/>
                </a:lnTo>
                <a:lnTo>
                  <a:pt x="1432" y="5210"/>
                </a:lnTo>
                <a:lnTo>
                  <a:pt x="1395" y="5136"/>
                </a:lnTo>
                <a:lnTo>
                  <a:pt x="1395" y="5063"/>
                </a:lnTo>
                <a:lnTo>
                  <a:pt x="1321" y="4989"/>
                </a:lnTo>
                <a:lnTo>
                  <a:pt x="1285" y="4953"/>
                </a:lnTo>
                <a:lnTo>
                  <a:pt x="1175" y="4989"/>
                </a:lnTo>
                <a:lnTo>
                  <a:pt x="1028" y="5063"/>
                </a:lnTo>
                <a:lnTo>
                  <a:pt x="1138" y="4989"/>
                </a:lnTo>
                <a:lnTo>
                  <a:pt x="1321" y="4879"/>
                </a:lnTo>
                <a:lnTo>
                  <a:pt x="1468" y="4769"/>
                </a:lnTo>
                <a:lnTo>
                  <a:pt x="1542" y="4696"/>
                </a:lnTo>
                <a:lnTo>
                  <a:pt x="1505" y="4623"/>
                </a:lnTo>
                <a:lnTo>
                  <a:pt x="1468" y="4549"/>
                </a:lnTo>
                <a:lnTo>
                  <a:pt x="1395" y="4513"/>
                </a:lnTo>
                <a:lnTo>
                  <a:pt x="1432" y="4476"/>
                </a:lnTo>
                <a:lnTo>
                  <a:pt x="1468" y="4439"/>
                </a:lnTo>
                <a:lnTo>
                  <a:pt x="1468" y="4403"/>
                </a:lnTo>
                <a:lnTo>
                  <a:pt x="1432" y="4329"/>
                </a:lnTo>
                <a:close/>
                <a:moveTo>
                  <a:pt x="1138" y="5576"/>
                </a:moveTo>
                <a:lnTo>
                  <a:pt x="1138" y="5650"/>
                </a:lnTo>
                <a:lnTo>
                  <a:pt x="1028" y="5613"/>
                </a:lnTo>
                <a:lnTo>
                  <a:pt x="1138" y="5576"/>
                </a:lnTo>
                <a:close/>
                <a:moveTo>
                  <a:pt x="7887" y="5907"/>
                </a:moveTo>
                <a:lnTo>
                  <a:pt x="8218" y="5980"/>
                </a:lnTo>
                <a:lnTo>
                  <a:pt x="8291" y="6090"/>
                </a:lnTo>
                <a:lnTo>
                  <a:pt x="8401" y="6163"/>
                </a:lnTo>
                <a:lnTo>
                  <a:pt x="8511" y="6273"/>
                </a:lnTo>
                <a:lnTo>
                  <a:pt x="8621" y="6383"/>
                </a:lnTo>
                <a:lnTo>
                  <a:pt x="8694" y="6530"/>
                </a:lnTo>
                <a:lnTo>
                  <a:pt x="8768" y="6677"/>
                </a:lnTo>
                <a:lnTo>
                  <a:pt x="8805" y="6934"/>
                </a:lnTo>
                <a:lnTo>
                  <a:pt x="8768" y="7154"/>
                </a:lnTo>
                <a:lnTo>
                  <a:pt x="8658" y="7374"/>
                </a:lnTo>
                <a:lnTo>
                  <a:pt x="8548" y="7557"/>
                </a:lnTo>
                <a:lnTo>
                  <a:pt x="8438" y="7704"/>
                </a:lnTo>
                <a:lnTo>
                  <a:pt x="8291" y="7814"/>
                </a:lnTo>
                <a:lnTo>
                  <a:pt x="8144" y="7887"/>
                </a:lnTo>
                <a:lnTo>
                  <a:pt x="7998" y="7961"/>
                </a:lnTo>
                <a:lnTo>
                  <a:pt x="8071" y="7594"/>
                </a:lnTo>
                <a:lnTo>
                  <a:pt x="8071" y="7520"/>
                </a:lnTo>
                <a:lnTo>
                  <a:pt x="8034" y="7484"/>
                </a:lnTo>
                <a:lnTo>
                  <a:pt x="7961" y="7484"/>
                </a:lnTo>
                <a:lnTo>
                  <a:pt x="7924" y="7520"/>
                </a:lnTo>
                <a:lnTo>
                  <a:pt x="7741" y="7741"/>
                </a:lnTo>
                <a:lnTo>
                  <a:pt x="7557" y="7997"/>
                </a:lnTo>
                <a:lnTo>
                  <a:pt x="7264" y="7924"/>
                </a:lnTo>
                <a:lnTo>
                  <a:pt x="7484" y="7594"/>
                </a:lnTo>
                <a:lnTo>
                  <a:pt x="7741" y="7337"/>
                </a:lnTo>
                <a:lnTo>
                  <a:pt x="7741" y="7264"/>
                </a:lnTo>
                <a:lnTo>
                  <a:pt x="7741" y="7227"/>
                </a:lnTo>
                <a:lnTo>
                  <a:pt x="7631" y="7227"/>
                </a:lnTo>
                <a:lnTo>
                  <a:pt x="7447" y="7337"/>
                </a:lnTo>
                <a:lnTo>
                  <a:pt x="7264" y="7447"/>
                </a:lnTo>
                <a:lnTo>
                  <a:pt x="7080" y="7594"/>
                </a:lnTo>
                <a:lnTo>
                  <a:pt x="6934" y="7777"/>
                </a:lnTo>
                <a:lnTo>
                  <a:pt x="6860" y="7704"/>
                </a:lnTo>
                <a:lnTo>
                  <a:pt x="6714" y="7557"/>
                </a:lnTo>
                <a:lnTo>
                  <a:pt x="7227" y="7264"/>
                </a:lnTo>
                <a:lnTo>
                  <a:pt x="7741" y="6934"/>
                </a:lnTo>
                <a:lnTo>
                  <a:pt x="7741" y="6897"/>
                </a:lnTo>
                <a:lnTo>
                  <a:pt x="7704" y="6860"/>
                </a:lnTo>
                <a:lnTo>
                  <a:pt x="7411" y="6860"/>
                </a:lnTo>
                <a:lnTo>
                  <a:pt x="7080" y="6934"/>
                </a:lnTo>
                <a:lnTo>
                  <a:pt x="6787" y="7044"/>
                </a:lnTo>
                <a:lnTo>
                  <a:pt x="6530" y="7227"/>
                </a:lnTo>
                <a:lnTo>
                  <a:pt x="6494" y="7007"/>
                </a:lnTo>
                <a:lnTo>
                  <a:pt x="6494" y="6750"/>
                </a:lnTo>
                <a:lnTo>
                  <a:pt x="6604" y="6713"/>
                </a:lnTo>
                <a:lnTo>
                  <a:pt x="6970" y="6603"/>
                </a:lnTo>
                <a:lnTo>
                  <a:pt x="7117" y="6530"/>
                </a:lnTo>
                <a:lnTo>
                  <a:pt x="7301" y="6420"/>
                </a:lnTo>
                <a:lnTo>
                  <a:pt x="7337" y="6347"/>
                </a:lnTo>
                <a:lnTo>
                  <a:pt x="7337" y="6310"/>
                </a:lnTo>
                <a:lnTo>
                  <a:pt x="7301" y="6310"/>
                </a:lnTo>
                <a:lnTo>
                  <a:pt x="7007" y="6273"/>
                </a:lnTo>
                <a:lnTo>
                  <a:pt x="6750" y="6310"/>
                </a:lnTo>
                <a:lnTo>
                  <a:pt x="6750" y="6310"/>
                </a:lnTo>
                <a:lnTo>
                  <a:pt x="6860" y="6200"/>
                </a:lnTo>
                <a:lnTo>
                  <a:pt x="6970" y="6090"/>
                </a:lnTo>
                <a:lnTo>
                  <a:pt x="7117" y="6017"/>
                </a:lnTo>
                <a:lnTo>
                  <a:pt x="7264" y="5943"/>
                </a:lnTo>
                <a:lnTo>
                  <a:pt x="7557" y="5907"/>
                </a:lnTo>
                <a:close/>
                <a:moveTo>
                  <a:pt x="4953" y="1"/>
                </a:moveTo>
                <a:lnTo>
                  <a:pt x="4733" y="37"/>
                </a:lnTo>
                <a:lnTo>
                  <a:pt x="4476" y="111"/>
                </a:lnTo>
                <a:lnTo>
                  <a:pt x="4256" y="184"/>
                </a:lnTo>
                <a:lnTo>
                  <a:pt x="4036" y="294"/>
                </a:lnTo>
                <a:lnTo>
                  <a:pt x="3632" y="551"/>
                </a:lnTo>
                <a:lnTo>
                  <a:pt x="3302" y="881"/>
                </a:lnTo>
                <a:lnTo>
                  <a:pt x="2972" y="1248"/>
                </a:lnTo>
                <a:lnTo>
                  <a:pt x="2679" y="1651"/>
                </a:lnTo>
                <a:lnTo>
                  <a:pt x="2569" y="1872"/>
                </a:lnTo>
                <a:lnTo>
                  <a:pt x="2495" y="2092"/>
                </a:lnTo>
                <a:lnTo>
                  <a:pt x="2422" y="2348"/>
                </a:lnTo>
                <a:lnTo>
                  <a:pt x="2385" y="2568"/>
                </a:lnTo>
                <a:lnTo>
                  <a:pt x="2422" y="2789"/>
                </a:lnTo>
                <a:lnTo>
                  <a:pt x="2459" y="2935"/>
                </a:lnTo>
                <a:lnTo>
                  <a:pt x="2532" y="3119"/>
                </a:lnTo>
                <a:lnTo>
                  <a:pt x="2605" y="3265"/>
                </a:lnTo>
                <a:lnTo>
                  <a:pt x="2495" y="3339"/>
                </a:lnTo>
                <a:lnTo>
                  <a:pt x="2018" y="3559"/>
                </a:lnTo>
                <a:lnTo>
                  <a:pt x="1798" y="3706"/>
                </a:lnTo>
                <a:lnTo>
                  <a:pt x="1688" y="3779"/>
                </a:lnTo>
                <a:lnTo>
                  <a:pt x="1578" y="3852"/>
                </a:lnTo>
                <a:lnTo>
                  <a:pt x="1065" y="3852"/>
                </a:lnTo>
                <a:lnTo>
                  <a:pt x="881" y="3926"/>
                </a:lnTo>
                <a:lnTo>
                  <a:pt x="735" y="3999"/>
                </a:lnTo>
                <a:lnTo>
                  <a:pt x="588" y="4109"/>
                </a:lnTo>
                <a:lnTo>
                  <a:pt x="478" y="4256"/>
                </a:lnTo>
                <a:lnTo>
                  <a:pt x="368" y="4403"/>
                </a:lnTo>
                <a:lnTo>
                  <a:pt x="184" y="4623"/>
                </a:lnTo>
                <a:lnTo>
                  <a:pt x="74" y="4879"/>
                </a:lnTo>
                <a:lnTo>
                  <a:pt x="38" y="4989"/>
                </a:lnTo>
                <a:lnTo>
                  <a:pt x="1" y="5136"/>
                </a:lnTo>
                <a:lnTo>
                  <a:pt x="38" y="5283"/>
                </a:lnTo>
                <a:lnTo>
                  <a:pt x="74" y="5430"/>
                </a:lnTo>
                <a:lnTo>
                  <a:pt x="184" y="5576"/>
                </a:lnTo>
                <a:lnTo>
                  <a:pt x="258" y="5723"/>
                </a:lnTo>
                <a:lnTo>
                  <a:pt x="404" y="5833"/>
                </a:lnTo>
                <a:lnTo>
                  <a:pt x="514" y="5943"/>
                </a:lnTo>
                <a:lnTo>
                  <a:pt x="661" y="6017"/>
                </a:lnTo>
                <a:lnTo>
                  <a:pt x="845" y="6053"/>
                </a:lnTo>
                <a:lnTo>
                  <a:pt x="1175" y="6127"/>
                </a:lnTo>
                <a:lnTo>
                  <a:pt x="1358" y="6127"/>
                </a:lnTo>
                <a:lnTo>
                  <a:pt x="1505" y="6090"/>
                </a:lnTo>
                <a:lnTo>
                  <a:pt x="1688" y="6053"/>
                </a:lnTo>
                <a:lnTo>
                  <a:pt x="1835" y="5980"/>
                </a:lnTo>
                <a:lnTo>
                  <a:pt x="2055" y="5760"/>
                </a:lnTo>
                <a:lnTo>
                  <a:pt x="2275" y="5503"/>
                </a:lnTo>
                <a:lnTo>
                  <a:pt x="2385" y="5210"/>
                </a:lnTo>
                <a:lnTo>
                  <a:pt x="2422" y="5063"/>
                </a:lnTo>
                <a:lnTo>
                  <a:pt x="2422" y="4879"/>
                </a:lnTo>
                <a:lnTo>
                  <a:pt x="2385" y="4733"/>
                </a:lnTo>
                <a:lnTo>
                  <a:pt x="2349" y="4586"/>
                </a:lnTo>
                <a:lnTo>
                  <a:pt x="2275" y="4403"/>
                </a:lnTo>
                <a:lnTo>
                  <a:pt x="2202" y="4256"/>
                </a:lnTo>
                <a:lnTo>
                  <a:pt x="2092" y="4146"/>
                </a:lnTo>
                <a:lnTo>
                  <a:pt x="2055" y="4109"/>
                </a:lnTo>
                <a:lnTo>
                  <a:pt x="2165" y="4036"/>
                </a:lnTo>
                <a:lnTo>
                  <a:pt x="2495" y="3816"/>
                </a:lnTo>
                <a:lnTo>
                  <a:pt x="2679" y="3669"/>
                </a:lnTo>
                <a:lnTo>
                  <a:pt x="2862" y="3522"/>
                </a:lnTo>
                <a:lnTo>
                  <a:pt x="3119" y="3706"/>
                </a:lnTo>
                <a:lnTo>
                  <a:pt x="3156" y="3779"/>
                </a:lnTo>
                <a:lnTo>
                  <a:pt x="3229" y="3816"/>
                </a:lnTo>
                <a:lnTo>
                  <a:pt x="3339" y="3816"/>
                </a:lnTo>
                <a:lnTo>
                  <a:pt x="3706" y="3962"/>
                </a:lnTo>
                <a:lnTo>
                  <a:pt x="4109" y="4036"/>
                </a:lnTo>
                <a:lnTo>
                  <a:pt x="4513" y="4072"/>
                </a:lnTo>
                <a:lnTo>
                  <a:pt x="4880" y="3999"/>
                </a:lnTo>
                <a:lnTo>
                  <a:pt x="5246" y="3889"/>
                </a:lnTo>
                <a:lnTo>
                  <a:pt x="5283" y="3962"/>
                </a:lnTo>
                <a:lnTo>
                  <a:pt x="5320" y="4036"/>
                </a:lnTo>
                <a:lnTo>
                  <a:pt x="5540" y="4219"/>
                </a:lnTo>
                <a:lnTo>
                  <a:pt x="5723" y="4439"/>
                </a:lnTo>
                <a:lnTo>
                  <a:pt x="5980" y="4916"/>
                </a:lnTo>
                <a:lnTo>
                  <a:pt x="6200" y="5430"/>
                </a:lnTo>
                <a:lnTo>
                  <a:pt x="6347" y="5650"/>
                </a:lnTo>
                <a:lnTo>
                  <a:pt x="6530" y="5870"/>
                </a:lnTo>
                <a:lnTo>
                  <a:pt x="6347" y="6017"/>
                </a:lnTo>
                <a:lnTo>
                  <a:pt x="6237" y="6200"/>
                </a:lnTo>
                <a:lnTo>
                  <a:pt x="6127" y="6383"/>
                </a:lnTo>
                <a:lnTo>
                  <a:pt x="6053" y="6567"/>
                </a:lnTo>
                <a:lnTo>
                  <a:pt x="5797" y="6713"/>
                </a:lnTo>
                <a:lnTo>
                  <a:pt x="5723" y="6824"/>
                </a:lnTo>
                <a:lnTo>
                  <a:pt x="5723" y="6934"/>
                </a:lnTo>
                <a:lnTo>
                  <a:pt x="5760" y="7044"/>
                </a:lnTo>
                <a:lnTo>
                  <a:pt x="5833" y="7080"/>
                </a:lnTo>
                <a:lnTo>
                  <a:pt x="6017" y="7080"/>
                </a:lnTo>
                <a:lnTo>
                  <a:pt x="6053" y="7300"/>
                </a:lnTo>
                <a:lnTo>
                  <a:pt x="6127" y="7520"/>
                </a:lnTo>
                <a:lnTo>
                  <a:pt x="6127" y="7631"/>
                </a:lnTo>
                <a:lnTo>
                  <a:pt x="6127" y="7741"/>
                </a:lnTo>
                <a:lnTo>
                  <a:pt x="6200" y="7814"/>
                </a:lnTo>
                <a:lnTo>
                  <a:pt x="6310" y="7851"/>
                </a:lnTo>
                <a:lnTo>
                  <a:pt x="6347" y="7851"/>
                </a:lnTo>
                <a:lnTo>
                  <a:pt x="6494" y="8034"/>
                </a:lnTo>
                <a:lnTo>
                  <a:pt x="6640" y="8144"/>
                </a:lnTo>
                <a:lnTo>
                  <a:pt x="6787" y="8254"/>
                </a:lnTo>
                <a:lnTo>
                  <a:pt x="6860" y="8291"/>
                </a:lnTo>
                <a:lnTo>
                  <a:pt x="6934" y="8327"/>
                </a:lnTo>
                <a:lnTo>
                  <a:pt x="7191" y="8438"/>
                </a:lnTo>
                <a:lnTo>
                  <a:pt x="7447" y="8474"/>
                </a:lnTo>
                <a:lnTo>
                  <a:pt x="7741" y="8474"/>
                </a:lnTo>
                <a:lnTo>
                  <a:pt x="7998" y="8438"/>
                </a:lnTo>
                <a:lnTo>
                  <a:pt x="8254" y="8364"/>
                </a:lnTo>
                <a:lnTo>
                  <a:pt x="8511" y="8254"/>
                </a:lnTo>
                <a:lnTo>
                  <a:pt x="8731" y="8071"/>
                </a:lnTo>
                <a:lnTo>
                  <a:pt x="8915" y="7887"/>
                </a:lnTo>
                <a:lnTo>
                  <a:pt x="9098" y="7631"/>
                </a:lnTo>
                <a:lnTo>
                  <a:pt x="9245" y="7300"/>
                </a:lnTo>
                <a:lnTo>
                  <a:pt x="9281" y="7007"/>
                </a:lnTo>
                <a:lnTo>
                  <a:pt x="9318" y="6824"/>
                </a:lnTo>
                <a:lnTo>
                  <a:pt x="9281" y="6677"/>
                </a:lnTo>
                <a:lnTo>
                  <a:pt x="9208" y="6457"/>
                </a:lnTo>
                <a:lnTo>
                  <a:pt x="9135" y="6200"/>
                </a:lnTo>
                <a:lnTo>
                  <a:pt x="8951" y="5980"/>
                </a:lnTo>
                <a:lnTo>
                  <a:pt x="8878" y="5907"/>
                </a:lnTo>
                <a:lnTo>
                  <a:pt x="8768" y="5833"/>
                </a:lnTo>
                <a:lnTo>
                  <a:pt x="8805" y="5686"/>
                </a:lnTo>
                <a:lnTo>
                  <a:pt x="9025" y="5246"/>
                </a:lnTo>
                <a:lnTo>
                  <a:pt x="9208" y="4769"/>
                </a:lnTo>
                <a:lnTo>
                  <a:pt x="9428" y="4806"/>
                </a:lnTo>
                <a:lnTo>
                  <a:pt x="9648" y="4806"/>
                </a:lnTo>
                <a:lnTo>
                  <a:pt x="9832" y="4733"/>
                </a:lnTo>
                <a:lnTo>
                  <a:pt x="10052" y="4659"/>
                </a:lnTo>
                <a:lnTo>
                  <a:pt x="10235" y="4549"/>
                </a:lnTo>
                <a:lnTo>
                  <a:pt x="10419" y="4403"/>
                </a:lnTo>
                <a:lnTo>
                  <a:pt x="10712" y="4109"/>
                </a:lnTo>
                <a:lnTo>
                  <a:pt x="10785" y="3962"/>
                </a:lnTo>
                <a:lnTo>
                  <a:pt x="10785" y="3816"/>
                </a:lnTo>
                <a:lnTo>
                  <a:pt x="10639" y="3559"/>
                </a:lnTo>
                <a:lnTo>
                  <a:pt x="10492" y="3339"/>
                </a:lnTo>
                <a:lnTo>
                  <a:pt x="10345" y="3155"/>
                </a:lnTo>
                <a:lnTo>
                  <a:pt x="10125" y="2972"/>
                </a:lnTo>
                <a:lnTo>
                  <a:pt x="9905" y="2825"/>
                </a:lnTo>
                <a:lnTo>
                  <a:pt x="9795" y="2789"/>
                </a:lnTo>
                <a:lnTo>
                  <a:pt x="9685" y="2752"/>
                </a:lnTo>
                <a:lnTo>
                  <a:pt x="9501" y="2862"/>
                </a:lnTo>
                <a:lnTo>
                  <a:pt x="9391" y="2825"/>
                </a:lnTo>
                <a:lnTo>
                  <a:pt x="9318" y="2862"/>
                </a:lnTo>
                <a:lnTo>
                  <a:pt x="9025" y="3009"/>
                </a:lnTo>
                <a:lnTo>
                  <a:pt x="8768" y="3192"/>
                </a:lnTo>
                <a:lnTo>
                  <a:pt x="8658" y="3302"/>
                </a:lnTo>
                <a:lnTo>
                  <a:pt x="8548" y="3449"/>
                </a:lnTo>
                <a:lnTo>
                  <a:pt x="8474" y="3559"/>
                </a:lnTo>
                <a:lnTo>
                  <a:pt x="8438" y="3742"/>
                </a:lnTo>
                <a:lnTo>
                  <a:pt x="8438" y="3852"/>
                </a:lnTo>
                <a:lnTo>
                  <a:pt x="8438" y="3962"/>
                </a:lnTo>
                <a:lnTo>
                  <a:pt x="8474" y="4182"/>
                </a:lnTo>
                <a:lnTo>
                  <a:pt x="8621" y="4403"/>
                </a:lnTo>
                <a:lnTo>
                  <a:pt x="8768" y="4549"/>
                </a:lnTo>
                <a:lnTo>
                  <a:pt x="8878" y="4623"/>
                </a:lnTo>
                <a:lnTo>
                  <a:pt x="8694" y="4879"/>
                </a:lnTo>
                <a:lnTo>
                  <a:pt x="8548" y="5136"/>
                </a:lnTo>
                <a:lnTo>
                  <a:pt x="8291" y="5613"/>
                </a:lnTo>
                <a:lnTo>
                  <a:pt x="8144" y="5540"/>
                </a:lnTo>
                <a:lnTo>
                  <a:pt x="7961" y="5503"/>
                </a:lnTo>
                <a:lnTo>
                  <a:pt x="7777" y="5466"/>
                </a:lnTo>
                <a:lnTo>
                  <a:pt x="7411" y="5466"/>
                </a:lnTo>
                <a:lnTo>
                  <a:pt x="7227" y="5503"/>
                </a:lnTo>
                <a:lnTo>
                  <a:pt x="7044" y="5540"/>
                </a:lnTo>
                <a:lnTo>
                  <a:pt x="6860" y="5650"/>
                </a:lnTo>
                <a:lnTo>
                  <a:pt x="6750" y="5320"/>
                </a:lnTo>
                <a:lnTo>
                  <a:pt x="6604" y="5026"/>
                </a:lnTo>
                <a:lnTo>
                  <a:pt x="6273" y="4476"/>
                </a:lnTo>
                <a:lnTo>
                  <a:pt x="6163" y="4256"/>
                </a:lnTo>
                <a:lnTo>
                  <a:pt x="6053" y="4072"/>
                </a:lnTo>
                <a:lnTo>
                  <a:pt x="5870" y="3889"/>
                </a:lnTo>
                <a:lnTo>
                  <a:pt x="5687" y="3779"/>
                </a:lnTo>
                <a:lnTo>
                  <a:pt x="5723" y="3706"/>
                </a:lnTo>
                <a:lnTo>
                  <a:pt x="5723" y="3632"/>
                </a:lnTo>
                <a:lnTo>
                  <a:pt x="5907" y="3486"/>
                </a:lnTo>
                <a:lnTo>
                  <a:pt x="6053" y="3339"/>
                </a:lnTo>
                <a:lnTo>
                  <a:pt x="6200" y="3155"/>
                </a:lnTo>
                <a:lnTo>
                  <a:pt x="6347" y="2972"/>
                </a:lnTo>
                <a:lnTo>
                  <a:pt x="6457" y="2752"/>
                </a:lnTo>
                <a:lnTo>
                  <a:pt x="6530" y="2532"/>
                </a:lnTo>
                <a:lnTo>
                  <a:pt x="6604" y="2312"/>
                </a:lnTo>
                <a:lnTo>
                  <a:pt x="6677" y="2055"/>
                </a:lnTo>
                <a:lnTo>
                  <a:pt x="6677" y="1615"/>
                </a:lnTo>
                <a:lnTo>
                  <a:pt x="6677" y="1358"/>
                </a:lnTo>
                <a:lnTo>
                  <a:pt x="6640" y="1138"/>
                </a:lnTo>
                <a:lnTo>
                  <a:pt x="6567" y="881"/>
                </a:lnTo>
                <a:lnTo>
                  <a:pt x="6457" y="698"/>
                </a:lnTo>
                <a:lnTo>
                  <a:pt x="6273" y="551"/>
                </a:lnTo>
                <a:lnTo>
                  <a:pt x="6200" y="478"/>
                </a:lnTo>
                <a:lnTo>
                  <a:pt x="6090" y="478"/>
                </a:lnTo>
                <a:lnTo>
                  <a:pt x="6017" y="331"/>
                </a:lnTo>
                <a:lnTo>
                  <a:pt x="5907" y="221"/>
                </a:lnTo>
                <a:lnTo>
                  <a:pt x="5760" y="148"/>
                </a:lnTo>
                <a:lnTo>
                  <a:pt x="5613" y="74"/>
                </a:lnTo>
                <a:lnTo>
                  <a:pt x="5283" y="1"/>
                </a:lnTo>
                <a:close/>
                <a:moveTo>
                  <a:pt x="15114" y="6750"/>
                </a:moveTo>
                <a:lnTo>
                  <a:pt x="15187" y="6787"/>
                </a:lnTo>
                <a:lnTo>
                  <a:pt x="15481" y="6897"/>
                </a:lnTo>
                <a:lnTo>
                  <a:pt x="15591" y="6970"/>
                </a:lnTo>
                <a:lnTo>
                  <a:pt x="15737" y="7044"/>
                </a:lnTo>
                <a:lnTo>
                  <a:pt x="15847" y="7190"/>
                </a:lnTo>
                <a:lnTo>
                  <a:pt x="15921" y="7337"/>
                </a:lnTo>
                <a:lnTo>
                  <a:pt x="16068" y="7667"/>
                </a:lnTo>
                <a:lnTo>
                  <a:pt x="16141" y="8034"/>
                </a:lnTo>
                <a:lnTo>
                  <a:pt x="16178" y="8438"/>
                </a:lnTo>
                <a:lnTo>
                  <a:pt x="16178" y="8621"/>
                </a:lnTo>
                <a:lnTo>
                  <a:pt x="16141" y="8804"/>
                </a:lnTo>
                <a:lnTo>
                  <a:pt x="16068" y="8988"/>
                </a:lnTo>
                <a:lnTo>
                  <a:pt x="15957" y="9134"/>
                </a:lnTo>
                <a:lnTo>
                  <a:pt x="15701" y="9355"/>
                </a:lnTo>
                <a:lnTo>
                  <a:pt x="15407" y="9575"/>
                </a:lnTo>
                <a:lnTo>
                  <a:pt x="15077" y="9758"/>
                </a:lnTo>
                <a:lnTo>
                  <a:pt x="14710" y="9905"/>
                </a:lnTo>
                <a:lnTo>
                  <a:pt x="14710" y="9905"/>
                </a:lnTo>
                <a:lnTo>
                  <a:pt x="15187" y="9208"/>
                </a:lnTo>
                <a:lnTo>
                  <a:pt x="15187" y="9134"/>
                </a:lnTo>
                <a:lnTo>
                  <a:pt x="15150" y="9098"/>
                </a:lnTo>
                <a:lnTo>
                  <a:pt x="15114" y="9061"/>
                </a:lnTo>
                <a:lnTo>
                  <a:pt x="15040" y="9098"/>
                </a:lnTo>
                <a:lnTo>
                  <a:pt x="14564" y="9538"/>
                </a:lnTo>
                <a:lnTo>
                  <a:pt x="14123" y="9978"/>
                </a:lnTo>
                <a:lnTo>
                  <a:pt x="13940" y="9978"/>
                </a:lnTo>
                <a:lnTo>
                  <a:pt x="13757" y="9905"/>
                </a:lnTo>
                <a:lnTo>
                  <a:pt x="13940" y="9648"/>
                </a:lnTo>
                <a:lnTo>
                  <a:pt x="14160" y="9391"/>
                </a:lnTo>
                <a:lnTo>
                  <a:pt x="14380" y="9134"/>
                </a:lnTo>
                <a:lnTo>
                  <a:pt x="14637" y="8914"/>
                </a:lnTo>
                <a:lnTo>
                  <a:pt x="14674" y="8841"/>
                </a:lnTo>
                <a:lnTo>
                  <a:pt x="14674" y="8804"/>
                </a:lnTo>
                <a:lnTo>
                  <a:pt x="14637" y="8731"/>
                </a:lnTo>
                <a:lnTo>
                  <a:pt x="14564" y="8731"/>
                </a:lnTo>
                <a:lnTo>
                  <a:pt x="14784" y="8584"/>
                </a:lnTo>
                <a:lnTo>
                  <a:pt x="14820" y="8511"/>
                </a:lnTo>
                <a:lnTo>
                  <a:pt x="14784" y="8438"/>
                </a:lnTo>
                <a:lnTo>
                  <a:pt x="14710" y="8401"/>
                </a:lnTo>
                <a:lnTo>
                  <a:pt x="14637" y="8401"/>
                </a:lnTo>
                <a:lnTo>
                  <a:pt x="14233" y="8621"/>
                </a:lnTo>
                <a:lnTo>
                  <a:pt x="13867" y="8841"/>
                </a:lnTo>
                <a:lnTo>
                  <a:pt x="13500" y="9061"/>
                </a:lnTo>
                <a:lnTo>
                  <a:pt x="13170" y="9318"/>
                </a:lnTo>
                <a:lnTo>
                  <a:pt x="13060" y="9098"/>
                </a:lnTo>
                <a:lnTo>
                  <a:pt x="13720" y="8658"/>
                </a:lnTo>
                <a:lnTo>
                  <a:pt x="14417" y="8291"/>
                </a:lnTo>
                <a:lnTo>
                  <a:pt x="14454" y="8217"/>
                </a:lnTo>
                <a:lnTo>
                  <a:pt x="14454" y="8144"/>
                </a:lnTo>
                <a:lnTo>
                  <a:pt x="14417" y="8107"/>
                </a:lnTo>
                <a:lnTo>
                  <a:pt x="14343" y="8107"/>
                </a:lnTo>
                <a:lnTo>
                  <a:pt x="13647" y="8364"/>
                </a:lnTo>
                <a:lnTo>
                  <a:pt x="12986" y="8658"/>
                </a:lnTo>
                <a:lnTo>
                  <a:pt x="12986" y="8474"/>
                </a:lnTo>
                <a:lnTo>
                  <a:pt x="13133" y="8401"/>
                </a:lnTo>
                <a:lnTo>
                  <a:pt x="13243" y="8327"/>
                </a:lnTo>
                <a:lnTo>
                  <a:pt x="13500" y="8144"/>
                </a:lnTo>
                <a:lnTo>
                  <a:pt x="14013" y="7924"/>
                </a:lnTo>
                <a:lnTo>
                  <a:pt x="14307" y="7814"/>
                </a:lnTo>
                <a:lnTo>
                  <a:pt x="14564" y="7777"/>
                </a:lnTo>
                <a:lnTo>
                  <a:pt x="14600" y="7741"/>
                </a:lnTo>
                <a:lnTo>
                  <a:pt x="14600" y="7704"/>
                </a:lnTo>
                <a:lnTo>
                  <a:pt x="14564" y="7667"/>
                </a:lnTo>
                <a:lnTo>
                  <a:pt x="14233" y="7667"/>
                </a:lnTo>
                <a:lnTo>
                  <a:pt x="13903" y="7704"/>
                </a:lnTo>
                <a:lnTo>
                  <a:pt x="13573" y="7777"/>
                </a:lnTo>
                <a:lnTo>
                  <a:pt x="13280" y="7851"/>
                </a:lnTo>
                <a:lnTo>
                  <a:pt x="13500" y="7594"/>
                </a:lnTo>
                <a:lnTo>
                  <a:pt x="14087" y="7484"/>
                </a:lnTo>
                <a:lnTo>
                  <a:pt x="14380" y="7410"/>
                </a:lnTo>
                <a:lnTo>
                  <a:pt x="14674" y="7264"/>
                </a:lnTo>
                <a:lnTo>
                  <a:pt x="14710" y="7227"/>
                </a:lnTo>
                <a:lnTo>
                  <a:pt x="14710" y="7190"/>
                </a:lnTo>
                <a:lnTo>
                  <a:pt x="14710" y="7154"/>
                </a:lnTo>
                <a:lnTo>
                  <a:pt x="14637" y="7117"/>
                </a:lnTo>
                <a:lnTo>
                  <a:pt x="14343" y="7080"/>
                </a:lnTo>
                <a:lnTo>
                  <a:pt x="14013" y="7080"/>
                </a:lnTo>
                <a:lnTo>
                  <a:pt x="14270" y="6934"/>
                </a:lnTo>
                <a:lnTo>
                  <a:pt x="14527" y="6824"/>
                </a:lnTo>
                <a:lnTo>
                  <a:pt x="14820" y="6750"/>
                </a:lnTo>
                <a:close/>
                <a:moveTo>
                  <a:pt x="5246" y="9098"/>
                </a:moveTo>
                <a:lnTo>
                  <a:pt x="5320" y="9208"/>
                </a:lnTo>
                <a:lnTo>
                  <a:pt x="5393" y="9245"/>
                </a:lnTo>
                <a:lnTo>
                  <a:pt x="5577" y="9245"/>
                </a:lnTo>
                <a:lnTo>
                  <a:pt x="5650" y="9281"/>
                </a:lnTo>
                <a:lnTo>
                  <a:pt x="5760" y="9318"/>
                </a:lnTo>
                <a:lnTo>
                  <a:pt x="5833" y="9391"/>
                </a:lnTo>
                <a:lnTo>
                  <a:pt x="5870" y="9465"/>
                </a:lnTo>
                <a:lnTo>
                  <a:pt x="5907" y="9538"/>
                </a:lnTo>
                <a:lnTo>
                  <a:pt x="5907" y="9648"/>
                </a:lnTo>
                <a:lnTo>
                  <a:pt x="5870" y="9758"/>
                </a:lnTo>
                <a:lnTo>
                  <a:pt x="5797" y="9831"/>
                </a:lnTo>
                <a:lnTo>
                  <a:pt x="5723" y="9905"/>
                </a:lnTo>
                <a:lnTo>
                  <a:pt x="5650" y="9978"/>
                </a:lnTo>
                <a:lnTo>
                  <a:pt x="5540" y="10015"/>
                </a:lnTo>
                <a:lnTo>
                  <a:pt x="5466" y="9868"/>
                </a:lnTo>
                <a:lnTo>
                  <a:pt x="5356" y="9758"/>
                </a:lnTo>
                <a:lnTo>
                  <a:pt x="5210" y="9685"/>
                </a:lnTo>
                <a:lnTo>
                  <a:pt x="5026" y="9648"/>
                </a:lnTo>
                <a:lnTo>
                  <a:pt x="5063" y="9648"/>
                </a:lnTo>
                <a:lnTo>
                  <a:pt x="5210" y="9575"/>
                </a:lnTo>
                <a:lnTo>
                  <a:pt x="5283" y="9538"/>
                </a:lnTo>
                <a:lnTo>
                  <a:pt x="5283" y="9501"/>
                </a:lnTo>
                <a:lnTo>
                  <a:pt x="5283" y="9355"/>
                </a:lnTo>
                <a:lnTo>
                  <a:pt x="5210" y="9245"/>
                </a:lnTo>
                <a:lnTo>
                  <a:pt x="5100" y="9245"/>
                </a:lnTo>
                <a:lnTo>
                  <a:pt x="4953" y="9281"/>
                </a:lnTo>
                <a:lnTo>
                  <a:pt x="4806" y="9355"/>
                </a:lnTo>
                <a:lnTo>
                  <a:pt x="4806" y="9355"/>
                </a:lnTo>
                <a:lnTo>
                  <a:pt x="4843" y="9281"/>
                </a:lnTo>
                <a:lnTo>
                  <a:pt x="4880" y="9208"/>
                </a:lnTo>
                <a:lnTo>
                  <a:pt x="4843" y="9171"/>
                </a:lnTo>
                <a:lnTo>
                  <a:pt x="5026" y="9134"/>
                </a:lnTo>
                <a:lnTo>
                  <a:pt x="5246" y="9098"/>
                </a:lnTo>
                <a:close/>
                <a:moveTo>
                  <a:pt x="6347" y="8034"/>
                </a:moveTo>
                <a:lnTo>
                  <a:pt x="6347" y="8071"/>
                </a:lnTo>
                <a:lnTo>
                  <a:pt x="6310" y="8181"/>
                </a:lnTo>
                <a:lnTo>
                  <a:pt x="6127" y="8254"/>
                </a:lnTo>
                <a:lnTo>
                  <a:pt x="5980" y="8364"/>
                </a:lnTo>
                <a:lnTo>
                  <a:pt x="5687" y="8621"/>
                </a:lnTo>
                <a:lnTo>
                  <a:pt x="5577" y="8621"/>
                </a:lnTo>
                <a:lnTo>
                  <a:pt x="5466" y="8694"/>
                </a:lnTo>
                <a:lnTo>
                  <a:pt x="5393" y="8768"/>
                </a:lnTo>
                <a:lnTo>
                  <a:pt x="5246" y="8731"/>
                </a:lnTo>
                <a:lnTo>
                  <a:pt x="4806" y="8731"/>
                </a:lnTo>
                <a:lnTo>
                  <a:pt x="4549" y="8841"/>
                </a:lnTo>
                <a:lnTo>
                  <a:pt x="4293" y="9024"/>
                </a:lnTo>
                <a:lnTo>
                  <a:pt x="4183" y="9171"/>
                </a:lnTo>
                <a:lnTo>
                  <a:pt x="4073" y="9355"/>
                </a:lnTo>
                <a:lnTo>
                  <a:pt x="4073" y="9501"/>
                </a:lnTo>
                <a:lnTo>
                  <a:pt x="4073" y="9648"/>
                </a:lnTo>
                <a:lnTo>
                  <a:pt x="4073" y="9721"/>
                </a:lnTo>
                <a:lnTo>
                  <a:pt x="4146" y="9831"/>
                </a:lnTo>
                <a:lnTo>
                  <a:pt x="4256" y="9978"/>
                </a:lnTo>
                <a:lnTo>
                  <a:pt x="4439" y="10162"/>
                </a:lnTo>
                <a:lnTo>
                  <a:pt x="4623" y="10308"/>
                </a:lnTo>
                <a:lnTo>
                  <a:pt x="4843" y="10382"/>
                </a:lnTo>
                <a:lnTo>
                  <a:pt x="5026" y="10455"/>
                </a:lnTo>
                <a:lnTo>
                  <a:pt x="5246" y="10492"/>
                </a:lnTo>
                <a:lnTo>
                  <a:pt x="5466" y="10492"/>
                </a:lnTo>
                <a:lnTo>
                  <a:pt x="5723" y="10455"/>
                </a:lnTo>
                <a:lnTo>
                  <a:pt x="5907" y="10345"/>
                </a:lnTo>
                <a:lnTo>
                  <a:pt x="6090" y="10235"/>
                </a:lnTo>
                <a:lnTo>
                  <a:pt x="6237" y="10052"/>
                </a:lnTo>
                <a:lnTo>
                  <a:pt x="6347" y="9868"/>
                </a:lnTo>
                <a:lnTo>
                  <a:pt x="6384" y="9575"/>
                </a:lnTo>
                <a:lnTo>
                  <a:pt x="6310" y="9355"/>
                </a:lnTo>
                <a:lnTo>
                  <a:pt x="6200" y="9134"/>
                </a:lnTo>
                <a:lnTo>
                  <a:pt x="6017" y="8951"/>
                </a:lnTo>
                <a:lnTo>
                  <a:pt x="6310" y="8658"/>
                </a:lnTo>
                <a:lnTo>
                  <a:pt x="6420" y="8548"/>
                </a:lnTo>
                <a:lnTo>
                  <a:pt x="6567" y="8401"/>
                </a:lnTo>
                <a:lnTo>
                  <a:pt x="6567" y="8327"/>
                </a:lnTo>
                <a:lnTo>
                  <a:pt x="6567" y="8254"/>
                </a:lnTo>
                <a:lnTo>
                  <a:pt x="6530" y="8217"/>
                </a:lnTo>
                <a:lnTo>
                  <a:pt x="6494" y="8181"/>
                </a:lnTo>
                <a:lnTo>
                  <a:pt x="6384" y="8071"/>
                </a:lnTo>
                <a:lnTo>
                  <a:pt x="6347" y="8034"/>
                </a:lnTo>
                <a:close/>
                <a:moveTo>
                  <a:pt x="19992" y="10418"/>
                </a:moveTo>
                <a:lnTo>
                  <a:pt x="20139" y="10492"/>
                </a:lnTo>
                <a:lnTo>
                  <a:pt x="20139" y="10602"/>
                </a:lnTo>
                <a:lnTo>
                  <a:pt x="20176" y="10638"/>
                </a:lnTo>
                <a:lnTo>
                  <a:pt x="20213" y="10638"/>
                </a:lnTo>
                <a:lnTo>
                  <a:pt x="20249" y="10602"/>
                </a:lnTo>
                <a:lnTo>
                  <a:pt x="20286" y="10785"/>
                </a:lnTo>
                <a:lnTo>
                  <a:pt x="20286" y="11042"/>
                </a:lnTo>
                <a:lnTo>
                  <a:pt x="20286" y="11189"/>
                </a:lnTo>
                <a:lnTo>
                  <a:pt x="20213" y="11372"/>
                </a:lnTo>
                <a:lnTo>
                  <a:pt x="20139" y="11519"/>
                </a:lnTo>
                <a:lnTo>
                  <a:pt x="20066" y="11665"/>
                </a:lnTo>
                <a:lnTo>
                  <a:pt x="19956" y="11812"/>
                </a:lnTo>
                <a:lnTo>
                  <a:pt x="19809" y="11886"/>
                </a:lnTo>
                <a:lnTo>
                  <a:pt x="19662" y="11959"/>
                </a:lnTo>
                <a:lnTo>
                  <a:pt x="19479" y="11959"/>
                </a:lnTo>
                <a:lnTo>
                  <a:pt x="19442" y="11886"/>
                </a:lnTo>
                <a:lnTo>
                  <a:pt x="19222" y="11776"/>
                </a:lnTo>
                <a:lnTo>
                  <a:pt x="19626" y="11702"/>
                </a:lnTo>
                <a:lnTo>
                  <a:pt x="19662" y="11665"/>
                </a:lnTo>
                <a:lnTo>
                  <a:pt x="19736" y="11629"/>
                </a:lnTo>
                <a:lnTo>
                  <a:pt x="19736" y="11482"/>
                </a:lnTo>
                <a:lnTo>
                  <a:pt x="19699" y="11372"/>
                </a:lnTo>
                <a:lnTo>
                  <a:pt x="19626" y="11335"/>
                </a:lnTo>
                <a:lnTo>
                  <a:pt x="19406" y="11335"/>
                </a:lnTo>
                <a:lnTo>
                  <a:pt x="19662" y="11152"/>
                </a:lnTo>
                <a:lnTo>
                  <a:pt x="19736" y="11115"/>
                </a:lnTo>
                <a:lnTo>
                  <a:pt x="19736" y="11042"/>
                </a:lnTo>
                <a:lnTo>
                  <a:pt x="19736" y="10969"/>
                </a:lnTo>
                <a:lnTo>
                  <a:pt x="19736" y="10932"/>
                </a:lnTo>
                <a:lnTo>
                  <a:pt x="19699" y="10858"/>
                </a:lnTo>
                <a:lnTo>
                  <a:pt x="19626" y="10822"/>
                </a:lnTo>
                <a:lnTo>
                  <a:pt x="19552" y="10822"/>
                </a:lnTo>
                <a:lnTo>
                  <a:pt x="19479" y="10858"/>
                </a:lnTo>
                <a:lnTo>
                  <a:pt x="19332" y="10895"/>
                </a:lnTo>
                <a:lnTo>
                  <a:pt x="19185" y="10932"/>
                </a:lnTo>
                <a:lnTo>
                  <a:pt x="19185" y="10932"/>
                </a:lnTo>
                <a:lnTo>
                  <a:pt x="19626" y="10748"/>
                </a:lnTo>
                <a:lnTo>
                  <a:pt x="19662" y="10712"/>
                </a:lnTo>
                <a:lnTo>
                  <a:pt x="19662" y="10675"/>
                </a:lnTo>
                <a:lnTo>
                  <a:pt x="19626" y="10638"/>
                </a:lnTo>
                <a:lnTo>
                  <a:pt x="19479" y="10602"/>
                </a:lnTo>
                <a:lnTo>
                  <a:pt x="19295" y="10602"/>
                </a:lnTo>
                <a:lnTo>
                  <a:pt x="19369" y="10565"/>
                </a:lnTo>
                <a:lnTo>
                  <a:pt x="19589" y="10455"/>
                </a:lnTo>
                <a:lnTo>
                  <a:pt x="19772" y="10418"/>
                </a:lnTo>
                <a:close/>
                <a:moveTo>
                  <a:pt x="16691" y="13390"/>
                </a:moveTo>
                <a:lnTo>
                  <a:pt x="16801" y="13463"/>
                </a:lnTo>
                <a:lnTo>
                  <a:pt x="16874" y="13536"/>
                </a:lnTo>
                <a:lnTo>
                  <a:pt x="16728" y="13646"/>
                </a:lnTo>
                <a:lnTo>
                  <a:pt x="16581" y="13756"/>
                </a:lnTo>
                <a:lnTo>
                  <a:pt x="16434" y="13903"/>
                </a:lnTo>
                <a:lnTo>
                  <a:pt x="16361" y="14050"/>
                </a:lnTo>
                <a:lnTo>
                  <a:pt x="16104" y="14013"/>
                </a:lnTo>
                <a:lnTo>
                  <a:pt x="16068" y="13976"/>
                </a:lnTo>
                <a:lnTo>
                  <a:pt x="16691" y="13390"/>
                </a:lnTo>
                <a:close/>
                <a:moveTo>
                  <a:pt x="16654" y="11959"/>
                </a:moveTo>
                <a:lnTo>
                  <a:pt x="17058" y="12326"/>
                </a:lnTo>
                <a:lnTo>
                  <a:pt x="17278" y="12546"/>
                </a:lnTo>
                <a:lnTo>
                  <a:pt x="17498" y="12803"/>
                </a:lnTo>
                <a:lnTo>
                  <a:pt x="17681" y="13059"/>
                </a:lnTo>
                <a:lnTo>
                  <a:pt x="17755" y="13169"/>
                </a:lnTo>
                <a:lnTo>
                  <a:pt x="17792" y="13279"/>
                </a:lnTo>
                <a:lnTo>
                  <a:pt x="17792" y="13426"/>
                </a:lnTo>
                <a:lnTo>
                  <a:pt x="17755" y="13536"/>
                </a:lnTo>
                <a:lnTo>
                  <a:pt x="17718" y="13646"/>
                </a:lnTo>
                <a:lnTo>
                  <a:pt x="17608" y="13756"/>
                </a:lnTo>
                <a:lnTo>
                  <a:pt x="17498" y="13866"/>
                </a:lnTo>
                <a:lnTo>
                  <a:pt x="17351" y="13940"/>
                </a:lnTo>
                <a:lnTo>
                  <a:pt x="17278" y="13866"/>
                </a:lnTo>
                <a:lnTo>
                  <a:pt x="17168" y="13866"/>
                </a:lnTo>
                <a:lnTo>
                  <a:pt x="17095" y="13903"/>
                </a:lnTo>
                <a:lnTo>
                  <a:pt x="17058" y="13940"/>
                </a:lnTo>
                <a:lnTo>
                  <a:pt x="17021" y="13940"/>
                </a:lnTo>
                <a:lnTo>
                  <a:pt x="16948" y="13976"/>
                </a:lnTo>
                <a:lnTo>
                  <a:pt x="16911" y="14050"/>
                </a:lnTo>
                <a:lnTo>
                  <a:pt x="16874" y="14050"/>
                </a:lnTo>
                <a:lnTo>
                  <a:pt x="16948" y="13940"/>
                </a:lnTo>
                <a:lnTo>
                  <a:pt x="17095" y="13793"/>
                </a:lnTo>
                <a:lnTo>
                  <a:pt x="17168" y="13683"/>
                </a:lnTo>
                <a:lnTo>
                  <a:pt x="17205" y="13573"/>
                </a:lnTo>
                <a:lnTo>
                  <a:pt x="17168" y="13500"/>
                </a:lnTo>
                <a:lnTo>
                  <a:pt x="17131" y="13426"/>
                </a:lnTo>
                <a:lnTo>
                  <a:pt x="17021" y="13316"/>
                </a:lnTo>
                <a:lnTo>
                  <a:pt x="16874" y="13206"/>
                </a:lnTo>
                <a:lnTo>
                  <a:pt x="16691" y="13169"/>
                </a:lnTo>
                <a:lnTo>
                  <a:pt x="16618" y="13169"/>
                </a:lnTo>
                <a:lnTo>
                  <a:pt x="16581" y="13206"/>
                </a:lnTo>
                <a:lnTo>
                  <a:pt x="15627" y="13793"/>
                </a:lnTo>
                <a:lnTo>
                  <a:pt x="15517" y="13756"/>
                </a:lnTo>
                <a:lnTo>
                  <a:pt x="15407" y="13646"/>
                </a:lnTo>
                <a:lnTo>
                  <a:pt x="15884" y="13353"/>
                </a:lnTo>
                <a:lnTo>
                  <a:pt x="16361" y="13096"/>
                </a:lnTo>
                <a:lnTo>
                  <a:pt x="16398" y="13023"/>
                </a:lnTo>
                <a:lnTo>
                  <a:pt x="16398" y="12986"/>
                </a:lnTo>
                <a:lnTo>
                  <a:pt x="16361" y="12913"/>
                </a:lnTo>
                <a:lnTo>
                  <a:pt x="16288" y="12913"/>
                </a:lnTo>
                <a:lnTo>
                  <a:pt x="15994" y="12949"/>
                </a:lnTo>
                <a:lnTo>
                  <a:pt x="15701" y="13059"/>
                </a:lnTo>
                <a:lnTo>
                  <a:pt x="15407" y="13169"/>
                </a:lnTo>
                <a:lnTo>
                  <a:pt x="15150" y="13279"/>
                </a:lnTo>
                <a:lnTo>
                  <a:pt x="15040" y="13023"/>
                </a:lnTo>
                <a:lnTo>
                  <a:pt x="15077" y="12986"/>
                </a:lnTo>
                <a:lnTo>
                  <a:pt x="16068" y="12399"/>
                </a:lnTo>
                <a:lnTo>
                  <a:pt x="16104" y="12362"/>
                </a:lnTo>
                <a:lnTo>
                  <a:pt x="16104" y="12326"/>
                </a:lnTo>
                <a:lnTo>
                  <a:pt x="16068" y="12289"/>
                </a:lnTo>
                <a:lnTo>
                  <a:pt x="15994" y="12252"/>
                </a:lnTo>
                <a:lnTo>
                  <a:pt x="15554" y="12362"/>
                </a:lnTo>
                <a:lnTo>
                  <a:pt x="15150" y="12472"/>
                </a:lnTo>
                <a:lnTo>
                  <a:pt x="15150" y="12472"/>
                </a:lnTo>
                <a:lnTo>
                  <a:pt x="15297" y="12326"/>
                </a:lnTo>
                <a:lnTo>
                  <a:pt x="15517" y="12179"/>
                </a:lnTo>
                <a:lnTo>
                  <a:pt x="15737" y="12069"/>
                </a:lnTo>
                <a:lnTo>
                  <a:pt x="15994" y="11996"/>
                </a:lnTo>
                <a:lnTo>
                  <a:pt x="16324" y="11959"/>
                </a:lnTo>
                <a:close/>
                <a:moveTo>
                  <a:pt x="14857" y="6310"/>
                </a:moveTo>
                <a:lnTo>
                  <a:pt x="14600" y="6347"/>
                </a:lnTo>
                <a:lnTo>
                  <a:pt x="14380" y="6383"/>
                </a:lnTo>
                <a:lnTo>
                  <a:pt x="14197" y="6457"/>
                </a:lnTo>
                <a:lnTo>
                  <a:pt x="13793" y="6677"/>
                </a:lnTo>
                <a:lnTo>
                  <a:pt x="13426" y="6970"/>
                </a:lnTo>
                <a:lnTo>
                  <a:pt x="13243" y="7154"/>
                </a:lnTo>
                <a:lnTo>
                  <a:pt x="12950" y="7190"/>
                </a:lnTo>
                <a:lnTo>
                  <a:pt x="12840" y="7227"/>
                </a:lnTo>
                <a:lnTo>
                  <a:pt x="12803" y="7300"/>
                </a:lnTo>
                <a:lnTo>
                  <a:pt x="12766" y="7374"/>
                </a:lnTo>
                <a:lnTo>
                  <a:pt x="12766" y="7447"/>
                </a:lnTo>
                <a:lnTo>
                  <a:pt x="11042" y="7631"/>
                </a:lnTo>
                <a:lnTo>
                  <a:pt x="10052" y="7667"/>
                </a:lnTo>
                <a:lnTo>
                  <a:pt x="9575" y="7704"/>
                </a:lnTo>
                <a:lnTo>
                  <a:pt x="9098" y="7741"/>
                </a:lnTo>
                <a:lnTo>
                  <a:pt x="9025" y="7777"/>
                </a:lnTo>
                <a:lnTo>
                  <a:pt x="8988" y="7814"/>
                </a:lnTo>
                <a:lnTo>
                  <a:pt x="8951" y="7924"/>
                </a:lnTo>
                <a:lnTo>
                  <a:pt x="9025" y="8034"/>
                </a:lnTo>
                <a:lnTo>
                  <a:pt x="9061" y="8071"/>
                </a:lnTo>
                <a:lnTo>
                  <a:pt x="9135" y="8107"/>
                </a:lnTo>
                <a:lnTo>
                  <a:pt x="9612" y="8144"/>
                </a:lnTo>
                <a:lnTo>
                  <a:pt x="10125" y="8144"/>
                </a:lnTo>
                <a:lnTo>
                  <a:pt x="11152" y="8071"/>
                </a:lnTo>
                <a:lnTo>
                  <a:pt x="11922" y="8034"/>
                </a:lnTo>
                <a:lnTo>
                  <a:pt x="12693" y="7961"/>
                </a:lnTo>
                <a:lnTo>
                  <a:pt x="12546" y="8254"/>
                </a:lnTo>
                <a:lnTo>
                  <a:pt x="12473" y="8438"/>
                </a:lnTo>
                <a:lnTo>
                  <a:pt x="12473" y="8584"/>
                </a:lnTo>
                <a:lnTo>
                  <a:pt x="12509" y="8914"/>
                </a:lnTo>
                <a:lnTo>
                  <a:pt x="12363" y="9024"/>
                </a:lnTo>
                <a:lnTo>
                  <a:pt x="12253" y="9134"/>
                </a:lnTo>
                <a:lnTo>
                  <a:pt x="12253" y="9245"/>
                </a:lnTo>
                <a:lnTo>
                  <a:pt x="12289" y="9355"/>
                </a:lnTo>
                <a:lnTo>
                  <a:pt x="12399" y="9428"/>
                </a:lnTo>
                <a:lnTo>
                  <a:pt x="12546" y="9465"/>
                </a:lnTo>
                <a:lnTo>
                  <a:pt x="12693" y="9465"/>
                </a:lnTo>
                <a:lnTo>
                  <a:pt x="12803" y="9685"/>
                </a:lnTo>
                <a:lnTo>
                  <a:pt x="12950" y="9868"/>
                </a:lnTo>
                <a:lnTo>
                  <a:pt x="13096" y="10052"/>
                </a:lnTo>
                <a:lnTo>
                  <a:pt x="13243" y="10198"/>
                </a:lnTo>
                <a:lnTo>
                  <a:pt x="13426" y="10308"/>
                </a:lnTo>
                <a:lnTo>
                  <a:pt x="13647" y="10418"/>
                </a:lnTo>
                <a:lnTo>
                  <a:pt x="13867" y="10455"/>
                </a:lnTo>
                <a:lnTo>
                  <a:pt x="14087" y="10492"/>
                </a:lnTo>
                <a:lnTo>
                  <a:pt x="14233" y="10492"/>
                </a:lnTo>
                <a:lnTo>
                  <a:pt x="14600" y="10418"/>
                </a:lnTo>
                <a:lnTo>
                  <a:pt x="14967" y="10345"/>
                </a:lnTo>
                <a:lnTo>
                  <a:pt x="14930" y="10455"/>
                </a:lnTo>
                <a:lnTo>
                  <a:pt x="14930" y="10602"/>
                </a:lnTo>
                <a:lnTo>
                  <a:pt x="15004" y="10895"/>
                </a:lnTo>
                <a:lnTo>
                  <a:pt x="15077" y="11079"/>
                </a:lnTo>
                <a:lnTo>
                  <a:pt x="15150" y="11299"/>
                </a:lnTo>
                <a:lnTo>
                  <a:pt x="15297" y="11482"/>
                </a:lnTo>
                <a:lnTo>
                  <a:pt x="15481" y="11629"/>
                </a:lnTo>
                <a:lnTo>
                  <a:pt x="15481" y="11665"/>
                </a:lnTo>
                <a:lnTo>
                  <a:pt x="15261" y="11739"/>
                </a:lnTo>
                <a:lnTo>
                  <a:pt x="15077" y="11886"/>
                </a:lnTo>
                <a:lnTo>
                  <a:pt x="14894" y="11996"/>
                </a:lnTo>
                <a:lnTo>
                  <a:pt x="14784" y="12142"/>
                </a:lnTo>
                <a:lnTo>
                  <a:pt x="14674" y="12326"/>
                </a:lnTo>
                <a:lnTo>
                  <a:pt x="14600" y="12509"/>
                </a:lnTo>
                <a:lnTo>
                  <a:pt x="14564" y="12693"/>
                </a:lnTo>
                <a:lnTo>
                  <a:pt x="14527" y="12876"/>
                </a:lnTo>
                <a:lnTo>
                  <a:pt x="14527" y="12986"/>
                </a:lnTo>
                <a:lnTo>
                  <a:pt x="14527" y="13059"/>
                </a:lnTo>
                <a:lnTo>
                  <a:pt x="14600" y="13353"/>
                </a:lnTo>
                <a:lnTo>
                  <a:pt x="14747" y="13610"/>
                </a:lnTo>
                <a:lnTo>
                  <a:pt x="14747" y="13720"/>
                </a:lnTo>
                <a:lnTo>
                  <a:pt x="14784" y="13830"/>
                </a:lnTo>
                <a:lnTo>
                  <a:pt x="14930" y="13903"/>
                </a:lnTo>
                <a:lnTo>
                  <a:pt x="15004" y="13976"/>
                </a:lnTo>
                <a:lnTo>
                  <a:pt x="15297" y="14197"/>
                </a:lnTo>
                <a:lnTo>
                  <a:pt x="15627" y="14380"/>
                </a:lnTo>
                <a:lnTo>
                  <a:pt x="15994" y="14527"/>
                </a:lnTo>
                <a:lnTo>
                  <a:pt x="16398" y="14600"/>
                </a:lnTo>
                <a:lnTo>
                  <a:pt x="16801" y="14600"/>
                </a:lnTo>
                <a:lnTo>
                  <a:pt x="17205" y="14527"/>
                </a:lnTo>
                <a:lnTo>
                  <a:pt x="17571" y="14417"/>
                </a:lnTo>
                <a:lnTo>
                  <a:pt x="17902" y="14233"/>
                </a:lnTo>
                <a:lnTo>
                  <a:pt x="18122" y="14013"/>
                </a:lnTo>
                <a:lnTo>
                  <a:pt x="18268" y="13793"/>
                </a:lnTo>
                <a:lnTo>
                  <a:pt x="18305" y="13536"/>
                </a:lnTo>
                <a:lnTo>
                  <a:pt x="18305" y="13316"/>
                </a:lnTo>
                <a:lnTo>
                  <a:pt x="18232" y="13059"/>
                </a:lnTo>
                <a:lnTo>
                  <a:pt x="18122" y="12803"/>
                </a:lnTo>
                <a:lnTo>
                  <a:pt x="17975" y="12546"/>
                </a:lnTo>
                <a:lnTo>
                  <a:pt x="17792" y="12326"/>
                </a:lnTo>
                <a:lnTo>
                  <a:pt x="17902" y="12289"/>
                </a:lnTo>
                <a:lnTo>
                  <a:pt x="18232" y="12106"/>
                </a:lnTo>
                <a:lnTo>
                  <a:pt x="18599" y="11849"/>
                </a:lnTo>
                <a:lnTo>
                  <a:pt x="18709" y="12032"/>
                </a:lnTo>
                <a:lnTo>
                  <a:pt x="18855" y="12179"/>
                </a:lnTo>
                <a:lnTo>
                  <a:pt x="19002" y="12289"/>
                </a:lnTo>
                <a:lnTo>
                  <a:pt x="19149" y="12362"/>
                </a:lnTo>
                <a:lnTo>
                  <a:pt x="19406" y="12436"/>
                </a:lnTo>
                <a:lnTo>
                  <a:pt x="19662" y="12399"/>
                </a:lnTo>
                <a:lnTo>
                  <a:pt x="19919" y="12326"/>
                </a:lnTo>
                <a:lnTo>
                  <a:pt x="20139" y="12179"/>
                </a:lnTo>
                <a:lnTo>
                  <a:pt x="20359" y="11996"/>
                </a:lnTo>
                <a:lnTo>
                  <a:pt x="20543" y="11776"/>
                </a:lnTo>
                <a:lnTo>
                  <a:pt x="20653" y="11519"/>
                </a:lnTo>
                <a:lnTo>
                  <a:pt x="20726" y="11225"/>
                </a:lnTo>
                <a:lnTo>
                  <a:pt x="20799" y="10858"/>
                </a:lnTo>
                <a:lnTo>
                  <a:pt x="20763" y="10675"/>
                </a:lnTo>
                <a:lnTo>
                  <a:pt x="20726" y="10528"/>
                </a:lnTo>
                <a:lnTo>
                  <a:pt x="20689" y="10382"/>
                </a:lnTo>
                <a:lnTo>
                  <a:pt x="20579" y="10272"/>
                </a:lnTo>
                <a:lnTo>
                  <a:pt x="20359" y="10088"/>
                </a:lnTo>
                <a:lnTo>
                  <a:pt x="20066" y="9978"/>
                </a:lnTo>
                <a:lnTo>
                  <a:pt x="19919" y="9941"/>
                </a:lnTo>
                <a:lnTo>
                  <a:pt x="19626" y="9941"/>
                </a:lnTo>
                <a:lnTo>
                  <a:pt x="19516" y="10015"/>
                </a:lnTo>
                <a:lnTo>
                  <a:pt x="19479" y="10088"/>
                </a:lnTo>
                <a:lnTo>
                  <a:pt x="19185" y="10198"/>
                </a:lnTo>
                <a:lnTo>
                  <a:pt x="18929" y="10308"/>
                </a:lnTo>
                <a:lnTo>
                  <a:pt x="18819" y="10418"/>
                </a:lnTo>
                <a:lnTo>
                  <a:pt x="18672" y="10528"/>
                </a:lnTo>
                <a:lnTo>
                  <a:pt x="18599" y="10675"/>
                </a:lnTo>
                <a:lnTo>
                  <a:pt x="18525" y="10822"/>
                </a:lnTo>
                <a:lnTo>
                  <a:pt x="18452" y="11115"/>
                </a:lnTo>
                <a:lnTo>
                  <a:pt x="18452" y="11409"/>
                </a:lnTo>
                <a:lnTo>
                  <a:pt x="18048" y="11702"/>
                </a:lnTo>
                <a:lnTo>
                  <a:pt x="17645" y="11996"/>
                </a:lnTo>
                <a:lnTo>
                  <a:pt x="17608" y="12032"/>
                </a:lnTo>
                <a:lnTo>
                  <a:pt x="17608" y="12106"/>
                </a:lnTo>
                <a:lnTo>
                  <a:pt x="17241" y="11776"/>
                </a:lnTo>
                <a:lnTo>
                  <a:pt x="16911" y="11519"/>
                </a:lnTo>
                <a:lnTo>
                  <a:pt x="16838" y="11482"/>
                </a:lnTo>
                <a:lnTo>
                  <a:pt x="16691" y="11482"/>
                </a:lnTo>
                <a:lnTo>
                  <a:pt x="16654" y="11555"/>
                </a:lnTo>
                <a:lnTo>
                  <a:pt x="16434" y="11519"/>
                </a:lnTo>
                <a:lnTo>
                  <a:pt x="16214" y="11519"/>
                </a:lnTo>
                <a:lnTo>
                  <a:pt x="15774" y="11555"/>
                </a:lnTo>
                <a:lnTo>
                  <a:pt x="15811" y="11445"/>
                </a:lnTo>
                <a:lnTo>
                  <a:pt x="15774" y="11335"/>
                </a:lnTo>
                <a:lnTo>
                  <a:pt x="15664" y="11152"/>
                </a:lnTo>
                <a:lnTo>
                  <a:pt x="15554" y="11005"/>
                </a:lnTo>
                <a:lnTo>
                  <a:pt x="15444" y="10822"/>
                </a:lnTo>
                <a:lnTo>
                  <a:pt x="15371" y="10602"/>
                </a:lnTo>
                <a:lnTo>
                  <a:pt x="15334" y="10418"/>
                </a:lnTo>
                <a:lnTo>
                  <a:pt x="15297" y="10308"/>
                </a:lnTo>
                <a:lnTo>
                  <a:pt x="15224" y="10235"/>
                </a:lnTo>
                <a:lnTo>
                  <a:pt x="15627" y="10015"/>
                </a:lnTo>
                <a:lnTo>
                  <a:pt x="16031" y="9758"/>
                </a:lnTo>
                <a:lnTo>
                  <a:pt x="16361" y="9428"/>
                </a:lnTo>
                <a:lnTo>
                  <a:pt x="16471" y="9281"/>
                </a:lnTo>
                <a:lnTo>
                  <a:pt x="16581" y="9098"/>
                </a:lnTo>
                <a:lnTo>
                  <a:pt x="16654" y="8878"/>
                </a:lnTo>
                <a:lnTo>
                  <a:pt x="16691" y="8621"/>
                </a:lnTo>
                <a:lnTo>
                  <a:pt x="16691" y="8364"/>
                </a:lnTo>
                <a:lnTo>
                  <a:pt x="16691" y="8107"/>
                </a:lnTo>
                <a:lnTo>
                  <a:pt x="16581" y="7631"/>
                </a:lnTo>
                <a:lnTo>
                  <a:pt x="16398" y="7190"/>
                </a:lnTo>
                <a:lnTo>
                  <a:pt x="16251" y="6897"/>
                </a:lnTo>
                <a:lnTo>
                  <a:pt x="16031" y="6640"/>
                </a:lnTo>
                <a:lnTo>
                  <a:pt x="15884" y="6530"/>
                </a:lnTo>
                <a:lnTo>
                  <a:pt x="15737" y="6457"/>
                </a:lnTo>
                <a:lnTo>
                  <a:pt x="15591" y="6420"/>
                </a:lnTo>
                <a:lnTo>
                  <a:pt x="15407" y="6383"/>
                </a:lnTo>
                <a:lnTo>
                  <a:pt x="15077" y="631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4" name="Shape 274"/>
          <p:cNvSpPr/>
          <p:nvPr/>
        </p:nvSpPr>
        <p:spPr>
          <a:xfrm>
            <a:off x="7842052" y="-100873"/>
            <a:ext cx="388118" cy="408938"/>
          </a:xfrm>
          <a:custGeom>
            <a:avLst/>
            <a:gdLst/>
            <a:ahLst/>
            <a:cxnLst/>
            <a:rect l="0" t="0" r="0" b="0"/>
            <a:pathLst>
              <a:path w="13683" h="14417" extrusionOk="0">
                <a:moveTo>
                  <a:pt x="9281" y="2311"/>
                </a:moveTo>
                <a:lnTo>
                  <a:pt x="9170" y="2385"/>
                </a:lnTo>
                <a:lnTo>
                  <a:pt x="9134" y="2495"/>
                </a:lnTo>
                <a:lnTo>
                  <a:pt x="9097" y="2568"/>
                </a:lnTo>
                <a:lnTo>
                  <a:pt x="9097" y="2678"/>
                </a:lnTo>
                <a:lnTo>
                  <a:pt x="9134" y="2862"/>
                </a:lnTo>
                <a:lnTo>
                  <a:pt x="9207" y="3082"/>
                </a:lnTo>
                <a:lnTo>
                  <a:pt x="9464" y="3742"/>
                </a:lnTo>
                <a:lnTo>
                  <a:pt x="9721" y="4402"/>
                </a:lnTo>
                <a:lnTo>
                  <a:pt x="9647" y="4439"/>
                </a:lnTo>
                <a:lnTo>
                  <a:pt x="9060" y="5283"/>
                </a:lnTo>
                <a:lnTo>
                  <a:pt x="8804" y="5649"/>
                </a:lnTo>
                <a:lnTo>
                  <a:pt x="8694" y="5833"/>
                </a:lnTo>
                <a:lnTo>
                  <a:pt x="8657" y="5943"/>
                </a:lnTo>
                <a:lnTo>
                  <a:pt x="8694" y="6053"/>
                </a:lnTo>
                <a:lnTo>
                  <a:pt x="8804" y="6016"/>
                </a:lnTo>
                <a:lnTo>
                  <a:pt x="8877" y="5980"/>
                </a:lnTo>
                <a:lnTo>
                  <a:pt x="9024" y="5833"/>
                </a:lnTo>
                <a:lnTo>
                  <a:pt x="9281" y="5503"/>
                </a:lnTo>
                <a:lnTo>
                  <a:pt x="9941" y="4659"/>
                </a:lnTo>
                <a:lnTo>
                  <a:pt x="10014" y="4659"/>
                </a:lnTo>
                <a:lnTo>
                  <a:pt x="10124" y="4622"/>
                </a:lnTo>
                <a:lnTo>
                  <a:pt x="10161" y="4549"/>
                </a:lnTo>
                <a:lnTo>
                  <a:pt x="10161" y="4439"/>
                </a:lnTo>
                <a:lnTo>
                  <a:pt x="9684" y="3229"/>
                </a:lnTo>
                <a:lnTo>
                  <a:pt x="9427" y="2715"/>
                </a:lnTo>
                <a:lnTo>
                  <a:pt x="9354" y="2532"/>
                </a:lnTo>
                <a:lnTo>
                  <a:pt x="9317" y="2422"/>
                </a:lnTo>
                <a:lnTo>
                  <a:pt x="9317" y="2348"/>
                </a:lnTo>
                <a:lnTo>
                  <a:pt x="9317" y="2311"/>
                </a:lnTo>
                <a:close/>
                <a:moveTo>
                  <a:pt x="8694" y="1615"/>
                </a:moveTo>
                <a:lnTo>
                  <a:pt x="8767" y="1798"/>
                </a:lnTo>
                <a:lnTo>
                  <a:pt x="8804" y="1908"/>
                </a:lnTo>
                <a:lnTo>
                  <a:pt x="8914" y="1981"/>
                </a:lnTo>
                <a:lnTo>
                  <a:pt x="9024" y="2055"/>
                </a:lnTo>
                <a:lnTo>
                  <a:pt x="9170" y="2018"/>
                </a:lnTo>
                <a:lnTo>
                  <a:pt x="9391" y="1908"/>
                </a:lnTo>
                <a:lnTo>
                  <a:pt x="9611" y="1725"/>
                </a:lnTo>
                <a:lnTo>
                  <a:pt x="9867" y="2275"/>
                </a:lnTo>
                <a:lnTo>
                  <a:pt x="10161" y="2752"/>
                </a:lnTo>
                <a:lnTo>
                  <a:pt x="10454" y="3265"/>
                </a:lnTo>
                <a:lnTo>
                  <a:pt x="10674" y="3779"/>
                </a:lnTo>
                <a:lnTo>
                  <a:pt x="10528" y="3925"/>
                </a:lnTo>
                <a:lnTo>
                  <a:pt x="10381" y="4072"/>
                </a:lnTo>
                <a:lnTo>
                  <a:pt x="10271" y="4256"/>
                </a:lnTo>
                <a:lnTo>
                  <a:pt x="10234" y="4476"/>
                </a:lnTo>
                <a:lnTo>
                  <a:pt x="10271" y="4586"/>
                </a:lnTo>
                <a:lnTo>
                  <a:pt x="10344" y="4659"/>
                </a:lnTo>
                <a:lnTo>
                  <a:pt x="10344" y="4806"/>
                </a:lnTo>
                <a:lnTo>
                  <a:pt x="10381" y="4879"/>
                </a:lnTo>
                <a:lnTo>
                  <a:pt x="10491" y="4916"/>
                </a:lnTo>
                <a:lnTo>
                  <a:pt x="10491" y="4953"/>
                </a:lnTo>
                <a:lnTo>
                  <a:pt x="10344" y="5173"/>
                </a:lnTo>
                <a:lnTo>
                  <a:pt x="9977" y="5649"/>
                </a:lnTo>
                <a:lnTo>
                  <a:pt x="9647" y="6163"/>
                </a:lnTo>
                <a:lnTo>
                  <a:pt x="9501" y="6090"/>
                </a:lnTo>
                <a:lnTo>
                  <a:pt x="9317" y="6053"/>
                </a:lnTo>
                <a:lnTo>
                  <a:pt x="9134" y="6126"/>
                </a:lnTo>
                <a:lnTo>
                  <a:pt x="8950" y="6200"/>
                </a:lnTo>
                <a:lnTo>
                  <a:pt x="8840" y="6346"/>
                </a:lnTo>
                <a:lnTo>
                  <a:pt x="8730" y="6493"/>
                </a:lnTo>
                <a:lnTo>
                  <a:pt x="8327" y="6493"/>
                </a:lnTo>
                <a:lnTo>
                  <a:pt x="7556" y="6530"/>
                </a:lnTo>
                <a:lnTo>
                  <a:pt x="7520" y="6456"/>
                </a:lnTo>
                <a:lnTo>
                  <a:pt x="7410" y="6383"/>
                </a:lnTo>
                <a:lnTo>
                  <a:pt x="7080" y="6273"/>
                </a:lnTo>
                <a:lnTo>
                  <a:pt x="7043" y="6273"/>
                </a:lnTo>
                <a:lnTo>
                  <a:pt x="6970" y="6236"/>
                </a:lnTo>
                <a:lnTo>
                  <a:pt x="6786" y="6236"/>
                </a:lnTo>
                <a:lnTo>
                  <a:pt x="6639" y="6200"/>
                </a:lnTo>
                <a:lnTo>
                  <a:pt x="5832" y="5429"/>
                </a:lnTo>
                <a:lnTo>
                  <a:pt x="5246" y="4879"/>
                </a:lnTo>
                <a:lnTo>
                  <a:pt x="5319" y="4696"/>
                </a:lnTo>
                <a:lnTo>
                  <a:pt x="5319" y="4512"/>
                </a:lnTo>
                <a:lnTo>
                  <a:pt x="5282" y="4439"/>
                </a:lnTo>
                <a:lnTo>
                  <a:pt x="5246" y="4366"/>
                </a:lnTo>
                <a:lnTo>
                  <a:pt x="5099" y="4256"/>
                </a:lnTo>
                <a:lnTo>
                  <a:pt x="5282" y="3815"/>
                </a:lnTo>
                <a:lnTo>
                  <a:pt x="5796" y="2715"/>
                </a:lnTo>
                <a:lnTo>
                  <a:pt x="6126" y="2018"/>
                </a:lnTo>
                <a:lnTo>
                  <a:pt x="6273" y="2018"/>
                </a:lnTo>
                <a:lnTo>
                  <a:pt x="6419" y="1981"/>
                </a:lnTo>
                <a:lnTo>
                  <a:pt x="6566" y="1908"/>
                </a:lnTo>
                <a:lnTo>
                  <a:pt x="6713" y="1798"/>
                </a:lnTo>
                <a:lnTo>
                  <a:pt x="6823" y="1688"/>
                </a:lnTo>
                <a:lnTo>
                  <a:pt x="7483" y="1651"/>
                </a:lnTo>
                <a:lnTo>
                  <a:pt x="8694" y="1615"/>
                </a:lnTo>
                <a:close/>
                <a:moveTo>
                  <a:pt x="6823" y="6823"/>
                </a:moveTo>
                <a:lnTo>
                  <a:pt x="6933" y="6897"/>
                </a:lnTo>
                <a:lnTo>
                  <a:pt x="6749" y="6897"/>
                </a:lnTo>
                <a:lnTo>
                  <a:pt x="6713" y="6860"/>
                </a:lnTo>
                <a:lnTo>
                  <a:pt x="6823" y="6823"/>
                </a:lnTo>
                <a:close/>
                <a:moveTo>
                  <a:pt x="2714" y="5393"/>
                </a:moveTo>
                <a:lnTo>
                  <a:pt x="2641" y="5429"/>
                </a:lnTo>
                <a:lnTo>
                  <a:pt x="2531" y="5503"/>
                </a:lnTo>
                <a:lnTo>
                  <a:pt x="2458" y="5576"/>
                </a:lnTo>
                <a:lnTo>
                  <a:pt x="2274" y="5796"/>
                </a:lnTo>
                <a:lnTo>
                  <a:pt x="1981" y="6310"/>
                </a:lnTo>
                <a:lnTo>
                  <a:pt x="1651" y="6860"/>
                </a:lnTo>
                <a:lnTo>
                  <a:pt x="1504" y="7080"/>
                </a:lnTo>
                <a:lnTo>
                  <a:pt x="1431" y="7190"/>
                </a:lnTo>
                <a:lnTo>
                  <a:pt x="1394" y="7263"/>
                </a:lnTo>
                <a:lnTo>
                  <a:pt x="1394" y="7337"/>
                </a:lnTo>
                <a:lnTo>
                  <a:pt x="1321" y="7374"/>
                </a:lnTo>
                <a:lnTo>
                  <a:pt x="1321" y="7410"/>
                </a:lnTo>
                <a:lnTo>
                  <a:pt x="1321" y="7520"/>
                </a:lnTo>
                <a:lnTo>
                  <a:pt x="1394" y="7557"/>
                </a:lnTo>
                <a:lnTo>
                  <a:pt x="1504" y="7594"/>
                </a:lnTo>
                <a:lnTo>
                  <a:pt x="1614" y="7520"/>
                </a:lnTo>
                <a:lnTo>
                  <a:pt x="1724" y="7447"/>
                </a:lnTo>
                <a:lnTo>
                  <a:pt x="1834" y="7337"/>
                </a:lnTo>
                <a:lnTo>
                  <a:pt x="2018" y="7043"/>
                </a:lnTo>
                <a:lnTo>
                  <a:pt x="2128" y="6823"/>
                </a:lnTo>
                <a:lnTo>
                  <a:pt x="2568" y="6200"/>
                </a:lnTo>
                <a:lnTo>
                  <a:pt x="2751" y="5870"/>
                </a:lnTo>
                <a:lnTo>
                  <a:pt x="2861" y="5723"/>
                </a:lnTo>
                <a:lnTo>
                  <a:pt x="2861" y="5539"/>
                </a:lnTo>
                <a:lnTo>
                  <a:pt x="2861" y="5466"/>
                </a:lnTo>
                <a:lnTo>
                  <a:pt x="2788" y="5429"/>
                </a:lnTo>
                <a:lnTo>
                  <a:pt x="2714" y="5393"/>
                </a:lnTo>
                <a:close/>
                <a:moveTo>
                  <a:pt x="4072" y="4843"/>
                </a:moveTo>
                <a:lnTo>
                  <a:pt x="4182" y="5026"/>
                </a:lnTo>
                <a:lnTo>
                  <a:pt x="4328" y="5173"/>
                </a:lnTo>
                <a:lnTo>
                  <a:pt x="4475" y="5209"/>
                </a:lnTo>
                <a:lnTo>
                  <a:pt x="4622" y="5246"/>
                </a:lnTo>
                <a:lnTo>
                  <a:pt x="4769" y="5246"/>
                </a:lnTo>
                <a:lnTo>
                  <a:pt x="4915" y="5209"/>
                </a:lnTo>
                <a:lnTo>
                  <a:pt x="5319" y="5576"/>
                </a:lnTo>
                <a:lnTo>
                  <a:pt x="6163" y="6456"/>
                </a:lnTo>
                <a:lnTo>
                  <a:pt x="6126" y="6530"/>
                </a:lnTo>
                <a:lnTo>
                  <a:pt x="6089" y="6640"/>
                </a:lnTo>
                <a:lnTo>
                  <a:pt x="6126" y="6787"/>
                </a:lnTo>
                <a:lnTo>
                  <a:pt x="6163" y="6897"/>
                </a:lnTo>
                <a:lnTo>
                  <a:pt x="6236" y="7007"/>
                </a:lnTo>
                <a:lnTo>
                  <a:pt x="6236" y="7080"/>
                </a:lnTo>
                <a:lnTo>
                  <a:pt x="5942" y="7410"/>
                </a:lnTo>
                <a:lnTo>
                  <a:pt x="5686" y="7777"/>
                </a:lnTo>
                <a:lnTo>
                  <a:pt x="5172" y="8511"/>
                </a:lnTo>
                <a:lnTo>
                  <a:pt x="4695" y="9134"/>
                </a:lnTo>
                <a:lnTo>
                  <a:pt x="4585" y="9061"/>
                </a:lnTo>
                <a:lnTo>
                  <a:pt x="4439" y="9061"/>
                </a:lnTo>
                <a:lnTo>
                  <a:pt x="4255" y="9098"/>
                </a:lnTo>
                <a:lnTo>
                  <a:pt x="4108" y="9208"/>
                </a:lnTo>
                <a:lnTo>
                  <a:pt x="3998" y="9354"/>
                </a:lnTo>
                <a:lnTo>
                  <a:pt x="3925" y="9538"/>
                </a:lnTo>
                <a:lnTo>
                  <a:pt x="3595" y="9501"/>
                </a:lnTo>
                <a:lnTo>
                  <a:pt x="2825" y="9538"/>
                </a:lnTo>
                <a:lnTo>
                  <a:pt x="2788" y="9354"/>
                </a:lnTo>
                <a:lnTo>
                  <a:pt x="2678" y="9208"/>
                </a:lnTo>
                <a:lnTo>
                  <a:pt x="2531" y="9098"/>
                </a:lnTo>
                <a:lnTo>
                  <a:pt x="2384" y="9061"/>
                </a:lnTo>
                <a:lnTo>
                  <a:pt x="2238" y="9061"/>
                </a:lnTo>
                <a:lnTo>
                  <a:pt x="2054" y="9098"/>
                </a:lnTo>
                <a:lnTo>
                  <a:pt x="1577" y="8437"/>
                </a:lnTo>
                <a:lnTo>
                  <a:pt x="1394" y="8107"/>
                </a:lnTo>
                <a:lnTo>
                  <a:pt x="1137" y="7777"/>
                </a:lnTo>
                <a:lnTo>
                  <a:pt x="1211" y="7594"/>
                </a:lnTo>
                <a:lnTo>
                  <a:pt x="1247" y="7447"/>
                </a:lnTo>
                <a:lnTo>
                  <a:pt x="1211" y="7263"/>
                </a:lnTo>
                <a:lnTo>
                  <a:pt x="1174" y="7117"/>
                </a:lnTo>
                <a:lnTo>
                  <a:pt x="1064" y="7007"/>
                </a:lnTo>
                <a:lnTo>
                  <a:pt x="1101" y="6933"/>
                </a:lnTo>
                <a:lnTo>
                  <a:pt x="1174" y="6823"/>
                </a:lnTo>
                <a:lnTo>
                  <a:pt x="1247" y="6640"/>
                </a:lnTo>
                <a:lnTo>
                  <a:pt x="1614" y="5980"/>
                </a:lnTo>
                <a:lnTo>
                  <a:pt x="1944" y="5356"/>
                </a:lnTo>
                <a:lnTo>
                  <a:pt x="2164" y="5356"/>
                </a:lnTo>
                <a:lnTo>
                  <a:pt x="2384" y="5283"/>
                </a:lnTo>
                <a:lnTo>
                  <a:pt x="2531" y="5136"/>
                </a:lnTo>
                <a:lnTo>
                  <a:pt x="2604" y="5063"/>
                </a:lnTo>
                <a:lnTo>
                  <a:pt x="2641" y="4953"/>
                </a:lnTo>
                <a:lnTo>
                  <a:pt x="2678" y="4916"/>
                </a:lnTo>
                <a:lnTo>
                  <a:pt x="3118" y="4953"/>
                </a:lnTo>
                <a:lnTo>
                  <a:pt x="3705" y="4916"/>
                </a:lnTo>
                <a:lnTo>
                  <a:pt x="4072" y="4843"/>
                </a:lnTo>
                <a:close/>
                <a:moveTo>
                  <a:pt x="8877" y="7740"/>
                </a:moveTo>
                <a:lnTo>
                  <a:pt x="8877" y="7777"/>
                </a:lnTo>
                <a:lnTo>
                  <a:pt x="8877" y="7814"/>
                </a:lnTo>
                <a:lnTo>
                  <a:pt x="8914" y="7997"/>
                </a:lnTo>
                <a:lnTo>
                  <a:pt x="8914" y="8070"/>
                </a:lnTo>
                <a:lnTo>
                  <a:pt x="8950" y="8181"/>
                </a:lnTo>
                <a:lnTo>
                  <a:pt x="9391" y="8731"/>
                </a:lnTo>
                <a:lnTo>
                  <a:pt x="9794" y="9281"/>
                </a:lnTo>
                <a:lnTo>
                  <a:pt x="9941" y="9464"/>
                </a:lnTo>
                <a:lnTo>
                  <a:pt x="10014" y="9538"/>
                </a:lnTo>
                <a:lnTo>
                  <a:pt x="10124" y="9574"/>
                </a:lnTo>
                <a:lnTo>
                  <a:pt x="10234" y="9574"/>
                </a:lnTo>
                <a:lnTo>
                  <a:pt x="10308" y="9538"/>
                </a:lnTo>
                <a:lnTo>
                  <a:pt x="10381" y="9501"/>
                </a:lnTo>
                <a:lnTo>
                  <a:pt x="10418" y="9391"/>
                </a:lnTo>
                <a:lnTo>
                  <a:pt x="10418" y="9354"/>
                </a:lnTo>
                <a:lnTo>
                  <a:pt x="10418" y="9244"/>
                </a:lnTo>
                <a:lnTo>
                  <a:pt x="10381" y="9171"/>
                </a:lnTo>
                <a:lnTo>
                  <a:pt x="10308" y="9134"/>
                </a:lnTo>
                <a:lnTo>
                  <a:pt x="10198" y="9098"/>
                </a:lnTo>
                <a:lnTo>
                  <a:pt x="10088" y="8951"/>
                </a:lnTo>
                <a:lnTo>
                  <a:pt x="10014" y="8841"/>
                </a:lnTo>
                <a:lnTo>
                  <a:pt x="9647" y="8401"/>
                </a:lnTo>
                <a:lnTo>
                  <a:pt x="9281" y="7924"/>
                </a:lnTo>
                <a:lnTo>
                  <a:pt x="9207" y="7850"/>
                </a:lnTo>
                <a:lnTo>
                  <a:pt x="9134" y="7814"/>
                </a:lnTo>
                <a:lnTo>
                  <a:pt x="8950" y="7740"/>
                </a:lnTo>
                <a:close/>
                <a:moveTo>
                  <a:pt x="2128" y="9721"/>
                </a:moveTo>
                <a:lnTo>
                  <a:pt x="2054" y="9758"/>
                </a:lnTo>
                <a:lnTo>
                  <a:pt x="2054" y="9721"/>
                </a:lnTo>
                <a:close/>
                <a:moveTo>
                  <a:pt x="5612" y="9281"/>
                </a:moveTo>
                <a:lnTo>
                  <a:pt x="5576" y="9318"/>
                </a:lnTo>
                <a:lnTo>
                  <a:pt x="5576" y="9354"/>
                </a:lnTo>
                <a:lnTo>
                  <a:pt x="5576" y="9538"/>
                </a:lnTo>
                <a:lnTo>
                  <a:pt x="5649" y="9684"/>
                </a:lnTo>
                <a:lnTo>
                  <a:pt x="5796" y="9941"/>
                </a:lnTo>
                <a:lnTo>
                  <a:pt x="6163" y="10455"/>
                </a:lnTo>
                <a:lnTo>
                  <a:pt x="6456" y="10895"/>
                </a:lnTo>
                <a:lnTo>
                  <a:pt x="6603" y="11115"/>
                </a:lnTo>
                <a:lnTo>
                  <a:pt x="6823" y="11298"/>
                </a:lnTo>
                <a:lnTo>
                  <a:pt x="6860" y="11372"/>
                </a:lnTo>
                <a:lnTo>
                  <a:pt x="6970" y="11482"/>
                </a:lnTo>
                <a:lnTo>
                  <a:pt x="7043" y="11519"/>
                </a:lnTo>
                <a:lnTo>
                  <a:pt x="7116" y="11519"/>
                </a:lnTo>
                <a:lnTo>
                  <a:pt x="7190" y="11482"/>
                </a:lnTo>
                <a:lnTo>
                  <a:pt x="7226" y="11408"/>
                </a:lnTo>
                <a:lnTo>
                  <a:pt x="7263" y="11188"/>
                </a:lnTo>
                <a:lnTo>
                  <a:pt x="7226" y="11078"/>
                </a:lnTo>
                <a:lnTo>
                  <a:pt x="7153" y="10968"/>
                </a:lnTo>
                <a:lnTo>
                  <a:pt x="7080" y="10932"/>
                </a:lnTo>
                <a:lnTo>
                  <a:pt x="7006" y="10895"/>
                </a:lnTo>
                <a:lnTo>
                  <a:pt x="6933" y="10785"/>
                </a:lnTo>
                <a:lnTo>
                  <a:pt x="6860" y="10675"/>
                </a:lnTo>
                <a:lnTo>
                  <a:pt x="6713" y="10455"/>
                </a:lnTo>
                <a:lnTo>
                  <a:pt x="6273" y="9831"/>
                </a:lnTo>
                <a:lnTo>
                  <a:pt x="6016" y="9501"/>
                </a:lnTo>
                <a:lnTo>
                  <a:pt x="5869" y="9391"/>
                </a:lnTo>
                <a:lnTo>
                  <a:pt x="5722" y="9281"/>
                </a:lnTo>
                <a:close/>
                <a:moveTo>
                  <a:pt x="8730" y="6970"/>
                </a:moveTo>
                <a:lnTo>
                  <a:pt x="8804" y="7080"/>
                </a:lnTo>
                <a:lnTo>
                  <a:pt x="8914" y="7153"/>
                </a:lnTo>
                <a:lnTo>
                  <a:pt x="8987" y="7227"/>
                </a:lnTo>
                <a:lnTo>
                  <a:pt x="9097" y="7263"/>
                </a:lnTo>
                <a:lnTo>
                  <a:pt x="9391" y="7227"/>
                </a:lnTo>
                <a:lnTo>
                  <a:pt x="9501" y="7263"/>
                </a:lnTo>
                <a:lnTo>
                  <a:pt x="9574" y="7300"/>
                </a:lnTo>
                <a:lnTo>
                  <a:pt x="9721" y="7557"/>
                </a:lnTo>
                <a:lnTo>
                  <a:pt x="9867" y="7814"/>
                </a:lnTo>
                <a:lnTo>
                  <a:pt x="10234" y="8364"/>
                </a:lnTo>
                <a:lnTo>
                  <a:pt x="10711" y="9098"/>
                </a:lnTo>
                <a:lnTo>
                  <a:pt x="10638" y="9281"/>
                </a:lnTo>
                <a:lnTo>
                  <a:pt x="10601" y="9428"/>
                </a:lnTo>
                <a:lnTo>
                  <a:pt x="10564" y="9758"/>
                </a:lnTo>
                <a:lnTo>
                  <a:pt x="10528" y="9941"/>
                </a:lnTo>
                <a:lnTo>
                  <a:pt x="10528" y="10125"/>
                </a:lnTo>
                <a:lnTo>
                  <a:pt x="10528" y="10235"/>
                </a:lnTo>
                <a:lnTo>
                  <a:pt x="10564" y="10271"/>
                </a:lnTo>
                <a:lnTo>
                  <a:pt x="10344" y="10638"/>
                </a:lnTo>
                <a:lnTo>
                  <a:pt x="9794" y="11555"/>
                </a:lnTo>
                <a:lnTo>
                  <a:pt x="9684" y="11519"/>
                </a:lnTo>
                <a:lnTo>
                  <a:pt x="9537" y="11519"/>
                </a:lnTo>
                <a:lnTo>
                  <a:pt x="9391" y="11555"/>
                </a:lnTo>
                <a:lnTo>
                  <a:pt x="9281" y="11629"/>
                </a:lnTo>
                <a:lnTo>
                  <a:pt x="9170" y="11702"/>
                </a:lnTo>
                <a:lnTo>
                  <a:pt x="9097" y="11812"/>
                </a:lnTo>
                <a:lnTo>
                  <a:pt x="9024" y="11922"/>
                </a:lnTo>
                <a:lnTo>
                  <a:pt x="8987" y="12032"/>
                </a:lnTo>
                <a:lnTo>
                  <a:pt x="8400" y="12069"/>
                </a:lnTo>
                <a:lnTo>
                  <a:pt x="7483" y="12142"/>
                </a:lnTo>
                <a:lnTo>
                  <a:pt x="7006" y="12142"/>
                </a:lnTo>
                <a:lnTo>
                  <a:pt x="6970" y="11959"/>
                </a:lnTo>
                <a:lnTo>
                  <a:pt x="6823" y="11775"/>
                </a:lnTo>
                <a:lnTo>
                  <a:pt x="6749" y="11739"/>
                </a:lnTo>
                <a:lnTo>
                  <a:pt x="6676" y="11702"/>
                </a:lnTo>
                <a:lnTo>
                  <a:pt x="6493" y="11665"/>
                </a:lnTo>
                <a:lnTo>
                  <a:pt x="6419" y="11629"/>
                </a:lnTo>
                <a:lnTo>
                  <a:pt x="6346" y="11665"/>
                </a:lnTo>
                <a:lnTo>
                  <a:pt x="6273" y="11739"/>
                </a:lnTo>
                <a:lnTo>
                  <a:pt x="6199" y="11739"/>
                </a:lnTo>
                <a:lnTo>
                  <a:pt x="5979" y="11225"/>
                </a:lnTo>
                <a:lnTo>
                  <a:pt x="5722" y="10712"/>
                </a:lnTo>
                <a:lnTo>
                  <a:pt x="5466" y="10308"/>
                </a:lnTo>
                <a:lnTo>
                  <a:pt x="5172" y="9868"/>
                </a:lnTo>
                <a:lnTo>
                  <a:pt x="5209" y="9758"/>
                </a:lnTo>
                <a:lnTo>
                  <a:pt x="5246" y="9648"/>
                </a:lnTo>
                <a:lnTo>
                  <a:pt x="5246" y="9501"/>
                </a:lnTo>
                <a:lnTo>
                  <a:pt x="5209" y="9391"/>
                </a:lnTo>
                <a:lnTo>
                  <a:pt x="5135" y="9318"/>
                </a:lnTo>
                <a:lnTo>
                  <a:pt x="5099" y="9318"/>
                </a:lnTo>
                <a:lnTo>
                  <a:pt x="5209" y="9171"/>
                </a:lnTo>
                <a:lnTo>
                  <a:pt x="5759" y="8401"/>
                </a:lnTo>
                <a:lnTo>
                  <a:pt x="6163" y="7850"/>
                </a:lnTo>
                <a:lnTo>
                  <a:pt x="6383" y="7594"/>
                </a:lnTo>
                <a:lnTo>
                  <a:pt x="6529" y="7300"/>
                </a:lnTo>
                <a:lnTo>
                  <a:pt x="6676" y="7337"/>
                </a:lnTo>
                <a:lnTo>
                  <a:pt x="6933" y="7337"/>
                </a:lnTo>
                <a:lnTo>
                  <a:pt x="7080" y="7300"/>
                </a:lnTo>
                <a:lnTo>
                  <a:pt x="7190" y="7263"/>
                </a:lnTo>
                <a:lnTo>
                  <a:pt x="7300" y="7153"/>
                </a:lnTo>
                <a:lnTo>
                  <a:pt x="7410" y="7080"/>
                </a:lnTo>
                <a:lnTo>
                  <a:pt x="7483" y="6970"/>
                </a:lnTo>
                <a:close/>
                <a:moveTo>
                  <a:pt x="4769" y="1"/>
                </a:moveTo>
                <a:lnTo>
                  <a:pt x="4769" y="37"/>
                </a:lnTo>
                <a:lnTo>
                  <a:pt x="4805" y="184"/>
                </a:lnTo>
                <a:lnTo>
                  <a:pt x="4879" y="294"/>
                </a:lnTo>
                <a:lnTo>
                  <a:pt x="4989" y="367"/>
                </a:lnTo>
                <a:lnTo>
                  <a:pt x="5099" y="404"/>
                </a:lnTo>
                <a:lnTo>
                  <a:pt x="5172" y="551"/>
                </a:lnTo>
                <a:lnTo>
                  <a:pt x="5282" y="697"/>
                </a:lnTo>
                <a:lnTo>
                  <a:pt x="5466" y="991"/>
                </a:lnTo>
                <a:lnTo>
                  <a:pt x="5539" y="1101"/>
                </a:lnTo>
                <a:lnTo>
                  <a:pt x="5466" y="1284"/>
                </a:lnTo>
                <a:lnTo>
                  <a:pt x="5466" y="1468"/>
                </a:lnTo>
                <a:lnTo>
                  <a:pt x="5539" y="1688"/>
                </a:lnTo>
                <a:lnTo>
                  <a:pt x="5649" y="1835"/>
                </a:lnTo>
                <a:lnTo>
                  <a:pt x="5722" y="1908"/>
                </a:lnTo>
                <a:lnTo>
                  <a:pt x="5356" y="2605"/>
                </a:lnTo>
                <a:lnTo>
                  <a:pt x="4879" y="3595"/>
                </a:lnTo>
                <a:lnTo>
                  <a:pt x="4769" y="3852"/>
                </a:lnTo>
                <a:lnTo>
                  <a:pt x="4622" y="4072"/>
                </a:lnTo>
                <a:lnTo>
                  <a:pt x="4402" y="4072"/>
                </a:lnTo>
                <a:lnTo>
                  <a:pt x="4292" y="4109"/>
                </a:lnTo>
                <a:lnTo>
                  <a:pt x="4182" y="4182"/>
                </a:lnTo>
                <a:lnTo>
                  <a:pt x="4108" y="4292"/>
                </a:lnTo>
                <a:lnTo>
                  <a:pt x="4072" y="4402"/>
                </a:lnTo>
                <a:lnTo>
                  <a:pt x="3485" y="4476"/>
                </a:lnTo>
                <a:lnTo>
                  <a:pt x="3045" y="4512"/>
                </a:lnTo>
                <a:lnTo>
                  <a:pt x="2678" y="4549"/>
                </a:lnTo>
                <a:lnTo>
                  <a:pt x="2568" y="4366"/>
                </a:lnTo>
                <a:lnTo>
                  <a:pt x="2458" y="4219"/>
                </a:lnTo>
                <a:lnTo>
                  <a:pt x="2274" y="4146"/>
                </a:lnTo>
                <a:lnTo>
                  <a:pt x="2091" y="4109"/>
                </a:lnTo>
                <a:lnTo>
                  <a:pt x="1907" y="4109"/>
                </a:lnTo>
                <a:lnTo>
                  <a:pt x="1797" y="4182"/>
                </a:lnTo>
                <a:lnTo>
                  <a:pt x="1651" y="4292"/>
                </a:lnTo>
                <a:lnTo>
                  <a:pt x="1577" y="4402"/>
                </a:lnTo>
                <a:lnTo>
                  <a:pt x="1504" y="4512"/>
                </a:lnTo>
                <a:lnTo>
                  <a:pt x="1504" y="4622"/>
                </a:lnTo>
                <a:lnTo>
                  <a:pt x="1431" y="4769"/>
                </a:lnTo>
                <a:lnTo>
                  <a:pt x="1431" y="4953"/>
                </a:lnTo>
                <a:lnTo>
                  <a:pt x="1467" y="5099"/>
                </a:lnTo>
                <a:lnTo>
                  <a:pt x="1504" y="5173"/>
                </a:lnTo>
                <a:lnTo>
                  <a:pt x="1504" y="5209"/>
                </a:lnTo>
                <a:lnTo>
                  <a:pt x="1247" y="5760"/>
                </a:lnTo>
                <a:lnTo>
                  <a:pt x="880" y="6420"/>
                </a:lnTo>
                <a:lnTo>
                  <a:pt x="770" y="6640"/>
                </a:lnTo>
                <a:lnTo>
                  <a:pt x="770" y="6713"/>
                </a:lnTo>
                <a:lnTo>
                  <a:pt x="734" y="6823"/>
                </a:lnTo>
                <a:lnTo>
                  <a:pt x="734" y="6787"/>
                </a:lnTo>
                <a:lnTo>
                  <a:pt x="624" y="6787"/>
                </a:lnTo>
                <a:lnTo>
                  <a:pt x="550" y="6823"/>
                </a:lnTo>
                <a:lnTo>
                  <a:pt x="404" y="6933"/>
                </a:lnTo>
                <a:lnTo>
                  <a:pt x="330" y="6970"/>
                </a:lnTo>
                <a:lnTo>
                  <a:pt x="257" y="7007"/>
                </a:lnTo>
                <a:lnTo>
                  <a:pt x="183" y="7117"/>
                </a:lnTo>
                <a:lnTo>
                  <a:pt x="110" y="7227"/>
                </a:lnTo>
                <a:lnTo>
                  <a:pt x="110" y="7447"/>
                </a:lnTo>
                <a:lnTo>
                  <a:pt x="0" y="7777"/>
                </a:lnTo>
                <a:lnTo>
                  <a:pt x="37" y="7850"/>
                </a:lnTo>
                <a:lnTo>
                  <a:pt x="73" y="7887"/>
                </a:lnTo>
                <a:lnTo>
                  <a:pt x="110" y="7960"/>
                </a:lnTo>
                <a:lnTo>
                  <a:pt x="183" y="7960"/>
                </a:lnTo>
                <a:lnTo>
                  <a:pt x="367" y="8034"/>
                </a:lnTo>
                <a:lnTo>
                  <a:pt x="660" y="8034"/>
                </a:lnTo>
                <a:lnTo>
                  <a:pt x="660" y="7997"/>
                </a:lnTo>
                <a:lnTo>
                  <a:pt x="770" y="7997"/>
                </a:lnTo>
                <a:lnTo>
                  <a:pt x="880" y="8181"/>
                </a:lnTo>
                <a:lnTo>
                  <a:pt x="990" y="8364"/>
                </a:lnTo>
                <a:lnTo>
                  <a:pt x="1211" y="8657"/>
                </a:lnTo>
                <a:lnTo>
                  <a:pt x="1651" y="9281"/>
                </a:lnTo>
                <a:lnTo>
                  <a:pt x="1687" y="9354"/>
                </a:lnTo>
                <a:lnTo>
                  <a:pt x="1651" y="9501"/>
                </a:lnTo>
                <a:lnTo>
                  <a:pt x="1614" y="9648"/>
                </a:lnTo>
                <a:lnTo>
                  <a:pt x="1577" y="9831"/>
                </a:lnTo>
                <a:lnTo>
                  <a:pt x="1577" y="9941"/>
                </a:lnTo>
                <a:lnTo>
                  <a:pt x="1614" y="10051"/>
                </a:lnTo>
                <a:lnTo>
                  <a:pt x="1541" y="10235"/>
                </a:lnTo>
                <a:lnTo>
                  <a:pt x="1431" y="10418"/>
                </a:lnTo>
                <a:lnTo>
                  <a:pt x="1357" y="10601"/>
                </a:lnTo>
                <a:lnTo>
                  <a:pt x="1211" y="10785"/>
                </a:lnTo>
                <a:lnTo>
                  <a:pt x="1137" y="10858"/>
                </a:lnTo>
                <a:lnTo>
                  <a:pt x="1137" y="10968"/>
                </a:lnTo>
                <a:lnTo>
                  <a:pt x="1174" y="11078"/>
                </a:lnTo>
                <a:lnTo>
                  <a:pt x="1247" y="11152"/>
                </a:lnTo>
                <a:lnTo>
                  <a:pt x="1357" y="11188"/>
                </a:lnTo>
                <a:lnTo>
                  <a:pt x="1467" y="11152"/>
                </a:lnTo>
                <a:lnTo>
                  <a:pt x="1541" y="11078"/>
                </a:lnTo>
                <a:lnTo>
                  <a:pt x="1577" y="10968"/>
                </a:lnTo>
                <a:lnTo>
                  <a:pt x="1614" y="10932"/>
                </a:lnTo>
                <a:lnTo>
                  <a:pt x="1687" y="10822"/>
                </a:lnTo>
                <a:lnTo>
                  <a:pt x="1761" y="10638"/>
                </a:lnTo>
                <a:lnTo>
                  <a:pt x="1834" y="10491"/>
                </a:lnTo>
                <a:lnTo>
                  <a:pt x="1907" y="10198"/>
                </a:lnTo>
                <a:lnTo>
                  <a:pt x="2164" y="10198"/>
                </a:lnTo>
                <a:lnTo>
                  <a:pt x="2348" y="10161"/>
                </a:lnTo>
                <a:lnTo>
                  <a:pt x="2494" y="10088"/>
                </a:lnTo>
                <a:lnTo>
                  <a:pt x="2641" y="10015"/>
                </a:lnTo>
                <a:lnTo>
                  <a:pt x="2714" y="9905"/>
                </a:lnTo>
                <a:lnTo>
                  <a:pt x="3338" y="9905"/>
                </a:lnTo>
                <a:lnTo>
                  <a:pt x="3998" y="9941"/>
                </a:lnTo>
                <a:lnTo>
                  <a:pt x="4035" y="10051"/>
                </a:lnTo>
                <a:lnTo>
                  <a:pt x="4072" y="10088"/>
                </a:lnTo>
                <a:lnTo>
                  <a:pt x="4145" y="10161"/>
                </a:lnTo>
                <a:lnTo>
                  <a:pt x="4292" y="10235"/>
                </a:lnTo>
                <a:lnTo>
                  <a:pt x="4439" y="10308"/>
                </a:lnTo>
                <a:lnTo>
                  <a:pt x="4622" y="10308"/>
                </a:lnTo>
                <a:lnTo>
                  <a:pt x="4805" y="10271"/>
                </a:lnTo>
                <a:lnTo>
                  <a:pt x="4879" y="10235"/>
                </a:lnTo>
                <a:lnTo>
                  <a:pt x="5282" y="10822"/>
                </a:lnTo>
                <a:lnTo>
                  <a:pt x="5429" y="11115"/>
                </a:lnTo>
                <a:lnTo>
                  <a:pt x="5576" y="11408"/>
                </a:lnTo>
                <a:lnTo>
                  <a:pt x="5796" y="11995"/>
                </a:lnTo>
                <a:lnTo>
                  <a:pt x="5759" y="12105"/>
                </a:lnTo>
                <a:lnTo>
                  <a:pt x="5759" y="12215"/>
                </a:lnTo>
                <a:lnTo>
                  <a:pt x="5759" y="12362"/>
                </a:lnTo>
                <a:lnTo>
                  <a:pt x="5759" y="12472"/>
                </a:lnTo>
                <a:lnTo>
                  <a:pt x="5759" y="12509"/>
                </a:lnTo>
                <a:lnTo>
                  <a:pt x="5722" y="12619"/>
                </a:lnTo>
                <a:lnTo>
                  <a:pt x="5722" y="12692"/>
                </a:lnTo>
                <a:lnTo>
                  <a:pt x="5759" y="12766"/>
                </a:lnTo>
                <a:lnTo>
                  <a:pt x="5979" y="12876"/>
                </a:lnTo>
                <a:lnTo>
                  <a:pt x="5759" y="13169"/>
                </a:lnTo>
                <a:lnTo>
                  <a:pt x="5612" y="13463"/>
                </a:lnTo>
                <a:lnTo>
                  <a:pt x="5502" y="13793"/>
                </a:lnTo>
                <a:lnTo>
                  <a:pt x="5429" y="14123"/>
                </a:lnTo>
                <a:lnTo>
                  <a:pt x="5392" y="14196"/>
                </a:lnTo>
                <a:lnTo>
                  <a:pt x="5429" y="14270"/>
                </a:lnTo>
                <a:lnTo>
                  <a:pt x="5502" y="14343"/>
                </a:lnTo>
                <a:lnTo>
                  <a:pt x="5576" y="14380"/>
                </a:lnTo>
                <a:lnTo>
                  <a:pt x="5649" y="14416"/>
                </a:lnTo>
                <a:lnTo>
                  <a:pt x="5722" y="14416"/>
                </a:lnTo>
                <a:lnTo>
                  <a:pt x="5759" y="14380"/>
                </a:lnTo>
                <a:lnTo>
                  <a:pt x="5832" y="14306"/>
                </a:lnTo>
                <a:lnTo>
                  <a:pt x="5832" y="14233"/>
                </a:lnTo>
                <a:lnTo>
                  <a:pt x="5869" y="14086"/>
                </a:lnTo>
                <a:lnTo>
                  <a:pt x="5979" y="13793"/>
                </a:lnTo>
                <a:lnTo>
                  <a:pt x="6089" y="13463"/>
                </a:lnTo>
                <a:lnTo>
                  <a:pt x="6309" y="13022"/>
                </a:lnTo>
                <a:lnTo>
                  <a:pt x="6566" y="13022"/>
                </a:lnTo>
                <a:lnTo>
                  <a:pt x="6713" y="12986"/>
                </a:lnTo>
                <a:lnTo>
                  <a:pt x="6786" y="12876"/>
                </a:lnTo>
                <a:lnTo>
                  <a:pt x="6860" y="12582"/>
                </a:lnTo>
                <a:lnTo>
                  <a:pt x="7593" y="12582"/>
                </a:lnTo>
                <a:lnTo>
                  <a:pt x="8253" y="12546"/>
                </a:lnTo>
                <a:lnTo>
                  <a:pt x="8914" y="12509"/>
                </a:lnTo>
                <a:lnTo>
                  <a:pt x="8950" y="12509"/>
                </a:lnTo>
                <a:lnTo>
                  <a:pt x="8950" y="12619"/>
                </a:lnTo>
                <a:lnTo>
                  <a:pt x="9024" y="12692"/>
                </a:lnTo>
                <a:lnTo>
                  <a:pt x="9170" y="12802"/>
                </a:lnTo>
                <a:lnTo>
                  <a:pt x="9354" y="12876"/>
                </a:lnTo>
                <a:lnTo>
                  <a:pt x="9537" y="12912"/>
                </a:lnTo>
                <a:lnTo>
                  <a:pt x="9647" y="13279"/>
                </a:lnTo>
                <a:lnTo>
                  <a:pt x="9794" y="13829"/>
                </a:lnTo>
                <a:lnTo>
                  <a:pt x="9904" y="14050"/>
                </a:lnTo>
                <a:lnTo>
                  <a:pt x="9977" y="14160"/>
                </a:lnTo>
                <a:lnTo>
                  <a:pt x="10051" y="14270"/>
                </a:lnTo>
                <a:lnTo>
                  <a:pt x="10198" y="14270"/>
                </a:lnTo>
                <a:lnTo>
                  <a:pt x="10271" y="14233"/>
                </a:lnTo>
                <a:lnTo>
                  <a:pt x="10308" y="14160"/>
                </a:lnTo>
                <a:lnTo>
                  <a:pt x="10308" y="14013"/>
                </a:lnTo>
                <a:lnTo>
                  <a:pt x="10308" y="13903"/>
                </a:lnTo>
                <a:lnTo>
                  <a:pt x="10198" y="13609"/>
                </a:lnTo>
                <a:lnTo>
                  <a:pt x="9977" y="12949"/>
                </a:lnTo>
                <a:lnTo>
                  <a:pt x="9904" y="12729"/>
                </a:lnTo>
                <a:lnTo>
                  <a:pt x="9977" y="12619"/>
                </a:lnTo>
                <a:lnTo>
                  <a:pt x="10088" y="12399"/>
                </a:lnTo>
                <a:lnTo>
                  <a:pt x="10124" y="12215"/>
                </a:lnTo>
                <a:lnTo>
                  <a:pt x="10161" y="12032"/>
                </a:lnTo>
                <a:lnTo>
                  <a:pt x="10161" y="11885"/>
                </a:lnTo>
                <a:lnTo>
                  <a:pt x="10124" y="11849"/>
                </a:lnTo>
                <a:lnTo>
                  <a:pt x="10601" y="11042"/>
                </a:lnTo>
                <a:lnTo>
                  <a:pt x="11115" y="10235"/>
                </a:lnTo>
                <a:lnTo>
                  <a:pt x="11371" y="10088"/>
                </a:lnTo>
                <a:lnTo>
                  <a:pt x="11518" y="9978"/>
                </a:lnTo>
                <a:lnTo>
                  <a:pt x="11628" y="9868"/>
                </a:lnTo>
                <a:lnTo>
                  <a:pt x="11665" y="9831"/>
                </a:lnTo>
                <a:lnTo>
                  <a:pt x="11738" y="9758"/>
                </a:lnTo>
                <a:lnTo>
                  <a:pt x="11812" y="9611"/>
                </a:lnTo>
                <a:lnTo>
                  <a:pt x="11885" y="9464"/>
                </a:lnTo>
                <a:lnTo>
                  <a:pt x="12068" y="9501"/>
                </a:lnTo>
                <a:lnTo>
                  <a:pt x="12288" y="9501"/>
                </a:lnTo>
                <a:lnTo>
                  <a:pt x="12875" y="9538"/>
                </a:lnTo>
                <a:lnTo>
                  <a:pt x="13426" y="9501"/>
                </a:lnTo>
                <a:lnTo>
                  <a:pt x="13499" y="9501"/>
                </a:lnTo>
                <a:lnTo>
                  <a:pt x="13572" y="9464"/>
                </a:lnTo>
                <a:lnTo>
                  <a:pt x="13646" y="9391"/>
                </a:lnTo>
                <a:lnTo>
                  <a:pt x="13646" y="9318"/>
                </a:lnTo>
                <a:lnTo>
                  <a:pt x="13682" y="9244"/>
                </a:lnTo>
                <a:lnTo>
                  <a:pt x="13646" y="9171"/>
                </a:lnTo>
                <a:lnTo>
                  <a:pt x="13609" y="9098"/>
                </a:lnTo>
                <a:lnTo>
                  <a:pt x="13536" y="9024"/>
                </a:lnTo>
                <a:lnTo>
                  <a:pt x="13426" y="9024"/>
                </a:lnTo>
                <a:lnTo>
                  <a:pt x="13059" y="8988"/>
                </a:lnTo>
                <a:lnTo>
                  <a:pt x="12655" y="8988"/>
                </a:lnTo>
                <a:lnTo>
                  <a:pt x="11885" y="9024"/>
                </a:lnTo>
                <a:lnTo>
                  <a:pt x="11812" y="8951"/>
                </a:lnTo>
                <a:lnTo>
                  <a:pt x="11738" y="8877"/>
                </a:lnTo>
                <a:lnTo>
                  <a:pt x="11518" y="8767"/>
                </a:lnTo>
                <a:lnTo>
                  <a:pt x="11445" y="8767"/>
                </a:lnTo>
                <a:lnTo>
                  <a:pt x="11335" y="8804"/>
                </a:lnTo>
                <a:lnTo>
                  <a:pt x="11225" y="8767"/>
                </a:lnTo>
                <a:lnTo>
                  <a:pt x="11078" y="8804"/>
                </a:lnTo>
                <a:lnTo>
                  <a:pt x="10638" y="8107"/>
                </a:lnTo>
                <a:lnTo>
                  <a:pt x="10271" y="7594"/>
                </a:lnTo>
                <a:lnTo>
                  <a:pt x="10088" y="7300"/>
                </a:lnTo>
                <a:lnTo>
                  <a:pt x="9904" y="7080"/>
                </a:lnTo>
                <a:lnTo>
                  <a:pt x="9977" y="6970"/>
                </a:lnTo>
                <a:lnTo>
                  <a:pt x="10051" y="6823"/>
                </a:lnTo>
                <a:lnTo>
                  <a:pt x="10088" y="6713"/>
                </a:lnTo>
                <a:lnTo>
                  <a:pt x="10124" y="6567"/>
                </a:lnTo>
                <a:lnTo>
                  <a:pt x="10088" y="6493"/>
                </a:lnTo>
                <a:lnTo>
                  <a:pt x="10051" y="6456"/>
                </a:lnTo>
                <a:lnTo>
                  <a:pt x="9941" y="6456"/>
                </a:lnTo>
                <a:lnTo>
                  <a:pt x="10124" y="6236"/>
                </a:lnTo>
                <a:lnTo>
                  <a:pt x="10308" y="5980"/>
                </a:lnTo>
                <a:lnTo>
                  <a:pt x="10638" y="5503"/>
                </a:lnTo>
                <a:lnTo>
                  <a:pt x="11005" y="4953"/>
                </a:lnTo>
                <a:lnTo>
                  <a:pt x="11078" y="4953"/>
                </a:lnTo>
                <a:lnTo>
                  <a:pt x="11151" y="4916"/>
                </a:lnTo>
                <a:lnTo>
                  <a:pt x="11225" y="4843"/>
                </a:lnTo>
                <a:lnTo>
                  <a:pt x="11298" y="4769"/>
                </a:lnTo>
                <a:lnTo>
                  <a:pt x="11518" y="4586"/>
                </a:lnTo>
                <a:lnTo>
                  <a:pt x="11591" y="4476"/>
                </a:lnTo>
                <a:lnTo>
                  <a:pt x="11665" y="4366"/>
                </a:lnTo>
                <a:lnTo>
                  <a:pt x="11702" y="4256"/>
                </a:lnTo>
                <a:lnTo>
                  <a:pt x="11702" y="4146"/>
                </a:lnTo>
                <a:lnTo>
                  <a:pt x="11665" y="3999"/>
                </a:lnTo>
                <a:lnTo>
                  <a:pt x="11591" y="3889"/>
                </a:lnTo>
                <a:lnTo>
                  <a:pt x="11518" y="3779"/>
                </a:lnTo>
                <a:lnTo>
                  <a:pt x="11408" y="3742"/>
                </a:lnTo>
                <a:lnTo>
                  <a:pt x="11298" y="3705"/>
                </a:lnTo>
                <a:lnTo>
                  <a:pt x="11151" y="3669"/>
                </a:lnTo>
                <a:lnTo>
                  <a:pt x="10931" y="3192"/>
                </a:lnTo>
                <a:lnTo>
                  <a:pt x="10674" y="2752"/>
                </a:lnTo>
                <a:lnTo>
                  <a:pt x="10344" y="2091"/>
                </a:lnTo>
                <a:lnTo>
                  <a:pt x="10124" y="1725"/>
                </a:lnTo>
                <a:lnTo>
                  <a:pt x="9904" y="1431"/>
                </a:lnTo>
                <a:lnTo>
                  <a:pt x="9941" y="1284"/>
                </a:lnTo>
                <a:lnTo>
                  <a:pt x="9941" y="1211"/>
                </a:lnTo>
                <a:lnTo>
                  <a:pt x="9977" y="1064"/>
                </a:lnTo>
                <a:lnTo>
                  <a:pt x="9941" y="954"/>
                </a:lnTo>
                <a:lnTo>
                  <a:pt x="9904" y="844"/>
                </a:lnTo>
                <a:lnTo>
                  <a:pt x="9831" y="697"/>
                </a:lnTo>
                <a:lnTo>
                  <a:pt x="9721" y="587"/>
                </a:lnTo>
                <a:lnTo>
                  <a:pt x="9574" y="514"/>
                </a:lnTo>
                <a:lnTo>
                  <a:pt x="9427" y="477"/>
                </a:lnTo>
                <a:lnTo>
                  <a:pt x="9244" y="514"/>
                </a:lnTo>
                <a:lnTo>
                  <a:pt x="9097" y="551"/>
                </a:lnTo>
                <a:lnTo>
                  <a:pt x="8987" y="661"/>
                </a:lnTo>
                <a:lnTo>
                  <a:pt x="8914" y="808"/>
                </a:lnTo>
                <a:lnTo>
                  <a:pt x="8877" y="954"/>
                </a:lnTo>
                <a:lnTo>
                  <a:pt x="8840" y="1028"/>
                </a:lnTo>
                <a:lnTo>
                  <a:pt x="7887" y="1101"/>
                </a:lnTo>
                <a:lnTo>
                  <a:pt x="7080" y="1174"/>
                </a:lnTo>
                <a:lnTo>
                  <a:pt x="6933" y="1174"/>
                </a:lnTo>
                <a:lnTo>
                  <a:pt x="6860" y="1064"/>
                </a:lnTo>
                <a:lnTo>
                  <a:pt x="6749" y="918"/>
                </a:lnTo>
                <a:lnTo>
                  <a:pt x="6713" y="881"/>
                </a:lnTo>
                <a:lnTo>
                  <a:pt x="6639" y="808"/>
                </a:lnTo>
                <a:lnTo>
                  <a:pt x="6529" y="771"/>
                </a:lnTo>
                <a:lnTo>
                  <a:pt x="6456" y="771"/>
                </a:lnTo>
                <a:lnTo>
                  <a:pt x="6383" y="808"/>
                </a:lnTo>
                <a:lnTo>
                  <a:pt x="5942" y="808"/>
                </a:lnTo>
                <a:lnTo>
                  <a:pt x="5686" y="477"/>
                </a:lnTo>
                <a:lnTo>
                  <a:pt x="5576" y="294"/>
                </a:lnTo>
                <a:lnTo>
                  <a:pt x="5466" y="111"/>
                </a:lnTo>
                <a:lnTo>
                  <a:pt x="5429" y="37"/>
                </a:lnTo>
                <a:lnTo>
                  <a:pt x="5356" y="1"/>
                </a:lnTo>
                <a:lnTo>
                  <a:pt x="5209" y="1"/>
                </a:lnTo>
                <a:lnTo>
                  <a:pt x="5025" y="37"/>
                </a:lnTo>
                <a:lnTo>
                  <a:pt x="4915" y="1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5" name="Shape 275"/>
          <p:cNvSpPr/>
          <p:nvPr/>
        </p:nvSpPr>
        <p:spPr>
          <a:xfrm>
            <a:off x="-38626" y="579047"/>
            <a:ext cx="297606" cy="211234"/>
          </a:xfrm>
          <a:custGeom>
            <a:avLst/>
            <a:gdLst/>
            <a:ahLst/>
            <a:cxnLst/>
            <a:rect l="0" t="0" r="0" b="0"/>
            <a:pathLst>
              <a:path w="10492" h="7447" extrusionOk="0">
                <a:moveTo>
                  <a:pt x="7300" y="1761"/>
                </a:moveTo>
                <a:lnTo>
                  <a:pt x="7117" y="1797"/>
                </a:lnTo>
                <a:lnTo>
                  <a:pt x="6897" y="1834"/>
                </a:lnTo>
                <a:lnTo>
                  <a:pt x="6713" y="1907"/>
                </a:lnTo>
                <a:lnTo>
                  <a:pt x="6530" y="2017"/>
                </a:lnTo>
                <a:lnTo>
                  <a:pt x="6383" y="2128"/>
                </a:lnTo>
                <a:lnTo>
                  <a:pt x="6273" y="2274"/>
                </a:lnTo>
                <a:lnTo>
                  <a:pt x="6200" y="2458"/>
                </a:lnTo>
                <a:lnTo>
                  <a:pt x="6200" y="2531"/>
                </a:lnTo>
                <a:lnTo>
                  <a:pt x="6237" y="2604"/>
                </a:lnTo>
                <a:lnTo>
                  <a:pt x="6310" y="2641"/>
                </a:lnTo>
                <a:lnTo>
                  <a:pt x="6383" y="2641"/>
                </a:lnTo>
                <a:lnTo>
                  <a:pt x="6530" y="2604"/>
                </a:lnTo>
                <a:lnTo>
                  <a:pt x="6640" y="2531"/>
                </a:lnTo>
                <a:lnTo>
                  <a:pt x="6860" y="2384"/>
                </a:lnTo>
                <a:lnTo>
                  <a:pt x="7007" y="2348"/>
                </a:lnTo>
                <a:lnTo>
                  <a:pt x="7154" y="2274"/>
                </a:lnTo>
                <a:lnTo>
                  <a:pt x="7484" y="2274"/>
                </a:lnTo>
                <a:lnTo>
                  <a:pt x="7667" y="2311"/>
                </a:lnTo>
                <a:lnTo>
                  <a:pt x="7851" y="2384"/>
                </a:lnTo>
                <a:lnTo>
                  <a:pt x="7924" y="2458"/>
                </a:lnTo>
                <a:lnTo>
                  <a:pt x="7961" y="2531"/>
                </a:lnTo>
                <a:lnTo>
                  <a:pt x="7997" y="2641"/>
                </a:lnTo>
                <a:lnTo>
                  <a:pt x="7997" y="2751"/>
                </a:lnTo>
                <a:lnTo>
                  <a:pt x="7961" y="2898"/>
                </a:lnTo>
                <a:lnTo>
                  <a:pt x="7887" y="3045"/>
                </a:lnTo>
                <a:lnTo>
                  <a:pt x="7667" y="3338"/>
                </a:lnTo>
                <a:lnTo>
                  <a:pt x="7190" y="3998"/>
                </a:lnTo>
                <a:lnTo>
                  <a:pt x="6713" y="4622"/>
                </a:lnTo>
                <a:lnTo>
                  <a:pt x="5686" y="5869"/>
                </a:lnTo>
                <a:lnTo>
                  <a:pt x="5613" y="6016"/>
                </a:lnTo>
                <a:lnTo>
                  <a:pt x="5650" y="6162"/>
                </a:lnTo>
                <a:lnTo>
                  <a:pt x="5686" y="6236"/>
                </a:lnTo>
                <a:lnTo>
                  <a:pt x="5723" y="6273"/>
                </a:lnTo>
                <a:lnTo>
                  <a:pt x="5796" y="6309"/>
                </a:lnTo>
                <a:lnTo>
                  <a:pt x="5870" y="6309"/>
                </a:lnTo>
                <a:lnTo>
                  <a:pt x="6567" y="6273"/>
                </a:lnTo>
                <a:lnTo>
                  <a:pt x="7264" y="6309"/>
                </a:lnTo>
                <a:lnTo>
                  <a:pt x="8034" y="6346"/>
                </a:lnTo>
                <a:lnTo>
                  <a:pt x="8401" y="6419"/>
                </a:lnTo>
                <a:lnTo>
                  <a:pt x="8547" y="6419"/>
                </a:lnTo>
                <a:lnTo>
                  <a:pt x="8731" y="6383"/>
                </a:lnTo>
                <a:lnTo>
                  <a:pt x="8841" y="6309"/>
                </a:lnTo>
                <a:lnTo>
                  <a:pt x="8878" y="6199"/>
                </a:lnTo>
                <a:lnTo>
                  <a:pt x="8878" y="6089"/>
                </a:lnTo>
                <a:lnTo>
                  <a:pt x="8768" y="6016"/>
                </a:lnTo>
                <a:lnTo>
                  <a:pt x="8658" y="5942"/>
                </a:lnTo>
                <a:lnTo>
                  <a:pt x="8474" y="5869"/>
                </a:lnTo>
                <a:lnTo>
                  <a:pt x="8107" y="5796"/>
                </a:lnTo>
                <a:lnTo>
                  <a:pt x="7410" y="5759"/>
                </a:lnTo>
                <a:lnTo>
                  <a:pt x="6457" y="5759"/>
                </a:lnTo>
                <a:lnTo>
                  <a:pt x="7557" y="4365"/>
                </a:lnTo>
                <a:lnTo>
                  <a:pt x="7851" y="3998"/>
                </a:lnTo>
                <a:lnTo>
                  <a:pt x="8144" y="3595"/>
                </a:lnTo>
                <a:lnTo>
                  <a:pt x="8291" y="3375"/>
                </a:lnTo>
                <a:lnTo>
                  <a:pt x="8401" y="3191"/>
                </a:lnTo>
                <a:lnTo>
                  <a:pt x="8474" y="2935"/>
                </a:lnTo>
                <a:lnTo>
                  <a:pt x="8511" y="2714"/>
                </a:lnTo>
                <a:lnTo>
                  <a:pt x="8511" y="2494"/>
                </a:lnTo>
                <a:lnTo>
                  <a:pt x="8437" y="2311"/>
                </a:lnTo>
                <a:lnTo>
                  <a:pt x="8327" y="2164"/>
                </a:lnTo>
                <a:lnTo>
                  <a:pt x="8217" y="2017"/>
                </a:lnTo>
                <a:lnTo>
                  <a:pt x="8071" y="1907"/>
                </a:lnTo>
                <a:lnTo>
                  <a:pt x="7887" y="1834"/>
                </a:lnTo>
                <a:lnTo>
                  <a:pt x="7667" y="1797"/>
                </a:lnTo>
                <a:lnTo>
                  <a:pt x="7484" y="1761"/>
                </a:lnTo>
                <a:close/>
                <a:moveTo>
                  <a:pt x="954" y="0"/>
                </a:moveTo>
                <a:lnTo>
                  <a:pt x="771" y="37"/>
                </a:lnTo>
                <a:lnTo>
                  <a:pt x="624" y="110"/>
                </a:lnTo>
                <a:lnTo>
                  <a:pt x="441" y="183"/>
                </a:lnTo>
                <a:lnTo>
                  <a:pt x="294" y="257"/>
                </a:lnTo>
                <a:lnTo>
                  <a:pt x="147" y="404"/>
                </a:lnTo>
                <a:lnTo>
                  <a:pt x="37" y="514"/>
                </a:lnTo>
                <a:lnTo>
                  <a:pt x="1" y="587"/>
                </a:lnTo>
                <a:lnTo>
                  <a:pt x="1" y="660"/>
                </a:lnTo>
                <a:lnTo>
                  <a:pt x="74" y="770"/>
                </a:lnTo>
                <a:lnTo>
                  <a:pt x="184" y="844"/>
                </a:lnTo>
                <a:lnTo>
                  <a:pt x="257" y="844"/>
                </a:lnTo>
                <a:lnTo>
                  <a:pt x="331" y="807"/>
                </a:lnTo>
                <a:lnTo>
                  <a:pt x="661" y="660"/>
                </a:lnTo>
                <a:lnTo>
                  <a:pt x="844" y="624"/>
                </a:lnTo>
                <a:lnTo>
                  <a:pt x="1028" y="587"/>
                </a:lnTo>
                <a:lnTo>
                  <a:pt x="991" y="624"/>
                </a:lnTo>
                <a:lnTo>
                  <a:pt x="991" y="844"/>
                </a:lnTo>
                <a:lnTo>
                  <a:pt x="991" y="1064"/>
                </a:lnTo>
                <a:lnTo>
                  <a:pt x="1101" y="1467"/>
                </a:lnTo>
                <a:lnTo>
                  <a:pt x="1358" y="2641"/>
                </a:lnTo>
                <a:lnTo>
                  <a:pt x="2312" y="7263"/>
                </a:lnTo>
                <a:lnTo>
                  <a:pt x="2348" y="7336"/>
                </a:lnTo>
                <a:lnTo>
                  <a:pt x="2422" y="7410"/>
                </a:lnTo>
                <a:lnTo>
                  <a:pt x="2495" y="7446"/>
                </a:lnTo>
                <a:lnTo>
                  <a:pt x="2678" y="7446"/>
                </a:lnTo>
                <a:lnTo>
                  <a:pt x="2752" y="7410"/>
                </a:lnTo>
                <a:lnTo>
                  <a:pt x="2825" y="7336"/>
                </a:lnTo>
                <a:lnTo>
                  <a:pt x="2862" y="7263"/>
                </a:lnTo>
                <a:lnTo>
                  <a:pt x="4072" y="4108"/>
                </a:lnTo>
                <a:lnTo>
                  <a:pt x="5246" y="990"/>
                </a:lnTo>
                <a:lnTo>
                  <a:pt x="6457" y="917"/>
                </a:lnTo>
                <a:lnTo>
                  <a:pt x="7667" y="880"/>
                </a:lnTo>
                <a:lnTo>
                  <a:pt x="8988" y="917"/>
                </a:lnTo>
                <a:lnTo>
                  <a:pt x="9648" y="990"/>
                </a:lnTo>
                <a:lnTo>
                  <a:pt x="9978" y="990"/>
                </a:lnTo>
                <a:lnTo>
                  <a:pt x="10308" y="954"/>
                </a:lnTo>
                <a:lnTo>
                  <a:pt x="10382" y="917"/>
                </a:lnTo>
                <a:lnTo>
                  <a:pt x="10455" y="880"/>
                </a:lnTo>
                <a:lnTo>
                  <a:pt x="10492" y="807"/>
                </a:lnTo>
                <a:lnTo>
                  <a:pt x="10492" y="734"/>
                </a:lnTo>
                <a:lnTo>
                  <a:pt x="10418" y="587"/>
                </a:lnTo>
                <a:lnTo>
                  <a:pt x="10382" y="514"/>
                </a:lnTo>
                <a:lnTo>
                  <a:pt x="10308" y="477"/>
                </a:lnTo>
                <a:lnTo>
                  <a:pt x="10015" y="404"/>
                </a:lnTo>
                <a:lnTo>
                  <a:pt x="9721" y="367"/>
                </a:lnTo>
                <a:lnTo>
                  <a:pt x="9134" y="330"/>
                </a:lnTo>
                <a:lnTo>
                  <a:pt x="7814" y="293"/>
                </a:lnTo>
                <a:lnTo>
                  <a:pt x="6420" y="330"/>
                </a:lnTo>
                <a:lnTo>
                  <a:pt x="5026" y="404"/>
                </a:lnTo>
                <a:lnTo>
                  <a:pt x="4916" y="440"/>
                </a:lnTo>
                <a:lnTo>
                  <a:pt x="4843" y="477"/>
                </a:lnTo>
                <a:lnTo>
                  <a:pt x="4806" y="550"/>
                </a:lnTo>
                <a:lnTo>
                  <a:pt x="4733" y="624"/>
                </a:lnTo>
                <a:lnTo>
                  <a:pt x="2678" y="6162"/>
                </a:lnTo>
                <a:lnTo>
                  <a:pt x="2128" y="3705"/>
                </a:lnTo>
                <a:lnTo>
                  <a:pt x="1725" y="1981"/>
                </a:lnTo>
                <a:lnTo>
                  <a:pt x="1541" y="1210"/>
                </a:lnTo>
                <a:lnTo>
                  <a:pt x="1468" y="844"/>
                </a:lnTo>
                <a:lnTo>
                  <a:pt x="1431" y="660"/>
                </a:lnTo>
                <a:lnTo>
                  <a:pt x="1395" y="550"/>
                </a:lnTo>
                <a:lnTo>
                  <a:pt x="1431" y="550"/>
                </a:lnTo>
                <a:lnTo>
                  <a:pt x="1468" y="514"/>
                </a:lnTo>
                <a:lnTo>
                  <a:pt x="1468" y="477"/>
                </a:lnTo>
                <a:lnTo>
                  <a:pt x="1505" y="367"/>
                </a:lnTo>
                <a:lnTo>
                  <a:pt x="1505" y="220"/>
                </a:lnTo>
                <a:lnTo>
                  <a:pt x="1468" y="110"/>
                </a:lnTo>
                <a:lnTo>
                  <a:pt x="1395" y="73"/>
                </a:lnTo>
                <a:lnTo>
                  <a:pt x="1321" y="37"/>
                </a:lnTo>
                <a:lnTo>
                  <a:pt x="1138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6" name="Shape 276"/>
          <p:cNvSpPr/>
          <p:nvPr/>
        </p:nvSpPr>
        <p:spPr>
          <a:xfrm>
            <a:off x="1403777" y="11500"/>
            <a:ext cx="288245" cy="184202"/>
          </a:xfrm>
          <a:custGeom>
            <a:avLst/>
            <a:gdLst/>
            <a:ahLst/>
            <a:cxnLst/>
            <a:rect l="0" t="0" r="0" b="0"/>
            <a:pathLst>
              <a:path w="10162" h="6494" extrusionOk="0">
                <a:moveTo>
                  <a:pt x="8291" y="587"/>
                </a:moveTo>
                <a:lnTo>
                  <a:pt x="8291" y="698"/>
                </a:lnTo>
                <a:lnTo>
                  <a:pt x="8327" y="771"/>
                </a:lnTo>
                <a:lnTo>
                  <a:pt x="8401" y="808"/>
                </a:lnTo>
                <a:lnTo>
                  <a:pt x="8474" y="808"/>
                </a:lnTo>
                <a:lnTo>
                  <a:pt x="8768" y="771"/>
                </a:lnTo>
                <a:lnTo>
                  <a:pt x="8914" y="771"/>
                </a:lnTo>
                <a:lnTo>
                  <a:pt x="8988" y="808"/>
                </a:lnTo>
                <a:lnTo>
                  <a:pt x="9024" y="844"/>
                </a:lnTo>
                <a:lnTo>
                  <a:pt x="9208" y="1101"/>
                </a:lnTo>
                <a:lnTo>
                  <a:pt x="9318" y="1321"/>
                </a:lnTo>
                <a:lnTo>
                  <a:pt x="9465" y="1615"/>
                </a:lnTo>
                <a:lnTo>
                  <a:pt x="9538" y="1871"/>
                </a:lnTo>
                <a:lnTo>
                  <a:pt x="9611" y="2165"/>
                </a:lnTo>
                <a:lnTo>
                  <a:pt x="9648" y="2458"/>
                </a:lnTo>
                <a:lnTo>
                  <a:pt x="9648" y="2715"/>
                </a:lnTo>
                <a:lnTo>
                  <a:pt x="9575" y="2972"/>
                </a:lnTo>
                <a:lnTo>
                  <a:pt x="9501" y="3229"/>
                </a:lnTo>
                <a:lnTo>
                  <a:pt x="9354" y="3485"/>
                </a:lnTo>
                <a:lnTo>
                  <a:pt x="9171" y="3669"/>
                </a:lnTo>
                <a:lnTo>
                  <a:pt x="8988" y="3852"/>
                </a:lnTo>
                <a:lnTo>
                  <a:pt x="8731" y="3962"/>
                </a:lnTo>
                <a:lnTo>
                  <a:pt x="8474" y="3999"/>
                </a:lnTo>
                <a:lnTo>
                  <a:pt x="8327" y="3999"/>
                </a:lnTo>
                <a:lnTo>
                  <a:pt x="8217" y="3925"/>
                </a:lnTo>
                <a:lnTo>
                  <a:pt x="8107" y="3852"/>
                </a:lnTo>
                <a:lnTo>
                  <a:pt x="7997" y="3742"/>
                </a:lnTo>
                <a:lnTo>
                  <a:pt x="7851" y="3485"/>
                </a:lnTo>
                <a:lnTo>
                  <a:pt x="7740" y="3229"/>
                </a:lnTo>
                <a:lnTo>
                  <a:pt x="7630" y="2935"/>
                </a:lnTo>
                <a:lnTo>
                  <a:pt x="7594" y="2605"/>
                </a:lnTo>
                <a:lnTo>
                  <a:pt x="7557" y="2311"/>
                </a:lnTo>
                <a:lnTo>
                  <a:pt x="7594" y="1981"/>
                </a:lnTo>
                <a:lnTo>
                  <a:pt x="7630" y="1578"/>
                </a:lnTo>
                <a:lnTo>
                  <a:pt x="7777" y="1211"/>
                </a:lnTo>
                <a:lnTo>
                  <a:pt x="7887" y="1028"/>
                </a:lnTo>
                <a:lnTo>
                  <a:pt x="7997" y="844"/>
                </a:lnTo>
                <a:lnTo>
                  <a:pt x="8107" y="698"/>
                </a:lnTo>
                <a:lnTo>
                  <a:pt x="8291" y="587"/>
                </a:lnTo>
                <a:close/>
                <a:moveTo>
                  <a:pt x="8401" y="147"/>
                </a:moveTo>
                <a:lnTo>
                  <a:pt x="8181" y="221"/>
                </a:lnTo>
                <a:lnTo>
                  <a:pt x="7961" y="294"/>
                </a:lnTo>
                <a:lnTo>
                  <a:pt x="7814" y="404"/>
                </a:lnTo>
                <a:lnTo>
                  <a:pt x="7667" y="551"/>
                </a:lnTo>
                <a:lnTo>
                  <a:pt x="7520" y="698"/>
                </a:lnTo>
                <a:lnTo>
                  <a:pt x="7410" y="881"/>
                </a:lnTo>
                <a:lnTo>
                  <a:pt x="7264" y="1284"/>
                </a:lnTo>
                <a:lnTo>
                  <a:pt x="7154" y="1688"/>
                </a:lnTo>
                <a:lnTo>
                  <a:pt x="7117" y="2055"/>
                </a:lnTo>
                <a:lnTo>
                  <a:pt x="7080" y="2458"/>
                </a:lnTo>
                <a:lnTo>
                  <a:pt x="7154" y="2935"/>
                </a:lnTo>
                <a:lnTo>
                  <a:pt x="7264" y="3375"/>
                </a:lnTo>
                <a:lnTo>
                  <a:pt x="7410" y="3779"/>
                </a:lnTo>
                <a:lnTo>
                  <a:pt x="7520" y="3962"/>
                </a:lnTo>
                <a:lnTo>
                  <a:pt x="7667" y="4146"/>
                </a:lnTo>
                <a:lnTo>
                  <a:pt x="7814" y="4292"/>
                </a:lnTo>
                <a:lnTo>
                  <a:pt x="7961" y="4402"/>
                </a:lnTo>
                <a:lnTo>
                  <a:pt x="8144" y="4476"/>
                </a:lnTo>
                <a:lnTo>
                  <a:pt x="8364" y="4512"/>
                </a:lnTo>
                <a:lnTo>
                  <a:pt x="8584" y="4512"/>
                </a:lnTo>
                <a:lnTo>
                  <a:pt x="8768" y="4476"/>
                </a:lnTo>
                <a:lnTo>
                  <a:pt x="8988" y="4439"/>
                </a:lnTo>
                <a:lnTo>
                  <a:pt x="9134" y="4366"/>
                </a:lnTo>
                <a:lnTo>
                  <a:pt x="9318" y="4256"/>
                </a:lnTo>
                <a:lnTo>
                  <a:pt x="9465" y="4146"/>
                </a:lnTo>
                <a:lnTo>
                  <a:pt x="9721" y="3852"/>
                </a:lnTo>
                <a:lnTo>
                  <a:pt x="9905" y="3522"/>
                </a:lnTo>
                <a:lnTo>
                  <a:pt x="10051" y="3118"/>
                </a:lnTo>
                <a:lnTo>
                  <a:pt x="10161" y="2752"/>
                </a:lnTo>
                <a:lnTo>
                  <a:pt x="10161" y="2348"/>
                </a:lnTo>
                <a:lnTo>
                  <a:pt x="10125" y="2091"/>
                </a:lnTo>
                <a:lnTo>
                  <a:pt x="10051" y="1761"/>
                </a:lnTo>
                <a:lnTo>
                  <a:pt x="9941" y="1394"/>
                </a:lnTo>
                <a:lnTo>
                  <a:pt x="9758" y="1064"/>
                </a:lnTo>
                <a:lnTo>
                  <a:pt x="9575" y="734"/>
                </a:lnTo>
                <a:lnTo>
                  <a:pt x="9354" y="441"/>
                </a:lnTo>
                <a:lnTo>
                  <a:pt x="9244" y="331"/>
                </a:lnTo>
                <a:lnTo>
                  <a:pt x="9098" y="257"/>
                </a:lnTo>
                <a:lnTo>
                  <a:pt x="8988" y="221"/>
                </a:lnTo>
                <a:lnTo>
                  <a:pt x="8841" y="184"/>
                </a:lnTo>
                <a:lnTo>
                  <a:pt x="8621" y="147"/>
                </a:lnTo>
                <a:close/>
                <a:moveTo>
                  <a:pt x="3999" y="1"/>
                </a:moveTo>
                <a:lnTo>
                  <a:pt x="3926" y="37"/>
                </a:lnTo>
                <a:lnTo>
                  <a:pt x="3852" y="111"/>
                </a:lnTo>
                <a:lnTo>
                  <a:pt x="3816" y="404"/>
                </a:lnTo>
                <a:lnTo>
                  <a:pt x="3779" y="734"/>
                </a:lnTo>
                <a:lnTo>
                  <a:pt x="3705" y="1321"/>
                </a:lnTo>
                <a:lnTo>
                  <a:pt x="3632" y="2458"/>
                </a:lnTo>
                <a:lnTo>
                  <a:pt x="2898" y="2385"/>
                </a:lnTo>
                <a:lnTo>
                  <a:pt x="2128" y="2385"/>
                </a:lnTo>
                <a:lnTo>
                  <a:pt x="1395" y="2422"/>
                </a:lnTo>
                <a:lnTo>
                  <a:pt x="1028" y="2495"/>
                </a:lnTo>
                <a:lnTo>
                  <a:pt x="661" y="2568"/>
                </a:lnTo>
                <a:lnTo>
                  <a:pt x="661" y="2495"/>
                </a:lnTo>
                <a:lnTo>
                  <a:pt x="588" y="2458"/>
                </a:lnTo>
                <a:lnTo>
                  <a:pt x="551" y="2495"/>
                </a:lnTo>
                <a:lnTo>
                  <a:pt x="478" y="1651"/>
                </a:lnTo>
                <a:lnTo>
                  <a:pt x="441" y="918"/>
                </a:lnTo>
                <a:lnTo>
                  <a:pt x="404" y="551"/>
                </a:lnTo>
                <a:lnTo>
                  <a:pt x="367" y="184"/>
                </a:lnTo>
                <a:lnTo>
                  <a:pt x="331" y="111"/>
                </a:lnTo>
                <a:lnTo>
                  <a:pt x="147" y="111"/>
                </a:lnTo>
                <a:lnTo>
                  <a:pt x="111" y="184"/>
                </a:lnTo>
                <a:lnTo>
                  <a:pt x="37" y="514"/>
                </a:lnTo>
                <a:lnTo>
                  <a:pt x="1" y="881"/>
                </a:lnTo>
                <a:lnTo>
                  <a:pt x="1" y="1578"/>
                </a:lnTo>
                <a:lnTo>
                  <a:pt x="37" y="2275"/>
                </a:lnTo>
                <a:lnTo>
                  <a:pt x="111" y="2972"/>
                </a:lnTo>
                <a:lnTo>
                  <a:pt x="184" y="3632"/>
                </a:lnTo>
                <a:lnTo>
                  <a:pt x="294" y="4329"/>
                </a:lnTo>
                <a:lnTo>
                  <a:pt x="404" y="4989"/>
                </a:lnTo>
                <a:lnTo>
                  <a:pt x="478" y="5356"/>
                </a:lnTo>
                <a:lnTo>
                  <a:pt x="551" y="5503"/>
                </a:lnTo>
                <a:lnTo>
                  <a:pt x="588" y="5650"/>
                </a:lnTo>
                <a:lnTo>
                  <a:pt x="551" y="5723"/>
                </a:lnTo>
                <a:lnTo>
                  <a:pt x="588" y="5833"/>
                </a:lnTo>
                <a:lnTo>
                  <a:pt x="661" y="5906"/>
                </a:lnTo>
                <a:lnTo>
                  <a:pt x="734" y="5943"/>
                </a:lnTo>
                <a:lnTo>
                  <a:pt x="881" y="5943"/>
                </a:lnTo>
                <a:lnTo>
                  <a:pt x="954" y="5906"/>
                </a:lnTo>
                <a:lnTo>
                  <a:pt x="1028" y="5833"/>
                </a:lnTo>
                <a:lnTo>
                  <a:pt x="1064" y="5760"/>
                </a:lnTo>
                <a:lnTo>
                  <a:pt x="1064" y="5650"/>
                </a:lnTo>
                <a:lnTo>
                  <a:pt x="1064" y="5466"/>
                </a:lnTo>
                <a:lnTo>
                  <a:pt x="881" y="4696"/>
                </a:lnTo>
                <a:lnTo>
                  <a:pt x="734" y="3889"/>
                </a:lnTo>
                <a:lnTo>
                  <a:pt x="624" y="3082"/>
                </a:lnTo>
                <a:lnTo>
                  <a:pt x="588" y="2935"/>
                </a:lnTo>
                <a:lnTo>
                  <a:pt x="991" y="2972"/>
                </a:lnTo>
                <a:lnTo>
                  <a:pt x="1358" y="2935"/>
                </a:lnTo>
                <a:lnTo>
                  <a:pt x="2128" y="2898"/>
                </a:lnTo>
                <a:lnTo>
                  <a:pt x="2862" y="2898"/>
                </a:lnTo>
                <a:lnTo>
                  <a:pt x="3632" y="2972"/>
                </a:lnTo>
                <a:lnTo>
                  <a:pt x="3559" y="4256"/>
                </a:lnTo>
                <a:lnTo>
                  <a:pt x="3485" y="4843"/>
                </a:lnTo>
                <a:lnTo>
                  <a:pt x="3485" y="4989"/>
                </a:lnTo>
                <a:lnTo>
                  <a:pt x="3522" y="5173"/>
                </a:lnTo>
                <a:lnTo>
                  <a:pt x="3559" y="5283"/>
                </a:lnTo>
                <a:lnTo>
                  <a:pt x="3632" y="5393"/>
                </a:lnTo>
                <a:lnTo>
                  <a:pt x="3669" y="5429"/>
                </a:lnTo>
                <a:lnTo>
                  <a:pt x="3742" y="5466"/>
                </a:lnTo>
                <a:lnTo>
                  <a:pt x="3852" y="5393"/>
                </a:lnTo>
                <a:lnTo>
                  <a:pt x="3926" y="5319"/>
                </a:lnTo>
                <a:lnTo>
                  <a:pt x="3999" y="5209"/>
                </a:lnTo>
                <a:lnTo>
                  <a:pt x="4036" y="4916"/>
                </a:lnTo>
                <a:lnTo>
                  <a:pt x="4036" y="4366"/>
                </a:lnTo>
                <a:lnTo>
                  <a:pt x="4109" y="2935"/>
                </a:lnTo>
                <a:lnTo>
                  <a:pt x="4146" y="1468"/>
                </a:lnTo>
                <a:lnTo>
                  <a:pt x="4182" y="771"/>
                </a:lnTo>
                <a:lnTo>
                  <a:pt x="4182" y="441"/>
                </a:lnTo>
                <a:lnTo>
                  <a:pt x="4146" y="111"/>
                </a:lnTo>
                <a:lnTo>
                  <a:pt x="4072" y="37"/>
                </a:lnTo>
                <a:lnTo>
                  <a:pt x="3999" y="1"/>
                </a:lnTo>
                <a:close/>
                <a:moveTo>
                  <a:pt x="5503" y="3779"/>
                </a:moveTo>
                <a:lnTo>
                  <a:pt x="5246" y="3815"/>
                </a:lnTo>
                <a:lnTo>
                  <a:pt x="5026" y="3925"/>
                </a:lnTo>
                <a:lnTo>
                  <a:pt x="4879" y="3999"/>
                </a:lnTo>
                <a:lnTo>
                  <a:pt x="4806" y="4109"/>
                </a:lnTo>
                <a:lnTo>
                  <a:pt x="4806" y="4146"/>
                </a:lnTo>
                <a:lnTo>
                  <a:pt x="4843" y="4182"/>
                </a:lnTo>
                <a:lnTo>
                  <a:pt x="4916" y="4256"/>
                </a:lnTo>
                <a:lnTo>
                  <a:pt x="5246" y="4256"/>
                </a:lnTo>
                <a:lnTo>
                  <a:pt x="5723" y="4219"/>
                </a:lnTo>
                <a:lnTo>
                  <a:pt x="5723" y="4219"/>
                </a:lnTo>
                <a:lnTo>
                  <a:pt x="5686" y="4329"/>
                </a:lnTo>
                <a:lnTo>
                  <a:pt x="5576" y="4439"/>
                </a:lnTo>
                <a:lnTo>
                  <a:pt x="5393" y="4622"/>
                </a:lnTo>
                <a:lnTo>
                  <a:pt x="5026" y="5099"/>
                </a:lnTo>
                <a:lnTo>
                  <a:pt x="4659" y="5613"/>
                </a:lnTo>
                <a:lnTo>
                  <a:pt x="4366" y="6126"/>
                </a:lnTo>
                <a:lnTo>
                  <a:pt x="4329" y="6273"/>
                </a:lnTo>
                <a:lnTo>
                  <a:pt x="4366" y="6420"/>
                </a:lnTo>
                <a:lnTo>
                  <a:pt x="4476" y="6493"/>
                </a:lnTo>
                <a:lnTo>
                  <a:pt x="4623" y="6493"/>
                </a:lnTo>
                <a:lnTo>
                  <a:pt x="6310" y="6126"/>
                </a:lnTo>
                <a:lnTo>
                  <a:pt x="6383" y="6090"/>
                </a:lnTo>
                <a:lnTo>
                  <a:pt x="6457" y="6016"/>
                </a:lnTo>
                <a:lnTo>
                  <a:pt x="6493" y="5943"/>
                </a:lnTo>
                <a:lnTo>
                  <a:pt x="6457" y="5833"/>
                </a:lnTo>
                <a:lnTo>
                  <a:pt x="6420" y="5760"/>
                </a:lnTo>
                <a:lnTo>
                  <a:pt x="6383" y="5686"/>
                </a:lnTo>
                <a:lnTo>
                  <a:pt x="6273" y="5650"/>
                </a:lnTo>
                <a:lnTo>
                  <a:pt x="6163" y="5650"/>
                </a:lnTo>
                <a:lnTo>
                  <a:pt x="5026" y="5906"/>
                </a:lnTo>
                <a:lnTo>
                  <a:pt x="5319" y="5466"/>
                </a:lnTo>
                <a:lnTo>
                  <a:pt x="5650" y="5063"/>
                </a:lnTo>
                <a:lnTo>
                  <a:pt x="5870" y="4806"/>
                </a:lnTo>
                <a:lnTo>
                  <a:pt x="6053" y="4549"/>
                </a:lnTo>
                <a:lnTo>
                  <a:pt x="6126" y="4402"/>
                </a:lnTo>
                <a:lnTo>
                  <a:pt x="6200" y="4256"/>
                </a:lnTo>
                <a:lnTo>
                  <a:pt x="6200" y="4109"/>
                </a:lnTo>
                <a:lnTo>
                  <a:pt x="6200" y="3925"/>
                </a:lnTo>
                <a:lnTo>
                  <a:pt x="6163" y="3889"/>
                </a:lnTo>
                <a:lnTo>
                  <a:pt x="6126" y="3815"/>
                </a:lnTo>
                <a:lnTo>
                  <a:pt x="5980" y="3779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7" name="Shape 277"/>
          <p:cNvSpPr/>
          <p:nvPr/>
        </p:nvSpPr>
        <p:spPr>
          <a:xfrm>
            <a:off x="955990" y="-57166"/>
            <a:ext cx="323616" cy="321546"/>
          </a:xfrm>
          <a:custGeom>
            <a:avLst/>
            <a:gdLst/>
            <a:ahLst/>
            <a:cxnLst/>
            <a:rect l="0" t="0" r="0" b="0"/>
            <a:pathLst>
              <a:path w="11409" h="11336" extrusionOk="0">
                <a:moveTo>
                  <a:pt x="5173" y="4219"/>
                </a:moveTo>
                <a:lnTo>
                  <a:pt x="5136" y="4256"/>
                </a:lnTo>
                <a:lnTo>
                  <a:pt x="5100" y="4292"/>
                </a:lnTo>
                <a:lnTo>
                  <a:pt x="4990" y="4366"/>
                </a:lnTo>
                <a:lnTo>
                  <a:pt x="4916" y="4476"/>
                </a:lnTo>
                <a:lnTo>
                  <a:pt x="4916" y="4512"/>
                </a:lnTo>
                <a:lnTo>
                  <a:pt x="4843" y="4659"/>
                </a:lnTo>
                <a:lnTo>
                  <a:pt x="4843" y="4769"/>
                </a:lnTo>
                <a:lnTo>
                  <a:pt x="4880" y="4843"/>
                </a:lnTo>
                <a:lnTo>
                  <a:pt x="4990" y="4916"/>
                </a:lnTo>
                <a:lnTo>
                  <a:pt x="5100" y="4989"/>
                </a:lnTo>
                <a:lnTo>
                  <a:pt x="5283" y="4989"/>
                </a:lnTo>
                <a:lnTo>
                  <a:pt x="5430" y="4916"/>
                </a:lnTo>
                <a:lnTo>
                  <a:pt x="5540" y="4769"/>
                </a:lnTo>
                <a:lnTo>
                  <a:pt x="5577" y="4696"/>
                </a:lnTo>
                <a:lnTo>
                  <a:pt x="5613" y="4623"/>
                </a:lnTo>
                <a:lnTo>
                  <a:pt x="5577" y="4549"/>
                </a:lnTo>
                <a:lnTo>
                  <a:pt x="5577" y="4476"/>
                </a:lnTo>
                <a:lnTo>
                  <a:pt x="5430" y="4402"/>
                </a:lnTo>
                <a:lnTo>
                  <a:pt x="5320" y="4366"/>
                </a:lnTo>
                <a:lnTo>
                  <a:pt x="5320" y="4292"/>
                </a:lnTo>
                <a:lnTo>
                  <a:pt x="5246" y="4256"/>
                </a:lnTo>
                <a:lnTo>
                  <a:pt x="5173" y="4219"/>
                </a:lnTo>
                <a:close/>
                <a:moveTo>
                  <a:pt x="5980" y="6016"/>
                </a:moveTo>
                <a:lnTo>
                  <a:pt x="6017" y="6053"/>
                </a:lnTo>
                <a:lnTo>
                  <a:pt x="6053" y="6126"/>
                </a:lnTo>
                <a:lnTo>
                  <a:pt x="6053" y="6200"/>
                </a:lnTo>
                <a:lnTo>
                  <a:pt x="5907" y="6237"/>
                </a:lnTo>
                <a:lnTo>
                  <a:pt x="5943" y="6090"/>
                </a:lnTo>
                <a:lnTo>
                  <a:pt x="5980" y="6016"/>
                </a:lnTo>
                <a:close/>
                <a:moveTo>
                  <a:pt x="5833" y="5613"/>
                </a:moveTo>
                <a:lnTo>
                  <a:pt x="5723" y="5650"/>
                </a:lnTo>
                <a:lnTo>
                  <a:pt x="5650" y="5723"/>
                </a:lnTo>
                <a:lnTo>
                  <a:pt x="5613" y="5796"/>
                </a:lnTo>
                <a:lnTo>
                  <a:pt x="5613" y="5870"/>
                </a:lnTo>
                <a:lnTo>
                  <a:pt x="5687" y="5943"/>
                </a:lnTo>
                <a:lnTo>
                  <a:pt x="5577" y="6163"/>
                </a:lnTo>
                <a:lnTo>
                  <a:pt x="5540" y="6420"/>
                </a:lnTo>
                <a:lnTo>
                  <a:pt x="5577" y="6530"/>
                </a:lnTo>
                <a:lnTo>
                  <a:pt x="5687" y="6567"/>
                </a:lnTo>
                <a:lnTo>
                  <a:pt x="5833" y="6603"/>
                </a:lnTo>
                <a:lnTo>
                  <a:pt x="5980" y="6603"/>
                </a:lnTo>
                <a:lnTo>
                  <a:pt x="6090" y="6567"/>
                </a:lnTo>
                <a:lnTo>
                  <a:pt x="6237" y="6530"/>
                </a:lnTo>
                <a:lnTo>
                  <a:pt x="6347" y="6457"/>
                </a:lnTo>
                <a:lnTo>
                  <a:pt x="6420" y="6347"/>
                </a:lnTo>
                <a:lnTo>
                  <a:pt x="6457" y="6200"/>
                </a:lnTo>
                <a:lnTo>
                  <a:pt x="6457" y="6053"/>
                </a:lnTo>
                <a:lnTo>
                  <a:pt x="6420" y="5943"/>
                </a:lnTo>
                <a:lnTo>
                  <a:pt x="6347" y="5833"/>
                </a:lnTo>
                <a:lnTo>
                  <a:pt x="6274" y="5760"/>
                </a:lnTo>
                <a:lnTo>
                  <a:pt x="6163" y="5686"/>
                </a:lnTo>
                <a:lnTo>
                  <a:pt x="6053" y="5650"/>
                </a:lnTo>
                <a:lnTo>
                  <a:pt x="5943" y="5613"/>
                </a:lnTo>
                <a:close/>
                <a:moveTo>
                  <a:pt x="3926" y="441"/>
                </a:moveTo>
                <a:lnTo>
                  <a:pt x="4623" y="478"/>
                </a:lnTo>
                <a:lnTo>
                  <a:pt x="5356" y="478"/>
                </a:lnTo>
                <a:lnTo>
                  <a:pt x="6824" y="551"/>
                </a:lnTo>
                <a:lnTo>
                  <a:pt x="7631" y="551"/>
                </a:lnTo>
                <a:lnTo>
                  <a:pt x="7704" y="734"/>
                </a:lnTo>
                <a:lnTo>
                  <a:pt x="7777" y="1064"/>
                </a:lnTo>
                <a:lnTo>
                  <a:pt x="7521" y="1174"/>
                </a:lnTo>
                <a:lnTo>
                  <a:pt x="7191" y="1211"/>
                </a:lnTo>
                <a:lnTo>
                  <a:pt x="7044" y="1211"/>
                </a:lnTo>
                <a:lnTo>
                  <a:pt x="6860" y="1174"/>
                </a:lnTo>
                <a:lnTo>
                  <a:pt x="6714" y="1174"/>
                </a:lnTo>
                <a:lnTo>
                  <a:pt x="6530" y="1211"/>
                </a:lnTo>
                <a:lnTo>
                  <a:pt x="6494" y="1248"/>
                </a:lnTo>
                <a:lnTo>
                  <a:pt x="6457" y="1321"/>
                </a:lnTo>
                <a:lnTo>
                  <a:pt x="6420" y="1395"/>
                </a:lnTo>
                <a:lnTo>
                  <a:pt x="6457" y="1468"/>
                </a:lnTo>
                <a:lnTo>
                  <a:pt x="6457" y="1505"/>
                </a:lnTo>
                <a:lnTo>
                  <a:pt x="6494" y="1578"/>
                </a:lnTo>
                <a:lnTo>
                  <a:pt x="6567" y="1651"/>
                </a:lnTo>
                <a:lnTo>
                  <a:pt x="6567" y="1871"/>
                </a:lnTo>
                <a:lnTo>
                  <a:pt x="6567" y="2092"/>
                </a:lnTo>
                <a:lnTo>
                  <a:pt x="6640" y="2642"/>
                </a:lnTo>
                <a:lnTo>
                  <a:pt x="6677" y="3192"/>
                </a:lnTo>
                <a:lnTo>
                  <a:pt x="6714" y="3632"/>
                </a:lnTo>
                <a:lnTo>
                  <a:pt x="6714" y="4072"/>
                </a:lnTo>
                <a:lnTo>
                  <a:pt x="6677" y="4586"/>
                </a:lnTo>
                <a:lnTo>
                  <a:pt x="6640" y="4843"/>
                </a:lnTo>
                <a:lnTo>
                  <a:pt x="6640" y="5099"/>
                </a:lnTo>
                <a:lnTo>
                  <a:pt x="6677" y="5246"/>
                </a:lnTo>
                <a:lnTo>
                  <a:pt x="6640" y="5319"/>
                </a:lnTo>
                <a:lnTo>
                  <a:pt x="6640" y="5393"/>
                </a:lnTo>
                <a:lnTo>
                  <a:pt x="6640" y="5466"/>
                </a:lnTo>
                <a:lnTo>
                  <a:pt x="6714" y="5540"/>
                </a:lnTo>
                <a:lnTo>
                  <a:pt x="7117" y="5796"/>
                </a:lnTo>
                <a:lnTo>
                  <a:pt x="7484" y="6016"/>
                </a:lnTo>
                <a:lnTo>
                  <a:pt x="7851" y="6310"/>
                </a:lnTo>
                <a:lnTo>
                  <a:pt x="8218" y="6640"/>
                </a:lnTo>
                <a:lnTo>
                  <a:pt x="8915" y="7300"/>
                </a:lnTo>
                <a:lnTo>
                  <a:pt x="8621" y="7337"/>
                </a:lnTo>
                <a:lnTo>
                  <a:pt x="8328" y="7300"/>
                </a:lnTo>
                <a:lnTo>
                  <a:pt x="8108" y="7227"/>
                </a:lnTo>
                <a:lnTo>
                  <a:pt x="7887" y="7154"/>
                </a:lnTo>
                <a:lnTo>
                  <a:pt x="7484" y="6933"/>
                </a:lnTo>
                <a:lnTo>
                  <a:pt x="7117" y="6823"/>
                </a:lnTo>
                <a:lnTo>
                  <a:pt x="6750" y="6787"/>
                </a:lnTo>
                <a:lnTo>
                  <a:pt x="6384" y="6823"/>
                </a:lnTo>
                <a:lnTo>
                  <a:pt x="5980" y="6933"/>
                </a:lnTo>
                <a:lnTo>
                  <a:pt x="5577" y="7044"/>
                </a:lnTo>
                <a:lnTo>
                  <a:pt x="5210" y="7227"/>
                </a:lnTo>
                <a:lnTo>
                  <a:pt x="4843" y="7374"/>
                </a:lnTo>
                <a:lnTo>
                  <a:pt x="4439" y="7520"/>
                </a:lnTo>
                <a:lnTo>
                  <a:pt x="4109" y="7557"/>
                </a:lnTo>
                <a:lnTo>
                  <a:pt x="3816" y="7594"/>
                </a:lnTo>
                <a:lnTo>
                  <a:pt x="3889" y="7557"/>
                </a:lnTo>
                <a:lnTo>
                  <a:pt x="3926" y="7484"/>
                </a:lnTo>
                <a:lnTo>
                  <a:pt x="3926" y="7374"/>
                </a:lnTo>
                <a:lnTo>
                  <a:pt x="3926" y="7300"/>
                </a:lnTo>
                <a:lnTo>
                  <a:pt x="3889" y="7227"/>
                </a:lnTo>
                <a:lnTo>
                  <a:pt x="3816" y="7190"/>
                </a:lnTo>
                <a:lnTo>
                  <a:pt x="2789" y="7190"/>
                </a:lnTo>
                <a:lnTo>
                  <a:pt x="2935" y="7044"/>
                </a:lnTo>
                <a:lnTo>
                  <a:pt x="3266" y="6677"/>
                </a:lnTo>
                <a:lnTo>
                  <a:pt x="3559" y="6713"/>
                </a:lnTo>
                <a:lnTo>
                  <a:pt x="3853" y="6713"/>
                </a:lnTo>
                <a:lnTo>
                  <a:pt x="4403" y="6677"/>
                </a:lnTo>
                <a:lnTo>
                  <a:pt x="4549" y="6640"/>
                </a:lnTo>
                <a:lnTo>
                  <a:pt x="4623" y="6530"/>
                </a:lnTo>
                <a:lnTo>
                  <a:pt x="4623" y="6457"/>
                </a:lnTo>
                <a:lnTo>
                  <a:pt x="4586" y="6383"/>
                </a:lnTo>
                <a:lnTo>
                  <a:pt x="4513" y="6310"/>
                </a:lnTo>
                <a:lnTo>
                  <a:pt x="4403" y="6273"/>
                </a:lnTo>
                <a:lnTo>
                  <a:pt x="3669" y="6273"/>
                </a:lnTo>
                <a:lnTo>
                  <a:pt x="3926" y="6016"/>
                </a:lnTo>
                <a:lnTo>
                  <a:pt x="4183" y="5723"/>
                </a:lnTo>
                <a:lnTo>
                  <a:pt x="4293" y="5723"/>
                </a:lnTo>
                <a:lnTo>
                  <a:pt x="4366" y="5686"/>
                </a:lnTo>
                <a:lnTo>
                  <a:pt x="4439" y="5576"/>
                </a:lnTo>
                <a:lnTo>
                  <a:pt x="4476" y="5466"/>
                </a:lnTo>
                <a:lnTo>
                  <a:pt x="4403" y="3449"/>
                </a:lnTo>
                <a:lnTo>
                  <a:pt x="4366" y="2495"/>
                </a:lnTo>
                <a:lnTo>
                  <a:pt x="4329" y="2018"/>
                </a:lnTo>
                <a:lnTo>
                  <a:pt x="4293" y="1541"/>
                </a:lnTo>
                <a:lnTo>
                  <a:pt x="4256" y="1431"/>
                </a:lnTo>
                <a:lnTo>
                  <a:pt x="4549" y="1505"/>
                </a:lnTo>
                <a:lnTo>
                  <a:pt x="4953" y="1578"/>
                </a:lnTo>
                <a:lnTo>
                  <a:pt x="5173" y="1578"/>
                </a:lnTo>
                <a:lnTo>
                  <a:pt x="5356" y="1505"/>
                </a:lnTo>
                <a:lnTo>
                  <a:pt x="5393" y="1468"/>
                </a:lnTo>
                <a:lnTo>
                  <a:pt x="5430" y="1431"/>
                </a:lnTo>
                <a:lnTo>
                  <a:pt x="5430" y="1358"/>
                </a:lnTo>
                <a:lnTo>
                  <a:pt x="5393" y="1321"/>
                </a:lnTo>
                <a:lnTo>
                  <a:pt x="5246" y="1211"/>
                </a:lnTo>
                <a:lnTo>
                  <a:pt x="5063" y="1174"/>
                </a:lnTo>
                <a:lnTo>
                  <a:pt x="4733" y="1138"/>
                </a:lnTo>
                <a:lnTo>
                  <a:pt x="4219" y="1064"/>
                </a:lnTo>
                <a:lnTo>
                  <a:pt x="4183" y="1028"/>
                </a:lnTo>
                <a:lnTo>
                  <a:pt x="4146" y="991"/>
                </a:lnTo>
                <a:lnTo>
                  <a:pt x="3999" y="991"/>
                </a:lnTo>
                <a:lnTo>
                  <a:pt x="3853" y="1028"/>
                </a:lnTo>
                <a:lnTo>
                  <a:pt x="3706" y="1064"/>
                </a:lnTo>
                <a:lnTo>
                  <a:pt x="3596" y="1064"/>
                </a:lnTo>
                <a:lnTo>
                  <a:pt x="3522" y="1028"/>
                </a:lnTo>
                <a:lnTo>
                  <a:pt x="3486" y="991"/>
                </a:lnTo>
                <a:lnTo>
                  <a:pt x="3412" y="881"/>
                </a:lnTo>
                <a:lnTo>
                  <a:pt x="3412" y="771"/>
                </a:lnTo>
                <a:lnTo>
                  <a:pt x="3412" y="698"/>
                </a:lnTo>
                <a:lnTo>
                  <a:pt x="3486" y="624"/>
                </a:lnTo>
                <a:lnTo>
                  <a:pt x="3559" y="551"/>
                </a:lnTo>
                <a:lnTo>
                  <a:pt x="3742" y="478"/>
                </a:lnTo>
                <a:lnTo>
                  <a:pt x="3926" y="441"/>
                </a:lnTo>
                <a:close/>
                <a:moveTo>
                  <a:pt x="6090" y="8071"/>
                </a:moveTo>
                <a:lnTo>
                  <a:pt x="6127" y="8144"/>
                </a:lnTo>
                <a:lnTo>
                  <a:pt x="6127" y="8217"/>
                </a:lnTo>
                <a:lnTo>
                  <a:pt x="6090" y="8291"/>
                </a:lnTo>
                <a:lnTo>
                  <a:pt x="6053" y="8364"/>
                </a:lnTo>
                <a:lnTo>
                  <a:pt x="5980" y="8401"/>
                </a:lnTo>
                <a:lnTo>
                  <a:pt x="5907" y="8401"/>
                </a:lnTo>
                <a:lnTo>
                  <a:pt x="5833" y="8364"/>
                </a:lnTo>
                <a:lnTo>
                  <a:pt x="5760" y="8291"/>
                </a:lnTo>
                <a:lnTo>
                  <a:pt x="5760" y="8181"/>
                </a:lnTo>
                <a:lnTo>
                  <a:pt x="5833" y="8144"/>
                </a:lnTo>
                <a:lnTo>
                  <a:pt x="5943" y="8071"/>
                </a:lnTo>
                <a:lnTo>
                  <a:pt x="6017" y="8107"/>
                </a:lnTo>
                <a:lnTo>
                  <a:pt x="6053" y="8107"/>
                </a:lnTo>
                <a:lnTo>
                  <a:pt x="6090" y="8071"/>
                </a:lnTo>
                <a:close/>
                <a:moveTo>
                  <a:pt x="5907" y="7630"/>
                </a:moveTo>
                <a:lnTo>
                  <a:pt x="5797" y="7667"/>
                </a:lnTo>
                <a:lnTo>
                  <a:pt x="5687" y="7704"/>
                </a:lnTo>
                <a:lnTo>
                  <a:pt x="5577" y="7777"/>
                </a:lnTo>
                <a:lnTo>
                  <a:pt x="5467" y="7887"/>
                </a:lnTo>
                <a:lnTo>
                  <a:pt x="5467" y="7924"/>
                </a:lnTo>
                <a:lnTo>
                  <a:pt x="5430" y="7997"/>
                </a:lnTo>
                <a:lnTo>
                  <a:pt x="5503" y="8071"/>
                </a:lnTo>
                <a:lnTo>
                  <a:pt x="5430" y="8217"/>
                </a:lnTo>
                <a:lnTo>
                  <a:pt x="5430" y="8364"/>
                </a:lnTo>
                <a:lnTo>
                  <a:pt x="5467" y="8474"/>
                </a:lnTo>
                <a:lnTo>
                  <a:pt x="5540" y="8584"/>
                </a:lnTo>
                <a:lnTo>
                  <a:pt x="5650" y="8694"/>
                </a:lnTo>
                <a:lnTo>
                  <a:pt x="5797" y="8731"/>
                </a:lnTo>
                <a:lnTo>
                  <a:pt x="5907" y="8768"/>
                </a:lnTo>
                <a:lnTo>
                  <a:pt x="6053" y="8768"/>
                </a:lnTo>
                <a:lnTo>
                  <a:pt x="6200" y="8731"/>
                </a:lnTo>
                <a:lnTo>
                  <a:pt x="6310" y="8658"/>
                </a:lnTo>
                <a:lnTo>
                  <a:pt x="6384" y="8584"/>
                </a:lnTo>
                <a:lnTo>
                  <a:pt x="6457" y="8474"/>
                </a:lnTo>
                <a:lnTo>
                  <a:pt x="6494" y="8327"/>
                </a:lnTo>
                <a:lnTo>
                  <a:pt x="6494" y="8217"/>
                </a:lnTo>
                <a:lnTo>
                  <a:pt x="6494" y="8071"/>
                </a:lnTo>
                <a:lnTo>
                  <a:pt x="6457" y="7961"/>
                </a:lnTo>
                <a:lnTo>
                  <a:pt x="6384" y="7851"/>
                </a:lnTo>
                <a:lnTo>
                  <a:pt x="6310" y="7777"/>
                </a:lnTo>
                <a:lnTo>
                  <a:pt x="6200" y="7704"/>
                </a:lnTo>
                <a:lnTo>
                  <a:pt x="6053" y="7667"/>
                </a:lnTo>
                <a:lnTo>
                  <a:pt x="5907" y="7630"/>
                </a:lnTo>
                <a:close/>
                <a:moveTo>
                  <a:pt x="4476" y="9134"/>
                </a:moveTo>
                <a:lnTo>
                  <a:pt x="4513" y="9281"/>
                </a:lnTo>
                <a:lnTo>
                  <a:pt x="4476" y="9391"/>
                </a:lnTo>
                <a:lnTo>
                  <a:pt x="4403" y="9538"/>
                </a:lnTo>
                <a:lnTo>
                  <a:pt x="4256" y="9648"/>
                </a:lnTo>
                <a:lnTo>
                  <a:pt x="4183" y="9685"/>
                </a:lnTo>
                <a:lnTo>
                  <a:pt x="4109" y="9685"/>
                </a:lnTo>
                <a:lnTo>
                  <a:pt x="4036" y="9648"/>
                </a:lnTo>
                <a:lnTo>
                  <a:pt x="3963" y="9575"/>
                </a:lnTo>
                <a:lnTo>
                  <a:pt x="3926" y="9501"/>
                </a:lnTo>
                <a:lnTo>
                  <a:pt x="3926" y="9428"/>
                </a:lnTo>
                <a:lnTo>
                  <a:pt x="3963" y="9354"/>
                </a:lnTo>
                <a:lnTo>
                  <a:pt x="4036" y="9281"/>
                </a:lnTo>
                <a:lnTo>
                  <a:pt x="4219" y="9208"/>
                </a:lnTo>
                <a:lnTo>
                  <a:pt x="4403" y="9171"/>
                </a:lnTo>
                <a:lnTo>
                  <a:pt x="4439" y="9171"/>
                </a:lnTo>
                <a:lnTo>
                  <a:pt x="4476" y="9134"/>
                </a:lnTo>
                <a:close/>
                <a:moveTo>
                  <a:pt x="7741" y="9391"/>
                </a:moveTo>
                <a:lnTo>
                  <a:pt x="7814" y="9464"/>
                </a:lnTo>
                <a:lnTo>
                  <a:pt x="7851" y="9575"/>
                </a:lnTo>
                <a:lnTo>
                  <a:pt x="7851" y="9685"/>
                </a:lnTo>
                <a:lnTo>
                  <a:pt x="7814" y="9795"/>
                </a:lnTo>
                <a:lnTo>
                  <a:pt x="7704" y="9868"/>
                </a:lnTo>
                <a:lnTo>
                  <a:pt x="7557" y="9905"/>
                </a:lnTo>
                <a:lnTo>
                  <a:pt x="7447" y="9905"/>
                </a:lnTo>
                <a:lnTo>
                  <a:pt x="7301" y="9868"/>
                </a:lnTo>
                <a:lnTo>
                  <a:pt x="7227" y="9795"/>
                </a:lnTo>
                <a:lnTo>
                  <a:pt x="7301" y="9648"/>
                </a:lnTo>
                <a:lnTo>
                  <a:pt x="7374" y="9538"/>
                </a:lnTo>
                <a:lnTo>
                  <a:pt x="7484" y="9464"/>
                </a:lnTo>
                <a:lnTo>
                  <a:pt x="7631" y="9428"/>
                </a:lnTo>
                <a:lnTo>
                  <a:pt x="7704" y="9391"/>
                </a:lnTo>
                <a:close/>
                <a:moveTo>
                  <a:pt x="4439" y="8658"/>
                </a:moveTo>
                <a:lnTo>
                  <a:pt x="4293" y="8694"/>
                </a:lnTo>
                <a:lnTo>
                  <a:pt x="4146" y="8694"/>
                </a:lnTo>
                <a:lnTo>
                  <a:pt x="4073" y="8731"/>
                </a:lnTo>
                <a:lnTo>
                  <a:pt x="3999" y="8804"/>
                </a:lnTo>
                <a:lnTo>
                  <a:pt x="3963" y="8951"/>
                </a:lnTo>
                <a:lnTo>
                  <a:pt x="3742" y="9061"/>
                </a:lnTo>
                <a:lnTo>
                  <a:pt x="3596" y="9244"/>
                </a:lnTo>
                <a:lnTo>
                  <a:pt x="3559" y="9354"/>
                </a:lnTo>
                <a:lnTo>
                  <a:pt x="3522" y="9501"/>
                </a:lnTo>
                <a:lnTo>
                  <a:pt x="3559" y="9611"/>
                </a:lnTo>
                <a:lnTo>
                  <a:pt x="3596" y="9758"/>
                </a:lnTo>
                <a:lnTo>
                  <a:pt x="3706" y="9868"/>
                </a:lnTo>
                <a:lnTo>
                  <a:pt x="3779" y="9978"/>
                </a:lnTo>
                <a:lnTo>
                  <a:pt x="3926" y="10051"/>
                </a:lnTo>
                <a:lnTo>
                  <a:pt x="4036" y="10088"/>
                </a:lnTo>
                <a:lnTo>
                  <a:pt x="4366" y="10088"/>
                </a:lnTo>
                <a:lnTo>
                  <a:pt x="4513" y="10015"/>
                </a:lnTo>
                <a:lnTo>
                  <a:pt x="4623" y="9905"/>
                </a:lnTo>
                <a:lnTo>
                  <a:pt x="4733" y="9795"/>
                </a:lnTo>
                <a:lnTo>
                  <a:pt x="4843" y="9648"/>
                </a:lnTo>
                <a:lnTo>
                  <a:pt x="4880" y="9501"/>
                </a:lnTo>
                <a:lnTo>
                  <a:pt x="4916" y="9354"/>
                </a:lnTo>
                <a:lnTo>
                  <a:pt x="4916" y="9171"/>
                </a:lnTo>
                <a:lnTo>
                  <a:pt x="4880" y="9024"/>
                </a:lnTo>
                <a:lnTo>
                  <a:pt x="4806" y="8878"/>
                </a:lnTo>
                <a:lnTo>
                  <a:pt x="4733" y="8768"/>
                </a:lnTo>
                <a:lnTo>
                  <a:pt x="4586" y="8694"/>
                </a:lnTo>
                <a:lnTo>
                  <a:pt x="4439" y="8658"/>
                </a:lnTo>
                <a:close/>
                <a:moveTo>
                  <a:pt x="7447" y="8951"/>
                </a:moveTo>
                <a:lnTo>
                  <a:pt x="7337" y="8988"/>
                </a:lnTo>
                <a:lnTo>
                  <a:pt x="7264" y="9061"/>
                </a:lnTo>
                <a:lnTo>
                  <a:pt x="7227" y="9134"/>
                </a:lnTo>
                <a:lnTo>
                  <a:pt x="7227" y="9208"/>
                </a:lnTo>
                <a:lnTo>
                  <a:pt x="7117" y="9318"/>
                </a:lnTo>
                <a:lnTo>
                  <a:pt x="7007" y="9391"/>
                </a:lnTo>
                <a:lnTo>
                  <a:pt x="6934" y="9501"/>
                </a:lnTo>
                <a:lnTo>
                  <a:pt x="6897" y="9611"/>
                </a:lnTo>
                <a:lnTo>
                  <a:pt x="6897" y="9575"/>
                </a:lnTo>
                <a:lnTo>
                  <a:pt x="6860" y="9611"/>
                </a:lnTo>
                <a:lnTo>
                  <a:pt x="6824" y="9758"/>
                </a:lnTo>
                <a:lnTo>
                  <a:pt x="6824" y="9905"/>
                </a:lnTo>
                <a:lnTo>
                  <a:pt x="6860" y="9978"/>
                </a:lnTo>
                <a:lnTo>
                  <a:pt x="6897" y="10051"/>
                </a:lnTo>
                <a:lnTo>
                  <a:pt x="7007" y="10125"/>
                </a:lnTo>
                <a:lnTo>
                  <a:pt x="7044" y="10161"/>
                </a:lnTo>
                <a:lnTo>
                  <a:pt x="7044" y="10198"/>
                </a:lnTo>
                <a:lnTo>
                  <a:pt x="7227" y="10271"/>
                </a:lnTo>
                <a:lnTo>
                  <a:pt x="7374" y="10345"/>
                </a:lnTo>
                <a:lnTo>
                  <a:pt x="7704" y="10345"/>
                </a:lnTo>
                <a:lnTo>
                  <a:pt x="7851" y="10271"/>
                </a:lnTo>
                <a:lnTo>
                  <a:pt x="7998" y="10198"/>
                </a:lnTo>
                <a:lnTo>
                  <a:pt x="8108" y="10088"/>
                </a:lnTo>
                <a:lnTo>
                  <a:pt x="8181" y="9941"/>
                </a:lnTo>
                <a:lnTo>
                  <a:pt x="8254" y="9795"/>
                </a:lnTo>
                <a:lnTo>
                  <a:pt x="8291" y="9611"/>
                </a:lnTo>
                <a:lnTo>
                  <a:pt x="8254" y="9464"/>
                </a:lnTo>
                <a:lnTo>
                  <a:pt x="8218" y="9318"/>
                </a:lnTo>
                <a:lnTo>
                  <a:pt x="8144" y="9171"/>
                </a:lnTo>
                <a:lnTo>
                  <a:pt x="7998" y="9024"/>
                </a:lnTo>
                <a:lnTo>
                  <a:pt x="7924" y="8988"/>
                </a:lnTo>
                <a:lnTo>
                  <a:pt x="7851" y="8951"/>
                </a:lnTo>
                <a:close/>
                <a:moveTo>
                  <a:pt x="6970" y="7227"/>
                </a:moveTo>
                <a:lnTo>
                  <a:pt x="7227" y="7300"/>
                </a:lnTo>
                <a:lnTo>
                  <a:pt x="7741" y="7520"/>
                </a:lnTo>
                <a:lnTo>
                  <a:pt x="8071" y="7667"/>
                </a:lnTo>
                <a:lnTo>
                  <a:pt x="8474" y="7740"/>
                </a:lnTo>
                <a:lnTo>
                  <a:pt x="8658" y="7777"/>
                </a:lnTo>
                <a:lnTo>
                  <a:pt x="8878" y="7777"/>
                </a:lnTo>
                <a:lnTo>
                  <a:pt x="9061" y="7740"/>
                </a:lnTo>
                <a:lnTo>
                  <a:pt x="9245" y="7667"/>
                </a:lnTo>
                <a:lnTo>
                  <a:pt x="9575" y="8071"/>
                </a:lnTo>
                <a:lnTo>
                  <a:pt x="10125" y="8841"/>
                </a:lnTo>
                <a:lnTo>
                  <a:pt x="10639" y="9648"/>
                </a:lnTo>
                <a:lnTo>
                  <a:pt x="10785" y="9868"/>
                </a:lnTo>
                <a:lnTo>
                  <a:pt x="10822" y="10015"/>
                </a:lnTo>
                <a:lnTo>
                  <a:pt x="10785" y="10161"/>
                </a:lnTo>
                <a:lnTo>
                  <a:pt x="10749" y="10235"/>
                </a:lnTo>
                <a:lnTo>
                  <a:pt x="10639" y="10345"/>
                </a:lnTo>
                <a:lnTo>
                  <a:pt x="10455" y="10455"/>
                </a:lnTo>
                <a:lnTo>
                  <a:pt x="10235" y="10602"/>
                </a:lnTo>
                <a:lnTo>
                  <a:pt x="9758" y="10565"/>
                </a:lnTo>
                <a:lnTo>
                  <a:pt x="9281" y="10492"/>
                </a:lnTo>
                <a:lnTo>
                  <a:pt x="8328" y="10455"/>
                </a:lnTo>
                <a:lnTo>
                  <a:pt x="7374" y="10492"/>
                </a:lnTo>
                <a:lnTo>
                  <a:pt x="6420" y="10528"/>
                </a:lnTo>
                <a:lnTo>
                  <a:pt x="2092" y="10675"/>
                </a:lnTo>
                <a:lnTo>
                  <a:pt x="1065" y="10712"/>
                </a:lnTo>
                <a:lnTo>
                  <a:pt x="735" y="10712"/>
                </a:lnTo>
                <a:lnTo>
                  <a:pt x="625" y="10638"/>
                </a:lnTo>
                <a:lnTo>
                  <a:pt x="588" y="10602"/>
                </a:lnTo>
                <a:lnTo>
                  <a:pt x="551" y="10565"/>
                </a:lnTo>
                <a:lnTo>
                  <a:pt x="588" y="10418"/>
                </a:lnTo>
                <a:lnTo>
                  <a:pt x="735" y="10198"/>
                </a:lnTo>
                <a:lnTo>
                  <a:pt x="1065" y="9685"/>
                </a:lnTo>
                <a:lnTo>
                  <a:pt x="1542" y="9575"/>
                </a:lnTo>
                <a:lnTo>
                  <a:pt x="1762" y="9538"/>
                </a:lnTo>
                <a:lnTo>
                  <a:pt x="2018" y="9501"/>
                </a:lnTo>
                <a:lnTo>
                  <a:pt x="2092" y="9464"/>
                </a:lnTo>
                <a:lnTo>
                  <a:pt x="2128" y="9428"/>
                </a:lnTo>
                <a:lnTo>
                  <a:pt x="2165" y="9281"/>
                </a:lnTo>
                <a:lnTo>
                  <a:pt x="2128" y="9171"/>
                </a:lnTo>
                <a:lnTo>
                  <a:pt x="2092" y="9134"/>
                </a:lnTo>
                <a:lnTo>
                  <a:pt x="2018" y="9098"/>
                </a:lnTo>
                <a:lnTo>
                  <a:pt x="1872" y="9061"/>
                </a:lnTo>
                <a:lnTo>
                  <a:pt x="1725" y="9061"/>
                </a:lnTo>
                <a:lnTo>
                  <a:pt x="1395" y="9134"/>
                </a:lnTo>
                <a:lnTo>
                  <a:pt x="1395" y="9134"/>
                </a:lnTo>
                <a:lnTo>
                  <a:pt x="1798" y="8547"/>
                </a:lnTo>
                <a:lnTo>
                  <a:pt x="1835" y="8511"/>
                </a:lnTo>
                <a:lnTo>
                  <a:pt x="1945" y="8547"/>
                </a:lnTo>
                <a:lnTo>
                  <a:pt x="2092" y="8584"/>
                </a:lnTo>
                <a:lnTo>
                  <a:pt x="2459" y="8621"/>
                </a:lnTo>
                <a:lnTo>
                  <a:pt x="2972" y="8621"/>
                </a:lnTo>
                <a:lnTo>
                  <a:pt x="3082" y="8584"/>
                </a:lnTo>
                <a:lnTo>
                  <a:pt x="3156" y="8511"/>
                </a:lnTo>
                <a:lnTo>
                  <a:pt x="3192" y="8401"/>
                </a:lnTo>
                <a:lnTo>
                  <a:pt x="3156" y="8291"/>
                </a:lnTo>
                <a:lnTo>
                  <a:pt x="3082" y="8217"/>
                </a:lnTo>
                <a:lnTo>
                  <a:pt x="2972" y="8181"/>
                </a:lnTo>
                <a:lnTo>
                  <a:pt x="2055" y="8181"/>
                </a:lnTo>
                <a:lnTo>
                  <a:pt x="2532" y="7520"/>
                </a:lnTo>
                <a:lnTo>
                  <a:pt x="2752" y="7557"/>
                </a:lnTo>
                <a:lnTo>
                  <a:pt x="2899" y="7704"/>
                </a:lnTo>
                <a:lnTo>
                  <a:pt x="3046" y="7777"/>
                </a:lnTo>
                <a:lnTo>
                  <a:pt x="3192" y="7851"/>
                </a:lnTo>
                <a:lnTo>
                  <a:pt x="3376" y="7924"/>
                </a:lnTo>
                <a:lnTo>
                  <a:pt x="3742" y="7961"/>
                </a:lnTo>
                <a:lnTo>
                  <a:pt x="4073" y="7961"/>
                </a:lnTo>
                <a:lnTo>
                  <a:pt x="4549" y="7887"/>
                </a:lnTo>
                <a:lnTo>
                  <a:pt x="4953" y="7777"/>
                </a:lnTo>
                <a:lnTo>
                  <a:pt x="5797" y="7410"/>
                </a:lnTo>
                <a:lnTo>
                  <a:pt x="6237" y="7264"/>
                </a:lnTo>
                <a:lnTo>
                  <a:pt x="6494" y="7227"/>
                </a:lnTo>
                <a:close/>
                <a:moveTo>
                  <a:pt x="4036" y="1"/>
                </a:moveTo>
                <a:lnTo>
                  <a:pt x="3816" y="37"/>
                </a:lnTo>
                <a:lnTo>
                  <a:pt x="3596" y="74"/>
                </a:lnTo>
                <a:lnTo>
                  <a:pt x="3412" y="147"/>
                </a:lnTo>
                <a:lnTo>
                  <a:pt x="3229" y="257"/>
                </a:lnTo>
                <a:lnTo>
                  <a:pt x="3119" y="404"/>
                </a:lnTo>
                <a:lnTo>
                  <a:pt x="3009" y="551"/>
                </a:lnTo>
                <a:lnTo>
                  <a:pt x="2972" y="771"/>
                </a:lnTo>
                <a:lnTo>
                  <a:pt x="3009" y="991"/>
                </a:lnTo>
                <a:lnTo>
                  <a:pt x="3082" y="1174"/>
                </a:lnTo>
                <a:lnTo>
                  <a:pt x="3156" y="1285"/>
                </a:lnTo>
                <a:lnTo>
                  <a:pt x="3266" y="1358"/>
                </a:lnTo>
                <a:lnTo>
                  <a:pt x="3412" y="1431"/>
                </a:lnTo>
                <a:lnTo>
                  <a:pt x="3559" y="1468"/>
                </a:lnTo>
                <a:lnTo>
                  <a:pt x="3706" y="1468"/>
                </a:lnTo>
                <a:lnTo>
                  <a:pt x="3853" y="1431"/>
                </a:lnTo>
                <a:lnTo>
                  <a:pt x="3999" y="1395"/>
                </a:lnTo>
                <a:lnTo>
                  <a:pt x="4073" y="1395"/>
                </a:lnTo>
                <a:lnTo>
                  <a:pt x="3963" y="1468"/>
                </a:lnTo>
                <a:lnTo>
                  <a:pt x="3926" y="1578"/>
                </a:lnTo>
                <a:lnTo>
                  <a:pt x="3889" y="2055"/>
                </a:lnTo>
                <a:lnTo>
                  <a:pt x="3889" y="2532"/>
                </a:lnTo>
                <a:lnTo>
                  <a:pt x="3926" y="3449"/>
                </a:lnTo>
                <a:lnTo>
                  <a:pt x="3926" y="5099"/>
                </a:lnTo>
                <a:lnTo>
                  <a:pt x="3926" y="5283"/>
                </a:lnTo>
                <a:lnTo>
                  <a:pt x="3963" y="5466"/>
                </a:lnTo>
                <a:lnTo>
                  <a:pt x="3963" y="5503"/>
                </a:lnTo>
                <a:lnTo>
                  <a:pt x="3742" y="5613"/>
                </a:lnTo>
                <a:lnTo>
                  <a:pt x="3559" y="5723"/>
                </a:lnTo>
                <a:lnTo>
                  <a:pt x="3229" y="6016"/>
                </a:lnTo>
                <a:lnTo>
                  <a:pt x="2899" y="6347"/>
                </a:lnTo>
                <a:lnTo>
                  <a:pt x="2605" y="6677"/>
                </a:lnTo>
                <a:lnTo>
                  <a:pt x="2239" y="7080"/>
                </a:lnTo>
                <a:lnTo>
                  <a:pt x="1908" y="7484"/>
                </a:lnTo>
                <a:lnTo>
                  <a:pt x="1285" y="8364"/>
                </a:lnTo>
                <a:lnTo>
                  <a:pt x="698" y="9244"/>
                </a:lnTo>
                <a:lnTo>
                  <a:pt x="148" y="10125"/>
                </a:lnTo>
                <a:lnTo>
                  <a:pt x="38" y="10308"/>
                </a:lnTo>
                <a:lnTo>
                  <a:pt x="1" y="10492"/>
                </a:lnTo>
                <a:lnTo>
                  <a:pt x="38" y="10675"/>
                </a:lnTo>
                <a:lnTo>
                  <a:pt x="111" y="10858"/>
                </a:lnTo>
                <a:lnTo>
                  <a:pt x="221" y="11005"/>
                </a:lnTo>
                <a:lnTo>
                  <a:pt x="368" y="11115"/>
                </a:lnTo>
                <a:lnTo>
                  <a:pt x="551" y="11225"/>
                </a:lnTo>
                <a:lnTo>
                  <a:pt x="771" y="11262"/>
                </a:lnTo>
                <a:lnTo>
                  <a:pt x="1321" y="11299"/>
                </a:lnTo>
                <a:lnTo>
                  <a:pt x="1872" y="11262"/>
                </a:lnTo>
                <a:lnTo>
                  <a:pt x="3009" y="11189"/>
                </a:lnTo>
                <a:lnTo>
                  <a:pt x="5503" y="11115"/>
                </a:lnTo>
                <a:lnTo>
                  <a:pt x="7447" y="11042"/>
                </a:lnTo>
                <a:lnTo>
                  <a:pt x="8401" y="11005"/>
                </a:lnTo>
                <a:lnTo>
                  <a:pt x="9355" y="11042"/>
                </a:lnTo>
                <a:lnTo>
                  <a:pt x="9391" y="11152"/>
                </a:lnTo>
                <a:lnTo>
                  <a:pt x="9465" y="11225"/>
                </a:lnTo>
                <a:lnTo>
                  <a:pt x="9612" y="11299"/>
                </a:lnTo>
                <a:lnTo>
                  <a:pt x="9795" y="11335"/>
                </a:lnTo>
                <a:lnTo>
                  <a:pt x="9978" y="11335"/>
                </a:lnTo>
                <a:lnTo>
                  <a:pt x="10125" y="11299"/>
                </a:lnTo>
                <a:lnTo>
                  <a:pt x="10272" y="11299"/>
                </a:lnTo>
                <a:lnTo>
                  <a:pt x="10382" y="11262"/>
                </a:lnTo>
                <a:lnTo>
                  <a:pt x="10455" y="11189"/>
                </a:lnTo>
                <a:lnTo>
                  <a:pt x="10565" y="11115"/>
                </a:lnTo>
                <a:lnTo>
                  <a:pt x="10785" y="10968"/>
                </a:lnTo>
                <a:lnTo>
                  <a:pt x="10969" y="10785"/>
                </a:lnTo>
                <a:lnTo>
                  <a:pt x="11152" y="10602"/>
                </a:lnTo>
                <a:lnTo>
                  <a:pt x="11299" y="10455"/>
                </a:lnTo>
                <a:lnTo>
                  <a:pt x="11336" y="10308"/>
                </a:lnTo>
                <a:lnTo>
                  <a:pt x="11372" y="10198"/>
                </a:lnTo>
                <a:lnTo>
                  <a:pt x="11409" y="10051"/>
                </a:lnTo>
                <a:lnTo>
                  <a:pt x="11372" y="9941"/>
                </a:lnTo>
                <a:lnTo>
                  <a:pt x="11299" y="9685"/>
                </a:lnTo>
                <a:lnTo>
                  <a:pt x="11189" y="9464"/>
                </a:lnTo>
                <a:lnTo>
                  <a:pt x="10859" y="8914"/>
                </a:lnTo>
                <a:lnTo>
                  <a:pt x="10492" y="8364"/>
                </a:lnTo>
                <a:lnTo>
                  <a:pt x="10125" y="7887"/>
                </a:lnTo>
                <a:lnTo>
                  <a:pt x="9722" y="7410"/>
                </a:lnTo>
                <a:lnTo>
                  <a:pt x="9318" y="6933"/>
                </a:lnTo>
                <a:lnTo>
                  <a:pt x="8878" y="6493"/>
                </a:lnTo>
                <a:lnTo>
                  <a:pt x="8474" y="6126"/>
                </a:lnTo>
                <a:lnTo>
                  <a:pt x="8071" y="5760"/>
                </a:lnTo>
                <a:lnTo>
                  <a:pt x="7851" y="5576"/>
                </a:lnTo>
                <a:lnTo>
                  <a:pt x="7594" y="5430"/>
                </a:lnTo>
                <a:lnTo>
                  <a:pt x="7374" y="5319"/>
                </a:lnTo>
                <a:lnTo>
                  <a:pt x="7117" y="5209"/>
                </a:lnTo>
                <a:lnTo>
                  <a:pt x="7117" y="5173"/>
                </a:lnTo>
                <a:lnTo>
                  <a:pt x="7191" y="4953"/>
                </a:lnTo>
                <a:lnTo>
                  <a:pt x="7227" y="4696"/>
                </a:lnTo>
                <a:lnTo>
                  <a:pt x="7227" y="4182"/>
                </a:lnTo>
                <a:lnTo>
                  <a:pt x="7227" y="3669"/>
                </a:lnTo>
                <a:lnTo>
                  <a:pt x="7191" y="3192"/>
                </a:lnTo>
                <a:lnTo>
                  <a:pt x="7154" y="2825"/>
                </a:lnTo>
                <a:lnTo>
                  <a:pt x="7117" y="2385"/>
                </a:lnTo>
                <a:lnTo>
                  <a:pt x="7044" y="2165"/>
                </a:lnTo>
                <a:lnTo>
                  <a:pt x="7007" y="1945"/>
                </a:lnTo>
                <a:lnTo>
                  <a:pt x="6934" y="1761"/>
                </a:lnTo>
                <a:lnTo>
                  <a:pt x="6824" y="1615"/>
                </a:lnTo>
                <a:lnTo>
                  <a:pt x="7191" y="1651"/>
                </a:lnTo>
                <a:lnTo>
                  <a:pt x="7521" y="1651"/>
                </a:lnTo>
                <a:lnTo>
                  <a:pt x="7851" y="1541"/>
                </a:lnTo>
                <a:lnTo>
                  <a:pt x="7998" y="1468"/>
                </a:lnTo>
                <a:lnTo>
                  <a:pt x="8144" y="1358"/>
                </a:lnTo>
                <a:lnTo>
                  <a:pt x="8254" y="1248"/>
                </a:lnTo>
                <a:lnTo>
                  <a:pt x="8254" y="1174"/>
                </a:lnTo>
                <a:lnTo>
                  <a:pt x="8254" y="1101"/>
                </a:lnTo>
                <a:lnTo>
                  <a:pt x="8144" y="624"/>
                </a:lnTo>
                <a:lnTo>
                  <a:pt x="8071" y="404"/>
                </a:lnTo>
                <a:lnTo>
                  <a:pt x="7998" y="294"/>
                </a:lnTo>
                <a:lnTo>
                  <a:pt x="7924" y="221"/>
                </a:lnTo>
                <a:lnTo>
                  <a:pt x="7851" y="147"/>
                </a:lnTo>
                <a:lnTo>
                  <a:pt x="7777" y="147"/>
                </a:lnTo>
                <a:lnTo>
                  <a:pt x="7631" y="111"/>
                </a:lnTo>
                <a:lnTo>
                  <a:pt x="6824" y="74"/>
                </a:lnTo>
                <a:lnTo>
                  <a:pt x="4036" y="1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8" name="Shape 278"/>
          <p:cNvSpPr/>
          <p:nvPr/>
        </p:nvSpPr>
        <p:spPr>
          <a:xfrm>
            <a:off x="1333294" y="4678455"/>
            <a:ext cx="306966" cy="385027"/>
          </a:xfrm>
          <a:custGeom>
            <a:avLst/>
            <a:gdLst/>
            <a:ahLst/>
            <a:cxnLst/>
            <a:rect l="0" t="0" r="0" b="0"/>
            <a:pathLst>
              <a:path w="10822" h="13574" extrusionOk="0">
                <a:moveTo>
                  <a:pt x="10235" y="1358"/>
                </a:moveTo>
                <a:lnTo>
                  <a:pt x="10345" y="1652"/>
                </a:lnTo>
                <a:lnTo>
                  <a:pt x="10345" y="1982"/>
                </a:lnTo>
                <a:lnTo>
                  <a:pt x="10345" y="2312"/>
                </a:lnTo>
                <a:lnTo>
                  <a:pt x="10235" y="2605"/>
                </a:lnTo>
                <a:lnTo>
                  <a:pt x="10235" y="2569"/>
                </a:lnTo>
                <a:lnTo>
                  <a:pt x="10198" y="1945"/>
                </a:lnTo>
                <a:lnTo>
                  <a:pt x="10235" y="1358"/>
                </a:lnTo>
                <a:close/>
                <a:moveTo>
                  <a:pt x="9538" y="2092"/>
                </a:moveTo>
                <a:lnTo>
                  <a:pt x="9538" y="2422"/>
                </a:lnTo>
                <a:lnTo>
                  <a:pt x="9538" y="2789"/>
                </a:lnTo>
                <a:lnTo>
                  <a:pt x="9465" y="2202"/>
                </a:lnTo>
                <a:lnTo>
                  <a:pt x="9538" y="2092"/>
                </a:lnTo>
                <a:close/>
                <a:moveTo>
                  <a:pt x="9941" y="1285"/>
                </a:moveTo>
                <a:lnTo>
                  <a:pt x="9868" y="1835"/>
                </a:lnTo>
                <a:lnTo>
                  <a:pt x="9831" y="2129"/>
                </a:lnTo>
                <a:lnTo>
                  <a:pt x="9831" y="2459"/>
                </a:lnTo>
                <a:lnTo>
                  <a:pt x="9831" y="2642"/>
                </a:lnTo>
                <a:lnTo>
                  <a:pt x="9868" y="2789"/>
                </a:lnTo>
                <a:lnTo>
                  <a:pt x="9941" y="2936"/>
                </a:lnTo>
                <a:lnTo>
                  <a:pt x="10015" y="3046"/>
                </a:lnTo>
                <a:lnTo>
                  <a:pt x="10051" y="3046"/>
                </a:lnTo>
                <a:lnTo>
                  <a:pt x="9941" y="3229"/>
                </a:lnTo>
                <a:lnTo>
                  <a:pt x="9648" y="3632"/>
                </a:lnTo>
                <a:lnTo>
                  <a:pt x="9575" y="3046"/>
                </a:lnTo>
                <a:lnTo>
                  <a:pt x="9611" y="3119"/>
                </a:lnTo>
                <a:lnTo>
                  <a:pt x="9648" y="3156"/>
                </a:lnTo>
                <a:lnTo>
                  <a:pt x="9721" y="3192"/>
                </a:lnTo>
                <a:lnTo>
                  <a:pt x="9795" y="3156"/>
                </a:lnTo>
                <a:lnTo>
                  <a:pt x="9868" y="3156"/>
                </a:lnTo>
                <a:lnTo>
                  <a:pt x="9905" y="3082"/>
                </a:lnTo>
                <a:lnTo>
                  <a:pt x="9905" y="3046"/>
                </a:lnTo>
                <a:lnTo>
                  <a:pt x="9905" y="2972"/>
                </a:lnTo>
                <a:lnTo>
                  <a:pt x="9868" y="2936"/>
                </a:lnTo>
                <a:lnTo>
                  <a:pt x="9831" y="2899"/>
                </a:lnTo>
                <a:lnTo>
                  <a:pt x="9758" y="2899"/>
                </a:lnTo>
                <a:lnTo>
                  <a:pt x="9758" y="2642"/>
                </a:lnTo>
                <a:lnTo>
                  <a:pt x="9721" y="2092"/>
                </a:lnTo>
                <a:lnTo>
                  <a:pt x="9685" y="2018"/>
                </a:lnTo>
                <a:lnTo>
                  <a:pt x="9587" y="2018"/>
                </a:lnTo>
                <a:lnTo>
                  <a:pt x="9611" y="1982"/>
                </a:lnTo>
                <a:lnTo>
                  <a:pt x="9721" y="1762"/>
                </a:lnTo>
                <a:lnTo>
                  <a:pt x="9831" y="1542"/>
                </a:lnTo>
                <a:lnTo>
                  <a:pt x="9941" y="1285"/>
                </a:lnTo>
                <a:close/>
                <a:moveTo>
                  <a:pt x="9318" y="2385"/>
                </a:moveTo>
                <a:lnTo>
                  <a:pt x="9281" y="3119"/>
                </a:lnTo>
                <a:lnTo>
                  <a:pt x="9318" y="3889"/>
                </a:lnTo>
                <a:lnTo>
                  <a:pt x="9354" y="3963"/>
                </a:lnTo>
                <a:lnTo>
                  <a:pt x="9098" y="4183"/>
                </a:lnTo>
                <a:lnTo>
                  <a:pt x="9098" y="3963"/>
                </a:lnTo>
                <a:lnTo>
                  <a:pt x="9098" y="3743"/>
                </a:lnTo>
                <a:lnTo>
                  <a:pt x="9024" y="3302"/>
                </a:lnTo>
                <a:lnTo>
                  <a:pt x="8988" y="2715"/>
                </a:lnTo>
                <a:lnTo>
                  <a:pt x="9134" y="2569"/>
                </a:lnTo>
                <a:lnTo>
                  <a:pt x="9318" y="2385"/>
                </a:lnTo>
                <a:close/>
                <a:moveTo>
                  <a:pt x="8107" y="3596"/>
                </a:moveTo>
                <a:lnTo>
                  <a:pt x="7997" y="3889"/>
                </a:lnTo>
                <a:lnTo>
                  <a:pt x="7924" y="4219"/>
                </a:lnTo>
                <a:lnTo>
                  <a:pt x="7887" y="3779"/>
                </a:lnTo>
                <a:lnTo>
                  <a:pt x="8107" y="3596"/>
                </a:lnTo>
                <a:close/>
                <a:moveTo>
                  <a:pt x="8731" y="2972"/>
                </a:moveTo>
                <a:lnTo>
                  <a:pt x="8731" y="3302"/>
                </a:lnTo>
                <a:lnTo>
                  <a:pt x="8731" y="3816"/>
                </a:lnTo>
                <a:lnTo>
                  <a:pt x="8768" y="4109"/>
                </a:lnTo>
                <a:lnTo>
                  <a:pt x="8841" y="4366"/>
                </a:lnTo>
                <a:lnTo>
                  <a:pt x="8841" y="4403"/>
                </a:lnTo>
                <a:lnTo>
                  <a:pt x="8621" y="4586"/>
                </a:lnTo>
                <a:lnTo>
                  <a:pt x="8621" y="4586"/>
                </a:lnTo>
                <a:lnTo>
                  <a:pt x="8658" y="4219"/>
                </a:lnTo>
                <a:lnTo>
                  <a:pt x="8694" y="3816"/>
                </a:lnTo>
                <a:lnTo>
                  <a:pt x="8694" y="3449"/>
                </a:lnTo>
                <a:lnTo>
                  <a:pt x="8658" y="3082"/>
                </a:lnTo>
                <a:lnTo>
                  <a:pt x="8731" y="2972"/>
                </a:lnTo>
                <a:close/>
                <a:moveTo>
                  <a:pt x="8364" y="3339"/>
                </a:moveTo>
                <a:lnTo>
                  <a:pt x="8254" y="4733"/>
                </a:lnTo>
                <a:lnTo>
                  <a:pt x="8291" y="4806"/>
                </a:lnTo>
                <a:lnTo>
                  <a:pt x="8291" y="4843"/>
                </a:lnTo>
                <a:lnTo>
                  <a:pt x="8217" y="4916"/>
                </a:lnTo>
                <a:lnTo>
                  <a:pt x="8181" y="4880"/>
                </a:lnTo>
                <a:lnTo>
                  <a:pt x="8327" y="3522"/>
                </a:lnTo>
                <a:lnTo>
                  <a:pt x="8291" y="3486"/>
                </a:lnTo>
                <a:lnTo>
                  <a:pt x="8254" y="3449"/>
                </a:lnTo>
                <a:lnTo>
                  <a:pt x="8364" y="3339"/>
                </a:lnTo>
                <a:close/>
                <a:moveTo>
                  <a:pt x="7704" y="3963"/>
                </a:moveTo>
                <a:lnTo>
                  <a:pt x="7667" y="4329"/>
                </a:lnTo>
                <a:lnTo>
                  <a:pt x="7594" y="4696"/>
                </a:lnTo>
                <a:lnTo>
                  <a:pt x="7520" y="5026"/>
                </a:lnTo>
                <a:lnTo>
                  <a:pt x="7410" y="5393"/>
                </a:lnTo>
                <a:lnTo>
                  <a:pt x="7410" y="5467"/>
                </a:lnTo>
                <a:lnTo>
                  <a:pt x="7337" y="5430"/>
                </a:lnTo>
                <a:lnTo>
                  <a:pt x="7300" y="5430"/>
                </a:lnTo>
                <a:lnTo>
                  <a:pt x="7300" y="4990"/>
                </a:lnTo>
                <a:lnTo>
                  <a:pt x="7264" y="4696"/>
                </a:lnTo>
                <a:lnTo>
                  <a:pt x="7227" y="4366"/>
                </a:lnTo>
                <a:lnTo>
                  <a:pt x="7704" y="3963"/>
                </a:lnTo>
                <a:close/>
                <a:moveTo>
                  <a:pt x="7044" y="4513"/>
                </a:moveTo>
                <a:lnTo>
                  <a:pt x="6970" y="5026"/>
                </a:lnTo>
                <a:lnTo>
                  <a:pt x="6970" y="5320"/>
                </a:lnTo>
                <a:lnTo>
                  <a:pt x="6970" y="5540"/>
                </a:lnTo>
                <a:lnTo>
                  <a:pt x="7007" y="5650"/>
                </a:lnTo>
                <a:lnTo>
                  <a:pt x="7080" y="5760"/>
                </a:lnTo>
                <a:lnTo>
                  <a:pt x="6677" y="6053"/>
                </a:lnTo>
                <a:lnTo>
                  <a:pt x="6677" y="6053"/>
                </a:lnTo>
                <a:lnTo>
                  <a:pt x="6713" y="5797"/>
                </a:lnTo>
                <a:lnTo>
                  <a:pt x="6750" y="5540"/>
                </a:lnTo>
                <a:lnTo>
                  <a:pt x="6750" y="5173"/>
                </a:lnTo>
                <a:lnTo>
                  <a:pt x="6677" y="4843"/>
                </a:lnTo>
                <a:lnTo>
                  <a:pt x="7044" y="4513"/>
                </a:lnTo>
                <a:close/>
                <a:moveTo>
                  <a:pt x="6603" y="4916"/>
                </a:moveTo>
                <a:lnTo>
                  <a:pt x="6567" y="5173"/>
                </a:lnTo>
                <a:lnTo>
                  <a:pt x="6530" y="5430"/>
                </a:lnTo>
                <a:lnTo>
                  <a:pt x="6457" y="5613"/>
                </a:lnTo>
                <a:lnTo>
                  <a:pt x="6383" y="5760"/>
                </a:lnTo>
                <a:lnTo>
                  <a:pt x="6310" y="5943"/>
                </a:lnTo>
                <a:lnTo>
                  <a:pt x="6310" y="6127"/>
                </a:lnTo>
                <a:lnTo>
                  <a:pt x="6310" y="6200"/>
                </a:lnTo>
                <a:lnTo>
                  <a:pt x="6383" y="6237"/>
                </a:lnTo>
                <a:lnTo>
                  <a:pt x="5980" y="6494"/>
                </a:lnTo>
                <a:lnTo>
                  <a:pt x="6053" y="6090"/>
                </a:lnTo>
                <a:lnTo>
                  <a:pt x="6053" y="5760"/>
                </a:lnTo>
                <a:lnTo>
                  <a:pt x="6016" y="5393"/>
                </a:lnTo>
                <a:lnTo>
                  <a:pt x="6603" y="4916"/>
                </a:lnTo>
                <a:close/>
                <a:moveTo>
                  <a:pt x="5870" y="5540"/>
                </a:moveTo>
                <a:lnTo>
                  <a:pt x="5796" y="5943"/>
                </a:lnTo>
                <a:lnTo>
                  <a:pt x="5686" y="6347"/>
                </a:lnTo>
                <a:lnTo>
                  <a:pt x="5613" y="6567"/>
                </a:lnTo>
                <a:lnTo>
                  <a:pt x="5613" y="6677"/>
                </a:lnTo>
                <a:lnTo>
                  <a:pt x="5613" y="6750"/>
                </a:lnTo>
                <a:lnTo>
                  <a:pt x="5173" y="7081"/>
                </a:lnTo>
                <a:lnTo>
                  <a:pt x="5393" y="5943"/>
                </a:lnTo>
                <a:lnTo>
                  <a:pt x="5870" y="5540"/>
                </a:lnTo>
                <a:close/>
                <a:moveTo>
                  <a:pt x="9134" y="478"/>
                </a:moveTo>
                <a:lnTo>
                  <a:pt x="9428" y="588"/>
                </a:lnTo>
                <a:lnTo>
                  <a:pt x="9318" y="735"/>
                </a:lnTo>
                <a:lnTo>
                  <a:pt x="9318" y="845"/>
                </a:lnTo>
                <a:lnTo>
                  <a:pt x="9354" y="918"/>
                </a:lnTo>
                <a:lnTo>
                  <a:pt x="9428" y="955"/>
                </a:lnTo>
                <a:lnTo>
                  <a:pt x="9538" y="955"/>
                </a:lnTo>
                <a:lnTo>
                  <a:pt x="9538" y="1101"/>
                </a:lnTo>
                <a:lnTo>
                  <a:pt x="9465" y="1285"/>
                </a:lnTo>
                <a:lnTo>
                  <a:pt x="9318" y="1615"/>
                </a:lnTo>
                <a:lnTo>
                  <a:pt x="9134" y="1908"/>
                </a:lnTo>
                <a:lnTo>
                  <a:pt x="8914" y="2202"/>
                </a:lnTo>
                <a:lnTo>
                  <a:pt x="8841" y="2165"/>
                </a:lnTo>
                <a:lnTo>
                  <a:pt x="8804" y="2202"/>
                </a:lnTo>
                <a:lnTo>
                  <a:pt x="8768" y="2202"/>
                </a:lnTo>
                <a:lnTo>
                  <a:pt x="8731" y="2275"/>
                </a:lnTo>
                <a:lnTo>
                  <a:pt x="8731" y="2349"/>
                </a:lnTo>
                <a:lnTo>
                  <a:pt x="8364" y="2715"/>
                </a:lnTo>
                <a:lnTo>
                  <a:pt x="7740" y="3339"/>
                </a:lnTo>
                <a:lnTo>
                  <a:pt x="7667" y="3339"/>
                </a:lnTo>
                <a:lnTo>
                  <a:pt x="7667" y="3412"/>
                </a:lnTo>
                <a:lnTo>
                  <a:pt x="6493" y="4439"/>
                </a:lnTo>
                <a:lnTo>
                  <a:pt x="5650" y="5173"/>
                </a:lnTo>
                <a:lnTo>
                  <a:pt x="4806" y="5870"/>
                </a:lnTo>
                <a:lnTo>
                  <a:pt x="4769" y="5870"/>
                </a:lnTo>
                <a:lnTo>
                  <a:pt x="4733" y="5907"/>
                </a:lnTo>
                <a:lnTo>
                  <a:pt x="4623" y="6017"/>
                </a:lnTo>
                <a:lnTo>
                  <a:pt x="3889" y="6567"/>
                </a:lnTo>
                <a:lnTo>
                  <a:pt x="3852" y="6567"/>
                </a:lnTo>
                <a:lnTo>
                  <a:pt x="3816" y="6604"/>
                </a:lnTo>
                <a:lnTo>
                  <a:pt x="3632" y="6714"/>
                </a:lnTo>
                <a:lnTo>
                  <a:pt x="3339" y="6897"/>
                </a:lnTo>
                <a:lnTo>
                  <a:pt x="3155" y="7007"/>
                </a:lnTo>
                <a:lnTo>
                  <a:pt x="3045" y="7154"/>
                </a:lnTo>
                <a:lnTo>
                  <a:pt x="2972" y="7117"/>
                </a:lnTo>
                <a:lnTo>
                  <a:pt x="2605" y="6824"/>
                </a:lnTo>
                <a:lnTo>
                  <a:pt x="2312" y="6457"/>
                </a:lnTo>
                <a:lnTo>
                  <a:pt x="2128" y="6274"/>
                </a:lnTo>
                <a:lnTo>
                  <a:pt x="1945" y="6090"/>
                </a:lnTo>
                <a:lnTo>
                  <a:pt x="2202" y="5943"/>
                </a:lnTo>
                <a:lnTo>
                  <a:pt x="2458" y="5723"/>
                </a:lnTo>
                <a:lnTo>
                  <a:pt x="2605" y="5943"/>
                </a:lnTo>
                <a:lnTo>
                  <a:pt x="2825" y="6127"/>
                </a:lnTo>
                <a:lnTo>
                  <a:pt x="2935" y="6200"/>
                </a:lnTo>
                <a:lnTo>
                  <a:pt x="3082" y="6237"/>
                </a:lnTo>
                <a:lnTo>
                  <a:pt x="3229" y="6237"/>
                </a:lnTo>
                <a:lnTo>
                  <a:pt x="3339" y="6127"/>
                </a:lnTo>
                <a:lnTo>
                  <a:pt x="3375" y="6090"/>
                </a:lnTo>
                <a:lnTo>
                  <a:pt x="3412" y="6017"/>
                </a:lnTo>
                <a:lnTo>
                  <a:pt x="3375" y="5870"/>
                </a:lnTo>
                <a:lnTo>
                  <a:pt x="3339" y="5797"/>
                </a:lnTo>
                <a:lnTo>
                  <a:pt x="3265" y="5760"/>
                </a:lnTo>
                <a:lnTo>
                  <a:pt x="3119" y="5760"/>
                </a:lnTo>
                <a:lnTo>
                  <a:pt x="3082" y="5797"/>
                </a:lnTo>
                <a:lnTo>
                  <a:pt x="3082" y="5760"/>
                </a:lnTo>
                <a:lnTo>
                  <a:pt x="2935" y="5650"/>
                </a:lnTo>
                <a:lnTo>
                  <a:pt x="2752" y="5503"/>
                </a:lnTo>
                <a:lnTo>
                  <a:pt x="2825" y="5430"/>
                </a:lnTo>
                <a:lnTo>
                  <a:pt x="3302" y="4990"/>
                </a:lnTo>
                <a:lnTo>
                  <a:pt x="3375" y="5173"/>
                </a:lnTo>
                <a:lnTo>
                  <a:pt x="3449" y="5283"/>
                </a:lnTo>
                <a:lnTo>
                  <a:pt x="3559" y="5393"/>
                </a:lnTo>
                <a:lnTo>
                  <a:pt x="3669" y="5503"/>
                </a:lnTo>
                <a:lnTo>
                  <a:pt x="3816" y="5540"/>
                </a:lnTo>
                <a:lnTo>
                  <a:pt x="3926" y="5540"/>
                </a:lnTo>
                <a:lnTo>
                  <a:pt x="3999" y="5467"/>
                </a:lnTo>
                <a:lnTo>
                  <a:pt x="4036" y="5393"/>
                </a:lnTo>
                <a:lnTo>
                  <a:pt x="4036" y="5283"/>
                </a:lnTo>
                <a:lnTo>
                  <a:pt x="3889" y="5136"/>
                </a:lnTo>
                <a:lnTo>
                  <a:pt x="3742" y="4990"/>
                </a:lnTo>
                <a:lnTo>
                  <a:pt x="3632" y="4843"/>
                </a:lnTo>
                <a:lnTo>
                  <a:pt x="3595" y="4770"/>
                </a:lnTo>
                <a:lnTo>
                  <a:pt x="3595" y="4733"/>
                </a:lnTo>
                <a:lnTo>
                  <a:pt x="3926" y="4439"/>
                </a:lnTo>
                <a:lnTo>
                  <a:pt x="4146" y="4256"/>
                </a:lnTo>
                <a:lnTo>
                  <a:pt x="4182" y="4403"/>
                </a:lnTo>
                <a:lnTo>
                  <a:pt x="4256" y="4513"/>
                </a:lnTo>
                <a:lnTo>
                  <a:pt x="4329" y="4623"/>
                </a:lnTo>
                <a:lnTo>
                  <a:pt x="4439" y="4770"/>
                </a:lnTo>
                <a:lnTo>
                  <a:pt x="4586" y="4843"/>
                </a:lnTo>
                <a:lnTo>
                  <a:pt x="4696" y="4880"/>
                </a:lnTo>
                <a:lnTo>
                  <a:pt x="4806" y="4843"/>
                </a:lnTo>
                <a:lnTo>
                  <a:pt x="4843" y="4770"/>
                </a:lnTo>
                <a:lnTo>
                  <a:pt x="4879" y="4733"/>
                </a:lnTo>
                <a:lnTo>
                  <a:pt x="4879" y="4623"/>
                </a:lnTo>
                <a:lnTo>
                  <a:pt x="4843" y="4549"/>
                </a:lnTo>
                <a:lnTo>
                  <a:pt x="4769" y="4476"/>
                </a:lnTo>
                <a:lnTo>
                  <a:pt x="4623" y="4329"/>
                </a:lnTo>
                <a:lnTo>
                  <a:pt x="4513" y="4219"/>
                </a:lnTo>
                <a:lnTo>
                  <a:pt x="4476" y="4073"/>
                </a:lnTo>
                <a:lnTo>
                  <a:pt x="4476" y="3999"/>
                </a:lnTo>
                <a:lnTo>
                  <a:pt x="4989" y="3522"/>
                </a:lnTo>
                <a:lnTo>
                  <a:pt x="5063" y="3632"/>
                </a:lnTo>
                <a:lnTo>
                  <a:pt x="5173" y="3853"/>
                </a:lnTo>
                <a:lnTo>
                  <a:pt x="5356" y="4036"/>
                </a:lnTo>
                <a:lnTo>
                  <a:pt x="5430" y="4073"/>
                </a:lnTo>
                <a:lnTo>
                  <a:pt x="5503" y="4109"/>
                </a:lnTo>
                <a:lnTo>
                  <a:pt x="5576" y="4073"/>
                </a:lnTo>
                <a:lnTo>
                  <a:pt x="5650" y="4036"/>
                </a:lnTo>
                <a:lnTo>
                  <a:pt x="5686" y="3963"/>
                </a:lnTo>
                <a:lnTo>
                  <a:pt x="5686" y="3926"/>
                </a:lnTo>
                <a:lnTo>
                  <a:pt x="5686" y="3853"/>
                </a:lnTo>
                <a:lnTo>
                  <a:pt x="5650" y="3779"/>
                </a:lnTo>
                <a:lnTo>
                  <a:pt x="5246" y="3302"/>
                </a:lnTo>
                <a:lnTo>
                  <a:pt x="5980" y="2642"/>
                </a:lnTo>
                <a:lnTo>
                  <a:pt x="6016" y="2715"/>
                </a:lnTo>
                <a:lnTo>
                  <a:pt x="6163" y="3082"/>
                </a:lnTo>
                <a:lnTo>
                  <a:pt x="6200" y="3156"/>
                </a:lnTo>
                <a:lnTo>
                  <a:pt x="6237" y="3192"/>
                </a:lnTo>
                <a:lnTo>
                  <a:pt x="6383" y="3192"/>
                </a:lnTo>
                <a:lnTo>
                  <a:pt x="6457" y="3156"/>
                </a:lnTo>
                <a:lnTo>
                  <a:pt x="6493" y="3082"/>
                </a:lnTo>
                <a:lnTo>
                  <a:pt x="6530" y="3009"/>
                </a:lnTo>
                <a:lnTo>
                  <a:pt x="6493" y="2936"/>
                </a:lnTo>
                <a:lnTo>
                  <a:pt x="6383" y="2605"/>
                </a:lnTo>
                <a:lnTo>
                  <a:pt x="6273" y="2422"/>
                </a:lnTo>
                <a:lnTo>
                  <a:pt x="7007" y="1725"/>
                </a:lnTo>
                <a:lnTo>
                  <a:pt x="7044" y="1945"/>
                </a:lnTo>
                <a:lnTo>
                  <a:pt x="7080" y="2129"/>
                </a:lnTo>
                <a:lnTo>
                  <a:pt x="7154" y="2349"/>
                </a:lnTo>
                <a:lnTo>
                  <a:pt x="7227" y="2532"/>
                </a:lnTo>
                <a:lnTo>
                  <a:pt x="7300" y="2605"/>
                </a:lnTo>
                <a:lnTo>
                  <a:pt x="7410" y="2642"/>
                </a:lnTo>
                <a:lnTo>
                  <a:pt x="7557" y="2569"/>
                </a:lnTo>
                <a:lnTo>
                  <a:pt x="7630" y="2495"/>
                </a:lnTo>
                <a:lnTo>
                  <a:pt x="7667" y="2385"/>
                </a:lnTo>
                <a:lnTo>
                  <a:pt x="7667" y="2312"/>
                </a:lnTo>
                <a:lnTo>
                  <a:pt x="7630" y="2239"/>
                </a:lnTo>
                <a:lnTo>
                  <a:pt x="7557" y="2165"/>
                </a:lnTo>
                <a:lnTo>
                  <a:pt x="7484" y="2165"/>
                </a:lnTo>
                <a:lnTo>
                  <a:pt x="7337" y="1835"/>
                </a:lnTo>
                <a:lnTo>
                  <a:pt x="7227" y="1542"/>
                </a:lnTo>
                <a:lnTo>
                  <a:pt x="7740" y="1101"/>
                </a:lnTo>
                <a:lnTo>
                  <a:pt x="8217" y="735"/>
                </a:lnTo>
                <a:lnTo>
                  <a:pt x="8364" y="625"/>
                </a:lnTo>
                <a:lnTo>
                  <a:pt x="8511" y="551"/>
                </a:lnTo>
                <a:lnTo>
                  <a:pt x="8841" y="478"/>
                </a:lnTo>
                <a:close/>
                <a:moveTo>
                  <a:pt x="3485" y="7264"/>
                </a:moveTo>
                <a:lnTo>
                  <a:pt x="3449" y="7447"/>
                </a:lnTo>
                <a:lnTo>
                  <a:pt x="3302" y="7337"/>
                </a:lnTo>
                <a:lnTo>
                  <a:pt x="3485" y="7264"/>
                </a:lnTo>
                <a:close/>
                <a:moveTo>
                  <a:pt x="5099" y="6163"/>
                </a:moveTo>
                <a:lnTo>
                  <a:pt x="4733" y="7264"/>
                </a:lnTo>
                <a:lnTo>
                  <a:pt x="4733" y="7337"/>
                </a:lnTo>
                <a:lnTo>
                  <a:pt x="4586" y="7447"/>
                </a:lnTo>
                <a:lnTo>
                  <a:pt x="4586" y="7337"/>
                </a:lnTo>
                <a:lnTo>
                  <a:pt x="4586" y="7301"/>
                </a:lnTo>
                <a:lnTo>
                  <a:pt x="4623" y="6860"/>
                </a:lnTo>
                <a:lnTo>
                  <a:pt x="4733" y="6457"/>
                </a:lnTo>
                <a:lnTo>
                  <a:pt x="5026" y="6237"/>
                </a:lnTo>
                <a:lnTo>
                  <a:pt x="5099" y="6163"/>
                </a:lnTo>
                <a:close/>
                <a:moveTo>
                  <a:pt x="4292" y="6750"/>
                </a:moveTo>
                <a:lnTo>
                  <a:pt x="4219" y="7117"/>
                </a:lnTo>
                <a:lnTo>
                  <a:pt x="4219" y="7484"/>
                </a:lnTo>
                <a:lnTo>
                  <a:pt x="4219" y="7594"/>
                </a:lnTo>
                <a:lnTo>
                  <a:pt x="4292" y="7631"/>
                </a:lnTo>
                <a:lnTo>
                  <a:pt x="3889" y="7924"/>
                </a:lnTo>
                <a:lnTo>
                  <a:pt x="3816" y="7851"/>
                </a:lnTo>
                <a:lnTo>
                  <a:pt x="3889" y="7777"/>
                </a:lnTo>
                <a:lnTo>
                  <a:pt x="3926" y="7667"/>
                </a:lnTo>
                <a:lnTo>
                  <a:pt x="3926" y="7594"/>
                </a:lnTo>
                <a:lnTo>
                  <a:pt x="3889" y="7521"/>
                </a:lnTo>
                <a:lnTo>
                  <a:pt x="3852" y="7484"/>
                </a:lnTo>
                <a:lnTo>
                  <a:pt x="3816" y="7484"/>
                </a:lnTo>
                <a:lnTo>
                  <a:pt x="3889" y="7227"/>
                </a:lnTo>
                <a:lnTo>
                  <a:pt x="3926" y="7007"/>
                </a:lnTo>
                <a:lnTo>
                  <a:pt x="3926" y="6970"/>
                </a:lnTo>
                <a:lnTo>
                  <a:pt x="4292" y="6750"/>
                </a:lnTo>
                <a:close/>
                <a:moveTo>
                  <a:pt x="1101" y="6127"/>
                </a:moveTo>
                <a:lnTo>
                  <a:pt x="1358" y="6200"/>
                </a:lnTo>
                <a:lnTo>
                  <a:pt x="1578" y="6310"/>
                </a:lnTo>
                <a:lnTo>
                  <a:pt x="1761" y="6457"/>
                </a:lnTo>
                <a:lnTo>
                  <a:pt x="1945" y="6677"/>
                </a:lnTo>
                <a:lnTo>
                  <a:pt x="2312" y="7081"/>
                </a:lnTo>
                <a:lnTo>
                  <a:pt x="2715" y="7447"/>
                </a:lnTo>
                <a:lnTo>
                  <a:pt x="3155" y="7777"/>
                </a:lnTo>
                <a:lnTo>
                  <a:pt x="3339" y="7961"/>
                </a:lnTo>
                <a:lnTo>
                  <a:pt x="3522" y="8144"/>
                </a:lnTo>
                <a:lnTo>
                  <a:pt x="3522" y="8181"/>
                </a:lnTo>
                <a:lnTo>
                  <a:pt x="3485" y="8291"/>
                </a:lnTo>
                <a:lnTo>
                  <a:pt x="3485" y="8401"/>
                </a:lnTo>
                <a:lnTo>
                  <a:pt x="3559" y="8474"/>
                </a:lnTo>
                <a:lnTo>
                  <a:pt x="3669" y="8511"/>
                </a:lnTo>
                <a:lnTo>
                  <a:pt x="3669" y="8621"/>
                </a:lnTo>
                <a:lnTo>
                  <a:pt x="3669" y="8658"/>
                </a:lnTo>
                <a:lnTo>
                  <a:pt x="3595" y="8695"/>
                </a:lnTo>
                <a:lnTo>
                  <a:pt x="3229" y="8731"/>
                </a:lnTo>
                <a:lnTo>
                  <a:pt x="3009" y="8474"/>
                </a:lnTo>
                <a:lnTo>
                  <a:pt x="2825" y="8254"/>
                </a:lnTo>
                <a:lnTo>
                  <a:pt x="2165" y="7484"/>
                </a:lnTo>
                <a:lnTo>
                  <a:pt x="1615" y="6897"/>
                </a:lnTo>
                <a:lnTo>
                  <a:pt x="1321" y="6604"/>
                </a:lnTo>
                <a:lnTo>
                  <a:pt x="1174" y="6494"/>
                </a:lnTo>
                <a:lnTo>
                  <a:pt x="991" y="6420"/>
                </a:lnTo>
                <a:lnTo>
                  <a:pt x="1101" y="6127"/>
                </a:lnTo>
                <a:close/>
                <a:moveTo>
                  <a:pt x="8731" y="1"/>
                </a:moveTo>
                <a:lnTo>
                  <a:pt x="8474" y="74"/>
                </a:lnTo>
                <a:lnTo>
                  <a:pt x="8217" y="184"/>
                </a:lnTo>
                <a:lnTo>
                  <a:pt x="7997" y="331"/>
                </a:lnTo>
                <a:lnTo>
                  <a:pt x="7777" y="478"/>
                </a:lnTo>
                <a:lnTo>
                  <a:pt x="7154" y="1028"/>
                </a:lnTo>
                <a:lnTo>
                  <a:pt x="6530" y="1578"/>
                </a:lnTo>
                <a:lnTo>
                  <a:pt x="4036" y="3779"/>
                </a:lnTo>
                <a:lnTo>
                  <a:pt x="2825" y="4843"/>
                </a:lnTo>
                <a:lnTo>
                  <a:pt x="2312" y="5283"/>
                </a:lnTo>
                <a:lnTo>
                  <a:pt x="2092" y="5540"/>
                </a:lnTo>
                <a:lnTo>
                  <a:pt x="1871" y="5797"/>
                </a:lnTo>
                <a:lnTo>
                  <a:pt x="1761" y="5833"/>
                </a:lnTo>
                <a:lnTo>
                  <a:pt x="1725" y="5943"/>
                </a:lnTo>
                <a:lnTo>
                  <a:pt x="1541" y="5833"/>
                </a:lnTo>
                <a:lnTo>
                  <a:pt x="1358" y="5797"/>
                </a:lnTo>
                <a:lnTo>
                  <a:pt x="1174" y="5760"/>
                </a:lnTo>
                <a:lnTo>
                  <a:pt x="954" y="5760"/>
                </a:lnTo>
                <a:lnTo>
                  <a:pt x="844" y="5797"/>
                </a:lnTo>
                <a:lnTo>
                  <a:pt x="771" y="5907"/>
                </a:lnTo>
                <a:lnTo>
                  <a:pt x="624" y="6420"/>
                </a:lnTo>
                <a:lnTo>
                  <a:pt x="624" y="6494"/>
                </a:lnTo>
                <a:lnTo>
                  <a:pt x="661" y="6567"/>
                </a:lnTo>
                <a:lnTo>
                  <a:pt x="698" y="6604"/>
                </a:lnTo>
                <a:lnTo>
                  <a:pt x="771" y="6640"/>
                </a:lnTo>
                <a:lnTo>
                  <a:pt x="918" y="6860"/>
                </a:lnTo>
                <a:lnTo>
                  <a:pt x="1101" y="7081"/>
                </a:lnTo>
                <a:lnTo>
                  <a:pt x="1505" y="7484"/>
                </a:lnTo>
                <a:lnTo>
                  <a:pt x="2385" y="8511"/>
                </a:lnTo>
                <a:lnTo>
                  <a:pt x="2715" y="8951"/>
                </a:lnTo>
                <a:lnTo>
                  <a:pt x="2935" y="9171"/>
                </a:lnTo>
                <a:lnTo>
                  <a:pt x="3155" y="9318"/>
                </a:lnTo>
                <a:lnTo>
                  <a:pt x="3302" y="9355"/>
                </a:lnTo>
                <a:lnTo>
                  <a:pt x="3412" y="9355"/>
                </a:lnTo>
                <a:lnTo>
                  <a:pt x="3522" y="9281"/>
                </a:lnTo>
                <a:lnTo>
                  <a:pt x="3595" y="9171"/>
                </a:lnTo>
                <a:lnTo>
                  <a:pt x="3816" y="9135"/>
                </a:lnTo>
                <a:lnTo>
                  <a:pt x="3962" y="9061"/>
                </a:lnTo>
                <a:lnTo>
                  <a:pt x="4072" y="8951"/>
                </a:lnTo>
                <a:lnTo>
                  <a:pt x="4146" y="8805"/>
                </a:lnTo>
                <a:lnTo>
                  <a:pt x="4146" y="8548"/>
                </a:lnTo>
                <a:lnTo>
                  <a:pt x="4109" y="8328"/>
                </a:lnTo>
                <a:lnTo>
                  <a:pt x="5320" y="7557"/>
                </a:lnTo>
                <a:lnTo>
                  <a:pt x="6530" y="6750"/>
                </a:lnTo>
                <a:lnTo>
                  <a:pt x="7667" y="5907"/>
                </a:lnTo>
                <a:lnTo>
                  <a:pt x="8804" y="5026"/>
                </a:lnTo>
                <a:lnTo>
                  <a:pt x="9281" y="4660"/>
                </a:lnTo>
                <a:lnTo>
                  <a:pt x="9721" y="4219"/>
                </a:lnTo>
                <a:lnTo>
                  <a:pt x="10125" y="3743"/>
                </a:lnTo>
                <a:lnTo>
                  <a:pt x="10308" y="3486"/>
                </a:lnTo>
                <a:lnTo>
                  <a:pt x="10455" y="3229"/>
                </a:lnTo>
                <a:lnTo>
                  <a:pt x="10602" y="2972"/>
                </a:lnTo>
                <a:lnTo>
                  <a:pt x="10712" y="2679"/>
                </a:lnTo>
                <a:lnTo>
                  <a:pt x="10785" y="2385"/>
                </a:lnTo>
                <a:lnTo>
                  <a:pt x="10822" y="2129"/>
                </a:lnTo>
                <a:lnTo>
                  <a:pt x="10822" y="1835"/>
                </a:lnTo>
                <a:lnTo>
                  <a:pt x="10785" y="1542"/>
                </a:lnTo>
                <a:lnTo>
                  <a:pt x="10675" y="1248"/>
                </a:lnTo>
                <a:lnTo>
                  <a:pt x="10528" y="955"/>
                </a:lnTo>
                <a:lnTo>
                  <a:pt x="10382" y="735"/>
                </a:lnTo>
                <a:lnTo>
                  <a:pt x="10198" y="515"/>
                </a:lnTo>
                <a:lnTo>
                  <a:pt x="9978" y="368"/>
                </a:lnTo>
                <a:lnTo>
                  <a:pt x="9758" y="221"/>
                </a:lnTo>
                <a:lnTo>
                  <a:pt x="9501" y="111"/>
                </a:lnTo>
                <a:lnTo>
                  <a:pt x="9281" y="38"/>
                </a:lnTo>
                <a:lnTo>
                  <a:pt x="8988" y="1"/>
                </a:lnTo>
                <a:close/>
                <a:moveTo>
                  <a:pt x="1981" y="12399"/>
                </a:moveTo>
                <a:lnTo>
                  <a:pt x="1981" y="12509"/>
                </a:lnTo>
                <a:lnTo>
                  <a:pt x="1981" y="12656"/>
                </a:lnTo>
                <a:lnTo>
                  <a:pt x="1908" y="12913"/>
                </a:lnTo>
                <a:lnTo>
                  <a:pt x="1798" y="12913"/>
                </a:lnTo>
                <a:lnTo>
                  <a:pt x="1871" y="12656"/>
                </a:lnTo>
                <a:lnTo>
                  <a:pt x="1981" y="12399"/>
                </a:lnTo>
                <a:close/>
                <a:moveTo>
                  <a:pt x="1651" y="9391"/>
                </a:moveTo>
                <a:lnTo>
                  <a:pt x="1688" y="9575"/>
                </a:lnTo>
                <a:lnTo>
                  <a:pt x="1908" y="10198"/>
                </a:lnTo>
                <a:lnTo>
                  <a:pt x="2348" y="11372"/>
                </a:lnTo>
                <a:lnTo>
                  <a:pt x="2422" y="11739"/>
                </a:lnTo>
                <a:lnTo>
                  <a:pt x="2458" y="12106"/>
                </a:lnTo>
                <a:lnTo>
                  <a:pt x="2422" y="12436"/>
                </a:lnTo>
                <a:lnTo>
                  <a:pt x="2348" y="12619"/>
                </a:lnTo>
                <a:lnTo>
                  <a:pt x="2275" y="12766"/>
                </a:lnTo>
                <a:lnTo>
                  <a:pt x="2312" y="12583"/>
                </a:lnTo>
                <a:lnTo>
                  <a:pt x="2275" y="12436"/>
                </a:lnTo>
                <a:lnTo>
                  <a:pt x="2202" y="12326"/>
                </a:lnTo>
                <a:lnTo>
                  <a:pt x="2128" y="12216"/>
                </a:lnTo>
                <a:lnTo>
                  <a:pt x="2018" y="12179"/>
                </a:lnTo>
                <a:lnTo>
                  <a:pt x="1871" y="12179"/>
                </a:lnTo>
                <a:lnTo>
                  <a:pt x="1835" y="12253"/>
                </a:lnTo>
                <a:lnTo>
                  <a:pt x="1835" y="12326"/>
                </a:lnTo>
                <a:lnTo>
                  <a:pt x="1578" y="12656"/>
                </a:lnTo>
                <a:lnTo>
                  <a:pt x="1505" y="12840"/>
                </a:lnTo>
                <a:lnTo>
                  <a:pt x="1431" y="13023"/>
                </a:lnTo>
                <a:lnTo>
                  <a:pt x="1358" y="13023"/>
                </a:lnTo>
                <a:lnTo>
                  <a:pt x="1578" y="12509"/>
                </a:lnTo>
                <a:lnTo>
                  <a:pt x="1761" y="11996"/>
                </a:lnTo>
                <a:lnTo>
                  <a:pt x="1761" y="11959"/>
                </a:lnTo>
                <a:lnTo>
                  <a:pt x="1725" y="11922"/>
                </a:lnTo>
                <a:lnTo>
                  <a:pt x="1688" y="11922"/>
                </a:lnTo>
                <a:lnTo>
                  <a:pt x="1651" y="11959"/>
                </a:lnTo>
                <a:lnTo>
                  <a:pt x="1321" y="12399"/>
                </a:lnTo>
                <a:lnTo>
                  <a:pt x="1028" y="12913"/>
                </a:lnTo>
                <a:lnTo>
                  <a:pt x="881" y="12840"/>
                </a:lnTo>
                <a:lnTo>
                  <a:pt x="881" y="12729"/>
                </a:lnTo>
                <a:lnTo>
                  <a:pt x="1028" y="12436"/>
                </a:lnTo>
                <a:lnTo>
                  <a:pt x="1174" y="12143"/>
                </a:lnTo>
                <a:lnTo>
                  <a:pt x="1358" y="11849"/>
                </a:lnTo>
                <a:lnTo>
                  <a:pt x="1541" y="11556"/>
                </a:lnTo>
                <a:lnTo>
                  <a:pt x="1541" y="11519"/>
                </a:lnTo>
                <a:lnTo>
                  <a:pt x="1505" y="11482"/>
                </a:lnTo>
                <a:lnTo>
                  <a:pt x="1468" y="11519"/>
                </a:lnTo>
                <a:lnTo>
                  <a:pt x="1138" y="11812"/>
                </a:lnTo>
                <a:lnTo>
                  <a:pt x="954" y="11996"/>
                </a:lnTo>
                <a:lnTo>
                  <a:pt x="808" y="12179"/>
                </a:lnTo>
                <a:lnTo>
                  <a:pt x="698" y="12399"/>
                </a:lnTo>
                <a:lnTo>
                  <a:pt x="588" y="12619"/>
                </a:lnTo>
                <a:lnTo>
                  <a:pt x="551" y="12583"/>
                </a:lnTo>
                <a:lnTo>
                  <a:pt x="624" y="12473"/>
                </a:lnTo>
                <a:lnTo>
                  <a:pt x="661" y="12363"/>
                </a:lnTo>
                <a:lnTo>
                  <a:pt x="1138" y="11629"/>
                </a:lnTo>
                <a:lnTo>
                  <a:pt x="1321" y="11262"/>
                </a:lnTo>
                <a:lnTo>
                  <a:pt x="1468" y="10859"/>
                </a:lnTo>
                <a:lnTo>
                  <a:pt x="1431" y="10822"/>
                </a:lnTo>
                <a:lnTo>
                  <a:pt x="1395" y="10822"/>
                </a:lnTo>
                <a:lnTo>
                  <a:pt x="1064" y="11189"/>
                </a:lnTo>
                <a:lnTo>
                  <a:pt x="734" y="11556"/>
                </a:lnTo>
                <a:lnTo>
                  <a:pt x="844" y="11372"/>
                </a:lnTo>
                <a:lnTo>
                  <a:pt x="1248" y="10749"/>
                </a:lnTo>
                <a:lnTo>
                  <a:pt x="1651" y="10125"/>
                </a:lnTo>
                <a:lnTo>
                  <a:pt x="1651" y="10052"/>
                </a:lnTo>
                <a:lnTo>
                  <a:pt x="1615" y="9978"/>
                </a:lnTo>
                <a:lnTo>
                  <a:pt x="1505" y="9978"/>
                </a:lnTo>
                <a:lnTo>
                  <a:pt x="1321" y="10162"/>
                </a:lnTo>
                <a:lnTo>
                  <a:pt x="1505" y="9795"/>
                </a:lnTo>
                <a:lnTo>
                  <a:pt x="1651" y="9391"/>
                </a:lnTo>
                <a:close/>
                <a:moveTo>
                  <a:pt x="1541" y="8768"/>
                </a:moveTo>
                <a:lnTo>
                  <a:pt x="1468" y="8805"/>
                </a:lnTo>
                <a:lnTo>
                  <a:pt x="1395" y="8915"/>
                </a:lnTo>
                <a:lnTo>
                  <a:pt x="1395" y="9025"/>
                </a:lnTo>
                <a:lnTo>
                  <a:pt x="1395" y="9061"/>
                </a:lnTo>
                <a:lnTo>
                  <a:pt x="1211" y="9355"/>
                </a:lnTo>
                <a:lnTo>
                  <a:pt x="1101" y="9648"/>
                </a:lnTo>
                <a:lnTo>
                  <a:pt x="661" y="10602"/>
                </a:lnTo>
                <a:lnTo>
                  <a:pt x="294" y="11409"/>
                </a:lnTo>
                <a:lnTo>
                  <a:pt x="147" y="11812"/>
                </a:lnTo>
                <a:lnTo>
                  <a:pt x="37" y="12253"/>
                </a:lnTo>
                <a:lnTo>
                  <a:pt x="1" y="12399"/>
                </a:lnTo>
                <a:lnTo>
                  <a:pt x="1" y="12509"/>
                </a:lnTo>
                <a:lnTo>
                  <a:pt x="74" y="12729"/>
                </a:lnTo>
                <a:lnTo>
                  <a:pt x="221" y="12913"/>
                </a:lnTo>
                <a:lnTo>
                  <a:pt x="404" y="13096"/>
                </a:lnTo>
                <a:lnTo>
                  <a:pt x="441" y="13170"/>
                </a:lnTo>
                <a:lnTo>
                  <a:pt x="514" y="13206"/>
                </a:lnTo>
                <a:lnTo>
                  <a:pt x="588" y="13243"/>
                </a:lnTo>
                <a:lnTo>
                  <a:pt x="661" y="13243"/>
                </a:lnTo>
                <a:lnTo>
                  <a:pt x="734" y="13280"/>
                </a:lnTo>
                <a:lnTo>
                  <a:pt x="881" y="13353"/>
                </a:lnTo>
                <a:lnTo>
                  <a:pt x="954" y="13426"/>
                </a:lnTo>
                <a:lnTo>
                  <a:pt x="1101" y="13426"/>
                </a:lnTo>
                <a:lnTo>
                  <a:pt x="1431" y="13536"/>
                </a:lnTo>
                <a:lnTo>
                  <a:pt x="1468" y="13573"/>
                </a:lnTo>
                <a:lnTo>
                  <a:pt x="1688" y="13573"/>
                </a:lnTo>
                <a:lnTo>
                  <a:pt x="1908" y="13536"/>
                </a:lnTo>
                <a:lnTo>
                  <a:pt x="2128" y="13463"/>
                </a:lnTo>
                <a:lnTo>
                  <a:pt x="2312" y="13390"/>
                </a:lnTo>
                <a:lnTo>
                  <a:pt x="2495" y="13280"/>
                </a:lnTo>
                <a:lnTo>
                  <a:pt x="2605" y="13133"/>
                </a:lnTo>
                <a:lnTo>
                  <a:pt x="2715" y="12986"/>
                </a:lnTo>
                <a:lnTo>
                  <a:pt x="2788" y="12840"/>
                </a:lnTo>
                <a:lnTo>
                  <a:pt x="2862" y="12693"/>
                </a:lnTo>
                <a:lnTo>
                  <a:pt x="2935" y="12326"/>
                </a:lnTo>
                <a:lnTo>
                  <a:pt x="2935" y="11959"/>
                </a:lnTo>
                <a:lnTo>
                  <a:pt x="2862" y="11592"/>
                </a:lnTo>
                <a:lnTo>
                  <a:pt x="2788" y="11226"/>
                </a:lnTo>
                <a:lnTo>
                  <a:pt x="2678" y="10895"/>
                </a:lnTo>
                <a:lnTo>
                  <a:pt x="2055" y="9061"/>
                </a:lnTo>
                <a:lnTo>
                  <a:pt x="1981" y="8951"/>
                </a:lnTo>
                <a:lnTo>
                  <a:pt x="1871" y="8878"/>
                </a:lnTo>
                <a:lnTo>
                  <a:pt x="1761" y="8805"/>
                </a:lnTo>
                <a:lnTo>
                  <a:pt x="1651" y="8768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9" name="Shape 279"/>
          <p:cNvSpPr/>
          <p:nvPr/>
        </p:nvSpPr>
        <p:spPr>
          <a:xfrm>
            <a:off x="91624" y="4552927"/>
            <a:ext cx="416228" cy="409988"/>
          </a:xfrm>
          <a:custGeom>
            <a:avLst/>
            <a:gdLst/>
            <a:ahLst/>
            <a:cxnLst/>
            <a:rect l="0" t="0" r="0" b="0"/>
            <a:pathLst>
              <a:path w="14674" h="14454" extrusionOk="0">
                <a:moveTo>
                  <a:pt x="7887" y="3779"/>
                </a:moveTo>
                <a:lnTo>
                  <a:pt x="7961" y="3816"/>
                </a:lnTo>
                <a:lnTo>
                  <a:pt x="8071" y="3889"/>
                </a:lnTo>
                <a:lnTo>
                  <a:pt x="8218" y="4072"/>
                </a:lnTo>
                <a:lnTo>
                  <a:pt x="8291" y="4292"/>
                </a:lnTo>
                <a:lnTo>
                  <a:pt x="8364" y="4513"/>
                </a:lnTo>
                <a:lnTo>
                  <a:pt x="8401" y="4696"/>
                </a:lnTo>
                <a:lnTo>
                  <a:pt x="8401" y="4916"/>
                </a:lnTo>
                <a:lnTo>
                  <a:pt x="8401" y="5099"/>
                </a:lnTo>
                <a:lnTo>
                  <a:pt x="8291" y="5283"/>
                </a:lnTo>
                <a:lnTo>
                  <a:pt x="8144" y="4659"/>
                </a:lnTo>
                <a:lnTo>
                  <a:pt x="8034" y="4219"/>
                </a:lnTo>
                <a:lnTo>
                  <a:pt x="7961" y="3999"/>
                </a:lnTo>
                <a:lnTo>
                  <a:pt x="7887" y="3779"/>
                </a:lnTo>
                <a:close/>
                <a:moveTo>
                  <a:pt x="4329" y="5063"/>
                </a:moveTo>
                <a:lnTo>
                  <a:pt x="4476" y="5209"/>
                </a:lnTo>
                <a:lnTo>
                  <a:pt x="4586" y="5356"/>
                </a:lnTo>
                <a:lnTo>
                  <a:pt x="4696" y="5503"/>
                </a:lnTo>
                <a:lnTo>
                  <a:pt x="4769" y="5686"/>
                </a:lnTo>
                <a:lnTo>
                  <a:pt x="4769" y="5870"/>
                </a:lnTo>
                <a:lnTo>
                  <a:pt x="4769" y="6053"/>
                </a:lnTo>
                <a:lnTo>
                  <a:pt x="4659" y="6126"/>
                </a:lnTo>
                <a:lnTo>
                  <a:pt x="4549" y="6237"/>
                </a:lnTo>
                <a:lnTo>
                  <a:pt x="4439" y="5980"/>
                </a:lnTo>
                <a:lnTo>
                  <a:pt x="4329" y="5686"/>
                </a:lnTo>
                <a:lnTo>
                  <a:pt x="4293" y="5393"/>
                </a:lnTo>
                <a:lnTo>
                  <a:pt x="4293" y="5209"/>
                </a:lnTo>
                <a:lnTo>
                  <a:pt x="4293" y="5136"/>
                </a:lnTo>
                <a:lnTo>
                  <a:pt x="4329" y="5063"/>
                </a:lnTo>
                <a:close/>
                <a:moveTo>
                  <a:pt x="6604" y="7594"/>
                </a:moveTo>
                <a:lnTo>
                  <a:pt x="6714" y="7667"/>
                </a:lnTo>
                <a:lnTo>
                  <a:pt x="6787" y="7814"/>
                </a:lnTo>
                <a:lnTo>
                  <a:pt x="6934" y="8071"/>
                </a:lnTo>
                <a:lnTo>
                  <a:pt x="7337" y="8694"/>
                </a:lnTo>
                <a:lnTo>
                  <a:pt x="7117" y="8878"/>
                </a:lnTo>
                <a:lnTo>
                  <a:pt x="7080" y="8768"/>
                </a:lnTo>
                <a:lnTo>
                  <a:pt x="6860" y="8474"/>
                </a:lnTo>
                <a:lnTo>
                  <a:pt x="6677" y="8144"/>
                </a:lnTo>
                <a:lnTo>
                  <a:pt x="6567" y="7887"/>
                </a:lnTo>
                <a:lnTo>
                  <a:pt x="6420" y="7667"/>
                </a:lnTo>
                <a:lnTo>
                  <a:pt x="6604" y="7594"/>
                </a:lnTo>
                <a:close/>
                <a:moveTo>
                  <a:pt x="5283" y="8107"/>
                </a:moveTo>
                <a:lnTo>
                  <a:pt x="5356" y="8144"/>
                </a:lnTo>
                <a:lnTo>
                  <a:pt x="5833" y="9428"/>
                </a:lnTo>
                <a:lnTo>
                  <a:pt x="5650" y="9501"/>
                </a:lnTo>
                <a:lnTo>
                  <a:pt x="5686" y="9318"/>
                </a:lnTo>
                <a:lnTo>
                  <a:pt x="5650" y="9208"/>
                </a:lnTo>
                <a:lnTo>
                  <a:pt x="5613" y="9061"/>
                </a:lnTo>
                <a:lnTo>
                  <a:pt x="5503" y="8768"/>
                </a:lnTo>
                <a:lnTo>
                  <a:pt x="5246" y="8107"/>
                </a:lnTo>
                <a:close/>
                <a:moveTo>
                  <a:pt x="7337" y="9905"/>
                </a:moveTo>
                <a:lnTo>
                  <a:pt x="7337" y="10235"/>
                </a:lnTo>
                <a:lnTo>
                  <a:pt x="7190" y="9978"/>
                </a:lnTo>
                <a:lnTo>
                  <a:pt x="7337" y="9905"/>
                </a:lnTo>
                <a:close/>
                <a:moveTo>
                  <a:pt x="9721" y="9061"/>
                </a:moveTo>
                <a:lnTo>
                  <a:pt x="9832" y="9281"/>
                </a:lnTo>
                <a:lnTo>
                  <a:pt x="9942" y="9501"/>
                </a:lnTo>
                <a:lnTo>
                  <a:pt x="10052" y="9685"/>
                </a:lnTo>
                <a:lnTo>
                  <a:pt x="10162" y="9868"/>
                </a:lnTo>
                <a:lnTo>
                  <a:pt x="10198" y="10015"/>
                </a:lnTo>
                <a:lnTo>
                  <a:pt x="10198" y="10161"/>
                </a:lnTo>
                <a:lnTo>
                  <a:pt x="10198" y="10308"/>
                </a:lnTo>
                <a:lnTo>
                  <a:pt x="10125" y="10455"/>
                </a:lnTo>
                <a:lnTo>
                  <a:pt x="10052" y="10345"/>
                </a:lnTo>
                <a:lnTo>
                  <a:pt x="9978" y="10308"/>
                </a:lnTo>
                <a:lnTo>
                  <a:pt x="9758" y="9758"/>
                </a:lnTo>
                <a:lnTo>
                  <a:pt x="9685" y="9464"/>
                </a:lnTo>
                <a:lnTo>
                  <a:pt x="9575" y="9171"/>
                </a:lnTo>
                <a:lnTo>
                  <a:pt x="9648" y="9134"/>
                </a:lnTo>
                <a:lnTo>
                  <a:pt x="9721" y="9061"/>
                </a:lnTo>
                <a:close/>
                <a:moveTo>
                  <a:pt x="7667" y="9758"/>
                </a:moveTo>
                <a:lnTo>
                  <a:pt x="7777" y="9795"/>
                </a:lnTo>
                <a:lnTo>
                  <a:pt x="7924" y="9868"/>
                </a:lnTo>
                <a:lnTo>
                  <a:pt x="8071" y="10015"/>
                </a:lnTo>
                <a:lnTo>
                  <a:pt x="8181" y="10235"/>
                </a:lnTo>
                <a:lnTo>
                  <a:pt x="8291" y="10638"/>
                </a:lnTo>
                <a:lnTo>
                  <a:pt x="8328" y="10822"/>
                </a:lnTo>
                <a:lnTo>
                  <a:pt x="8328" y="10968"/>
                </a:lnTo>
                <a:lnTo>
                  <a:pt x="8291" y="11115"/>
                </a:lnTo>
                <a:lnTo>
                  <a:pt x="8181" y="11189"/>
                </a:lnTo>
                <a:lnTo>
                  <a:pt x="8181" y="11115"/>
                </a:lnTo>
                <a:lnTo>
                  <a:pt x="8144" y="11005"/>
                </a:lnTo>
                <a:lnTo>
                  <a:pt x="8071" y="10968"/>
                </a:lnTo>
                <a:lnTo>
                  <a:pt x="7997" y="10895"/>
                </a:lnTo>
                <a:lnTo>
                  <a:pt x="7887" y="10675"/>
                </a:lnTo>
                <a:lnTo>
                  <a:pt x="7814" y="10382"/>
                </a:lnTo>
                <a:lnTo>
                  <a:pt x="7741" y="9831"/>
                </a:lnTo>
                <a:lnTo>
                  <a:pt x="7667" y="9758"/>
                </a:lnTo>
                <a:close/>
                <a:moveTo>
                  <a:pt x="10162" y="1321"/>
                </a:moveTo>
                <a:lnTo>
                  <a:pt x="10198" y="1541"/>
                </a:lnTo>
                <a:lnTo>
                  <a:pt x="10272" y="1725"/>
                </a:lnTo>
                <a:lnTo>
                  <a:pt x="10455" y="2092"/>
                </a:lnTo>
                <a:lnTo>
                  <a:pt x="10932" y="3229"/>
                </a:lnTo>
                <a:lnTo>
                  <a:pt x="10969" y="3302"/>
                </a:lnTo>
                <a:lnTo>
                  <a:pt x="10749" y="3375"/>
                </a:lnTo>
                <a:lnTo>
                  <a:pt x="10528" y="3449"/>
                </a:lnTo>
                <a:lnTo>
                  <a:pt x="9758" y="3742"/>
                </a:lnTo>
                <a:lnTo>
                  <a:pt x="8988" y="4146"/>
                </a:lnTo>
                <a:lnTo>
                  <a:pt x="8841" y="4219"/>
                </a:lnTo>
                <a:lnTo>
                  <a:pt x="8731" y="4329"/>
                </a:lnTo>
                <a:lnTo>
                  <a:pt x="8658" y="4072"/>
                </a:lnTo>
                <a:lnTo>
                  <a:pt x="8511" y="3816"/>
                </a:lnTo>
                <a:lnTo>
                  <a:pt x="8364" y="3595"/>
                </a:lnTo>
                <a:lnTo>
                  <a:pt x="8254" y="3522"/>
                </a:lnTo>
                <a:lnTo>
                  <a:pt x="8144" y="3449"/>
                </a:lnTo>
                <a:lnTo>
                  <a:pt x="7997" y="3412"/>
                </a:lnTo>
                <a:lnTo>
                  <a:pt x="7851" y="3375"/>
                </a:lnTo>
                <a:lnTo>
                  <a:pt x="7777" y="3375"/>
                </a:lnTo>
                <a:lnTo>
                  <a:pt x="7704" y="3412"/>
                </a:lnTo>
                <a:lnTo>
                  <a:pt x="7667" y="3485"/>
                </a:lnTo>
                <a:lnTo>
                  <a:pt x="7667" y="3559"/>
                </a:lnTo>
                <a:lnTo>
                  <a:pt x="7484" y="3595"/>
                </a:lnTo>
                <a:lnTo>
                  <a:pt x="7337" y="3706"/>
                </a:lnTo>
                <a:lnTo>
                  <a:pt x="7190" y="3852"/>
                </a:lnTo>
                <a:lnTo>
                  <a:pt x="7044" y="3999"/>
                </a:lnTo>
                <a:lnTo>
                  <a:pt x="7007" y="4109"/>
                </a:lnTo>
                <a:lnTo>
                  <a:pt x="7044" y="4219"/>
                </a:lnTo>
                <a:lnTo>
                  <a:pt x="7264" y="4696"/>
                </a:lnTo>
                <a:lnTo>
                  <a:pt x="7080" y="4769"/>
                </a:lnTo>
                <a:lnTo>
                  <a:pt x="6310" y="5026"/>
                </a:lnTo>
                <a:lnTo>
                  <a:pt x="5576" y="5283"/>
                </a:lnTo>
                <a:lnTo>
                  <a:pt x="5320" y="5356"/>
                </a:lnTo>
                <a:lnTo>
                  <a:pt x="5210" y="5393"/>
                </a:lnTo>
                <a:lnTo>
                  <a:pt x="5136" y="5466"/>
                </a:lnTo>
                <a:lnTo>
                  <a:pt x="5100" y="5356"/>
                </a:lnTo>
                <a:lnTo>
                  <a:pt x="4916" y="5063"/>
                </a:lnTo>
                <a:lnTo>
                  <a:pt x="4806" y="4879"/>
                </a:lnTo>
                <a:lnTo>
                  <a:pt x="4659" y="4733"/>
                </a:lnTo>
                <a:lnTo>
                  <a:pt x="4513" y="4623"/>
                </a:lnTo>
                <a:lnTo>
                  <a:pt x="4329" y="4549"/>
                </a:lnTo>
                <a:lnTo>
                  <a:pt x="4183" y="4513"/>
                </a:lnTo>
                <a:lnTo>
                  <a:pt x="4036" y="4586"/>
                </a:lnTo>
                <a:lnTo>
                  <a:pt x="3852" y="4586"/>
                </a:lnTo>
                <a:lnTo>
                  <a:pt x="3779" y="4623"/>
                </a:lnTo>
                <a:lnTo>
                  <a:pt x="3742" y="4696"/>
                </a:lnTo>
                <a:lnTo>
                  <a:pt x="3706" y="4989"/>
                </a:lnTo>
                <a:lnTo>
                  <a:pt x="3706" y="5283"/>
                </a:lnTo>
                <a:lnTo>
                  <a:pt x="3742" y="5576"/>
                </a:lnTo>
                <a:lnTo>
                  <a:pt x="3816" y="5870"/>
                </a:lnTo>
                <a:lnTo>
                  <a:pt x="3596" y="5833"/>
                </a:lnTo>
                <a:lnTo>
                  <a:pt x="3376" y="5870"/>
                </a:lnTo>
                <a:lnTo>
                  <a:pt x="2972" y="6016"/>
                </a:lnTo>
                <a:lnTo>
                  <a:pt x="2422" y="6163"/>
                </a:lnTo>
                <a:lnTo>
                  <a:pt x="2165" y="6273"/>
                </a:lnTo>
                <a:lnTo>
                  <a:pt x="2055" y="6347"/>
                </a:lnTo>
                <a:lnTo>
                  <a:pt x="1945" y="6457"/>
                </a:lnTo>
                <a:lnTo>
                  <a:pt x="1945" y="6530"/>
                </a:lnTo>
                <a:lnTo>
                  <a:pt x="1982" y="6567"/>
                </a:lnTo>
                <a:lnTo>
                  <a:pt x="2238" y="6603"/>
                </a:lnTo>
                <a:lnTo>
                  <a:pt x="2459" y="6567"/>
                </a:lnTo>
                <a:lnTo>
                  <a:pt x="2972" y="6457"/>
                </a:lnTo>
                <a:lnTo>
                  <a:pt x="3449" y="6347"/>
                </a:lnTo>
                <a:lnTo>
                  <a:pt x="3706" y="6237"/>
                </a:lnTo>
                <a:lnTo>
                  <a:pt x="3816" y="6163"/>
                </a:lnTo>
                <a:lnTo>
                  <a:pt x="3889" y="6090"/>
                </a:lnTo>
                <a:lnTo>
                  <a:pt x="4073" y="6383"/>
                </a:lnTo>
                <a:lnTo>
                  <a:pt x="4256" y="6677"/>
                </a:lnTo>
                <a:lnTo>
                  <a:pt x="4293" y="6713"/>
                </a:lnTo>
                <a:lnTo>
                  <a:pt x="4366" y="6823"/>
                </a:lnTo>
                <a:lnTo>
                  <a:pt x="4549" y="6970"/>
                </a:lnTo>
                <a:lnTo>
                  <a:pt x="4659" y="7007"/>
                </a:lnTo>
                <a:lnTo>
                  <a:pt x="4733" y="7044"/>
                </a:lnTo>
                <a:lnTo>
                  <a:pt x="4806" y="7007"/>
                </a:lnTo>
                <a:lnTo>
                  <a:pt x="4879" y="6933"/>
                </a:lnTo>
                <a:lnTo>
                  <a:pt x="5063" y="6640"/>
                </a:lnTo>
                <a:lnTo>
                  <a:pt x="5173" y="6347"/>
                </a:lnTo>
                <a:lnTo>
                  <a:pt x="5210" y="6053"/>
                </a:lnTo>
                <a:lnTo>
                  <a:pt x="5210" y="5760"/>
                </a:lnTo>
                <a:lnTo>
                  <a:pt x="5320" y="5760"/>
                </a:lnTo>
                <a:lnTo>
                  <a:pt x="5430" y="5723"/>
                </a:lnTo>
                <a:lnTo>
                  <a:pt x="5686" y="5650"/>
                </a:lnTo>
                <a:lnTo>
                  <a:pt x="6457" y="5430"/>
                </a:lnTo>
                <a:lnTo>
                  <a:pt x="7190" y="5173"/>
                </a:lnTo>
                <a:lnTo>
                  <a:pt x="7447" y="5063"/>
                </a:lnTo>
                <a:lnTo>
                  <a:pt x="7631" y="5430"/>
                </a:lnTo>
                <a:lnTo>
                  <a:pt x="7704" y="5613"/>
                </a:lnTo>
                <a:lnTo>
                  <a:pt x="7814" y="5760"/>
                </a:lnTo>
                <a:lnTo>
                  <a:pt x="7924" y="5833"/>
                </a:lnTo>
                <a:lnTo>
                  <a:pt x="8218" y="5833"/>
                </a:lnTo>
                <a:lnTo>
                  <a:pt x="8328" y="5760"/>
                </a:lnTo>
                <a:lnTo>
                  <a:pt x="8548" y="5576"/>
                </a:lnTo>
                <a:lnTo>
                  <a:pt x="8731" y="5356"/>
                </a:lnTo>
                <a:lnTo>
                  <a:pt x="8804" y="5173"/>
                </a:lnTo>
                <a:lnTo>
                  <a:pt x="8841" y="4989"/>
                </a:lnTo>
                <a:lnTo>
                  <a:pt x="8841" y="4806"/>
                </a:lnTo>
                <a:lnTo>
                  <a:pt x="8804" y="4586"/>
                </a:lnTo>
                <a:lnTo>
                  <a:pt x="8914" y="4586"/>
                </a:lnTo>
                <a:lnTo>
                  <a:pt x="9061" y="4513"/>
                </a:lnTo>
                <a:lnTo>
                  <a:pt x="9942" y="4109"/>
                </a:lnTo>
                <a:lnTo>
                  <a:pt x="10639" y="3852"/>
                </a:lnTo>
                <a:lnTo>
                  <a:pt x="10895" y="3742"/>
                </a:lnTo>
                <a:lnTo>
                  <a:pt x="11115" y="3669"/>
                </a:lnTo>
                <a:lnTo>
                  <a:pt x="11519" y="4586"/>
                </a:lnTo>
                <a:lnTo>
                  <a:pt x="11849" y="5540"/>
                </a:lnTo>
                <a:lnTo>
                  <a:pt x="12069" y="6237"/>
                </a:lnTo>
                <a:lnTo>
                  <a:pt x="12032" y="6347"/>
                </a:lnTo>
                <a:lnTo>
                  <a:pt x="11996" y="6457"/>
                </a:lnTo>
                <a:lnTo>
                  <a:pt x="11959" y="6457"/>
                </a:lnTo>
                <a:lnTo>
                  <a:pt x="11592" y="6603"/>
                </a:lnTo>
                <a:lnTo>
                  <a:pt x="10969" y="6787"/>
                </a:lnTo>
                <a:lnTo>
                  <a:pt x="9685" y="7227"/>
                </a:lnTo>
                <a:lnTo>
                  <a:pt x="8438" y="7630"/>
                </a:lnTo>
                <a:lnTo>
                  <a:pt x="7887" y="7777"/>
                </a:lnTo>
                <a:lnTo>
                  <a:pt x="7631" y="7924"/>
                </a:lnTo>
                <a:lnTo>
                  <a:pt x="7521" y="7997"/>
                </a:lnTo>
                <a:lnTo>
                  <a:pt x="7447" y="8107"/>
                </a:lnTo>
                <a:lnTo>
                  <a:pt x="7447" y="8144"/>
                </a:lnTo>
                <a:lnTo>
                  <a:pt x="7631" y="8181"/>
                </a:lnTo>
                <a:lnTo>
                  <a:pt x="7997" y="8181"/>
                </a:lnTo>
                <a:lnTo>
                  <a:pt x="8181" y="8107"/>
                </a:lnTo>
                <a:lnTo>
                  <a:pt x="8914" y="7887"/>
                </a:lnTo>
                <a:lnTo>
                  <a:pt x="10565" y="7374"/>
                </a:lnTo>
                <a:lnTo>
                  <a:pt x="12216" y="6860"/>
                </a:lnTo>
                <a:lnTo>
                  <a:pt x="12289" y="6823"/>
                </a:lnTo>
                <a:lnTo>
                  <a:pt x="12546" y="7777"/>
                </a:lnTo>
                <a:lnTo>
                  <a:pt x="12766" y="8474"/>
                </a:lnTo>
                <a:lnTo>
                  <a:pt x="12729" y="8511"/>
                </a:lnTo>
                <a:lnTo>
                  <a:pt x="12693" y="8584"/>
                </a:lnTo>
                <a:lnTo>
                  <a:pt x="11629" y="8988"/>
                </a:lnTo>
                <a:lnTo>
                  <a:pt x="11042" y="9208"/>
                </a:lnTo>
                <a:lnTo>
                  <a:pt x="10859" y="9281"/>
                </a:lnTo>
                <a:lnTo>
                  <a:pt x="10749" y="9391"/>
                </a:lnTo>
                <a:lnTo>
                  <a:pt x="10455" y="9575"/>
                </a:lnTo>
                <a:lnTo>
                  <a:pt x="10455" y="9611"/>
                </a:lnTo>
                <a:lnTo>
                  <a:pt x="10418" y="9501"/>
                </a:lnTo>
                <a:lnTo>
                  <a:pt x="10198" y="9024"/>
                </a:lnTo>
                <a:lnTo>
                  <a:pt x="10052" y="8804"/>
                </a:lnTo>
                <a:lnTo>
                  <a:pt x="9942" y="8731"/>
                </a:lnTo>
                <a:lnTo>
                  <a:pt x="9832" y="8694"/>
                </a:lnTo>
                <a:lnTo>
                  <a:pt x="9758" y="8694"/>
                </a:lnTo>
                <a:lnTo>
                  <a:pt x="9721" y="8768"/>
                </a:lnTo>
                <a:lnTo>
                  <a:pt x="9685" y="8841"/>
                </a:lnTo>
                <a:lnTo>
                  <a:pt x="9501" y="8841"/>
                </a:lnTo>
                <a:lnTo>
                  <a:pt x="9355" y="8804"/>
                </a:lnTo>
                <a:lnTo>
                  <a:pt x="9208" y="8841"/>
                </a:lnTo>
                <a:lnTo>
                  <a:pt x="9061" y="8878"/>
                </a:lnTo>
                <a:lnTo>
                  <a:pt x="8988" y="8988"/>
                </a:lnTo>
                <a:lnTo>
                  <a:pt x="8914" y="9098"/>
                </a:lnTo>
                <a:lnTo>
                  <a:pt x="8914" y="9208"/>
                </a:lnTo>
                <a:lnTo>
                  <a:pt x="9025" y="9611"/>
                </a:lnTo>
                <a:lnTo>
                  <a:pt x="9135" y="10051"/>
                </a:lnTo>
                <a:lnTo>
                  <a:pt x="8694" y="10161"/>
                </a:lnTo>
                <a:lnTo>
                  <a:pt x="8658" y="10198"/>
                </a:lnTo>
                <a:lnTo>
                  <a:pt x="8621" y="10235"/>
                </a:lnTo>
                <a:lnTo>
                  <a:pt x="8584" y="10345"/>
                </a:lnTo>
                <a:lnTo>
                  <a:pt x="8511" y="10125"/>
                </a:lnTo>
                <a:lnTo>
                  <a:pt x="8401" y="9905"/>
                </a:lnTo>
                <a:lnTo>
                  <a:pt x="8254" y="9685"/>
                </a:lnTo>
                <a:lnTo>
                  <a:pt x="8034" y="9501"/>
                </a:lnTo>
                <a:lnTo>
                  <a:pt x="7777" y="9391"/>
                </a:lnTo>
                <a:lnTo>
                  <a:pt x="7557" y="9391"/>
                </a:lnTo>
                <a:lnTo>
                  <a:pt x="7411" y="9428"/>
                </a:lnTo>
                <a:lnTo>
                  <a:pt x="7300" y="9464"/>
                </a:lnTo>
                <a:lnTo>
                  <a:pt x="7190" y="9538"/>
                </a:lnTo>
                <a:lnTo>
                  <a:pt x="7080" y="9611"/>
                </a:lnTo>
                <a:lnTo>
                  <a:pt x="7044" y="9721"/>
                </a:lnTo>
                <a:lnTo>
                  <a:pt x="7007" y="9868"/>
                </a:lnTo>
                <a:lnTo>
                  <a:pt x="7044" y="9941"/>
                </a:lnTo>
                <a:lnTo>
                  <a:pt x="7117" y="9978"/>
                </a:lnTo>
                <a:lnTo>
                  <a:pt x="7044" y="10235"/>
                </a:lnTo>
                <a:lnTo>
                  <a:pt x="7080" y="10492"/>
                </a:lnTo>
                <a:lnTo>
                  <a:pt x="4806" y="11152"/>
                </a:lnTo>
                <a:lnTo>
                  <a:pt x="4219" y="11335"/>
                </a:lnTo>
                <a:lnTo>
                  <a:pt x="3632" y="11519"/>
                </a:lnTo>
                <a:lnTo>
                  <a:pt x="3449" y="11629"/>
                </a:lnTo>
                <a:lnTo>
                  <a:pt x="3192" y="10602"/>
                </a:lnTo>
                <a:lnTo>
                  <a:pt x="2862" y="9611"/>
                </a:lnTo>
                <a:lnTo>
                  <a:pt x="3339" y="9538"/>
                </a:lnTo>
                <a:lnTo>
                  <a:pt x="3816" y="9428"/>
                </a:lnTo>
                <a:lnTo>
                  <a:pt x="4769" y="9134"/>
                </a:lnTo>
                <a:lnTo>
                  <a:pt x="4843" y="9318"/>
                </a:lnTo>
                <a:lnTo>
                  <a:pt x="4953" y="9501"/>
                </a:lnTo>
                <a:lnTo>
                  <a:pt x="5063" y="9685"/>
                </a:lnTo>
                <a:lnTo>
                  <a:pt x="5246" y="9831"/>
                </a:lnTo>
                <a:lnTo>
                  <a:pt x="5356" y="9868"/>
                </a:lnTo>
                <a:lnTo>
                  <a:pt x="5466" y="9905"/>
                </a:lnTo>
                <a:lnTo>
                  <a:pt x="5613" y="9905"/>
                </a:lnTo>
                <a:lnTo>
                  <a:pt x="5723" y="9868"/>
                </a:lnTo>
                <a:lnTo>
                  <a:pt x="5980" y="9758"/>
                </a:lnTo>
                <a:lnTo>
                  <a:pt x="6163" y="9648"/>
                </a:lnTo>
                <a:lnTo>
                  <a:pt x="6237" y="9538"/>
                </a:lnTo>
                <a:lnTo>
                  <a:pt x="6273" y="9501"/>
                </a:lnTo>
                <a:lnTo>
                  <a:pt x="6237" y="9428"/>
                </a:lnTo>
                <a:lnTo>
                  <a:pt x="5980" y="8731"/>
                </a:lnTo>
                <a:lnTo>
                  <a:pt x="6200" y="8731"/>
                </a:lnTo>
                <a:lnTo>
                  <a:pt x="6383" y="8658"/>
                </a:lnTo>
                <a:lnTo>
                  <a:pt x="6604" y="9244"/>
                </a:lnTo>
                <a:lnTo>
                  <a:pt x="6677" y="9318"/>
                </a:lnTo>
                <a:lnTo>
                  <a:pt x="6714" y="9354"/>
                </a:lnTo>
                <a:lnTo>
                  <a:pt x="6787" y="9354"/>
                </a:lnTo>
                <a:lnTo>
                  <a:pt x="7044" y="9318"/>
                </a:lnTo>
                <a:lnTo>
                  <a:pt x="7300" y="9208"/>
                </a:lnTo>
                <a:lnTo>
                  <a:pt x="7521" y="9061"/>
                </a:lnTo>
                <a:lnTo>
                  <a:pt x="7704" y="8878"/>
                </a:lnTo>
                <a:lnTo>
                  <a:pt x="7741" y="8841"/>
                </a:lnTo>
                <a:lnTo>
                  <a:pt x="7777" y="8768"/>
                </a:lnTo>
                <a:lnTo>
                  <a:pt x="7741" y="8658"/>
                </a:lnTo>
                <a:lnTo>
                  <a:pt x="7264" y="7887"/>
                </a:lnTo>
                <a:lnTo>
                  <a:pt x="7080" y="7520"/>
                </a:lnTo>
                <a:lnTo>
                  <a:pt x="6970" y="7337"/>
                </a:lnTo>
                <a:lnTo>
                  <a:pt x="6824" y="7227"/>
                </a:lnTo>
                <a:lnTo>
                  <a:pt x="6640" y="7154"/>
                </a:lnTo>
                <a:lnTo>
                  <a:pt x="6457" y="7190"/>
                </a:lnTo>
                <a:lnTo>
                  <a:pt x="6383" y="7227"/>
                </a:lnTo>
                <a:lnTo>
                  <a:pt x="6310" y="7264"/>
                </a:lnTo>
                <a:lnTo>
                  <a:pt x="6237" y="7337"/>
                </a:lnTo>
                <a:lnTo>
                  <a:pt x="6200" y="7410"/>
                </a:lnTo>
                <a:lnTo>
                  <a:pt x="6017" y="7447"/>
                </a:lnTo>
                <a:lnTo>
                  <a:pt x="5980" y="7484"/>
                </a:lnTo>
                <a:lnTo>
                  <a:pt x="5943" y="7520"/>
                </a:lnTo>
                <a:lnTo>
                  <a:pt x="5907" y="7594"/>
                </a:lnTo>
                <a:lnTo>
                  <a:pt x="5907" y="7667"/>
                </a:lnTo>
                <a:lnTo>
                  <a:pt x="6200" y="8291"/>
                </a:lnTo>
                <a:lnTo>
                  <a:pt x="6163" y="8364"/>
                </a:lnTo>
                <a:lnTo>
                  <a:pt x="6127" y="8401"/>
                </a:lnTo>
                <a:lnTo>
                  <a:pt x="6090" y="8401"/>
                </a:lnTo>
                <a:lnTo>
                  <a:pt x="6053" y="8437"/>
                </a:lnTo>
                <a:lnTo>
                  <a:pt x="5943" y="8474"/>
                </a:lnTo>
                <a:lnTo>
                  <a:pt x="5907" y="8511"/>
                </a:lnTo>
                <a:lnTo>
                  <a:pt x="5613" y="7814"/>
                </a:lnTo>
                <a:lnTo>
                  <a:pt x="5576" y="7777"/>
                </a:lnTo>
                <a:lnTo>
                  <a:pt x="5540" y="7704"/>
                </a:lnTo>
                <a:lnTo>
                  <a:pt x="5393" y="7704"/>
                </a:lnTo>
                <a:lnTo>
                  <a:pt x="5356" y="7667"/>
                </a:lnTo>
                <a:lnTo>
                  <a:pt x="5173" y="7667"/>
                </a:lnTo>
                <a:lnTo>
                  <a:pt x="4990" y="7704"/>
                </a:lnTo>
                <a:lnTo>
                  <a:pt x="4843" y="7814"/>
                </a:lnTo>
                <a:lnTo>
                  <a:pt x="4733" y="7961"/>
                </a:lnTo>
                <a:lnTo>
                  <a:pt x="4659" y="8144"/>
                </a:lnTo>
                <a:lnTo>
                  <a:pt x="4623" y="8327"/>
                </a:lnTo>
                <a:lnTo>
                  <a:pt x="4623" y="8511"/>
                </a:lnTo>
                <a:lnTo>
                  <a:pt x="4623" y="8694"/>
                </a:lnTo>
                <a:lnTo>
                  <a:pt x="3669" y="8951"/>
                </a:lnTo>
                <a:lnTo>
                  <a:pt x="3229" y="9134"/>
                </a:lnTo>
                <a:lnTo>
                  <a:pt x="2752" y="9318"/>
                </a:lnTo>
                <a:lnTo>
                  <a:pt x="2348" y="7997"/>
                </a:lnTo>
                <a:lnTo>
                  <a:pt x="1908" y="6677"/>
                </a:lnTo>
                <a:lnTo>
                  <a:pt x="1541" y="5356"/>
                </a:lnTo>
                <a:lnTo>
                  <a:pt x="1395" y="4696"/>
                </a:lnTo>
                <a:lnTo>
                  <a:pt x="1285" y="3999"/>
                </a:lnTo>
                <a:lnTo>
                  <a:pt x="1505" y="3962"/>
                </a:lnTo>
                <a:lnTo>
                  <a:pt x="1725" y="3926"/>
                </a:lnTo>
                <a:lnTo>
                  <a:pt x="2165" y="3816"/>
                </a:lnTo>
                <a:lnTo>
                  <a:pt x="3302" y="3485"/>
                </a:lnTo>
                <a:lnTo>
                  <a:pt x="5760" y="2825"/>
                </a:lnTo>
                <a:lnTo>
                  <a:pt x="6934" y="2495"/>
                </a:lnTo>
                <a:lnTo>
                  <a:pt x="8071" y="2092"/>
                </a:lnTo>
                <a:lnTo>
                  <a:pt x="9135" y="1725"/>
                </a:lnTo>
                <a:lnTo>
                  <a:pt x="9758" y="1505"/>
                </a:lnTo>
                <a:lnTo>
                  <a:pt x="9978" y="1395"/>
                </a:lnTo>
                <a:lnTo>
                  <a:pt x="10088" y="1358"/>
                </a:lnTo>
                <a:lnTo>
                  <a:pt x="10162" y="1321"/>
                </a:lnTo>
                <a:close/>
                <a:moveTo>
                  <a:pt x="12876" y="8988"/>
                </a:moveTo>
                <a:lnTo>
                  <a:pt x="13023" y="9575"/>
                </a:lnTo>
                <a:lnTo>
                  <a:pt x="13096" y="9905"/>
                </a:lnTo>
                <a:lnTo>
                  <a:pt x="13206" y="10198"/>
                </a:lnTo>
                <a:lnTo>
                  <a:pt x="12619" y="10271"/>
                </a:lnTo>
                <a:lnTo>
                  <a:pt x="12069" y="10418"/>
                </a:lnTo>
                <a:lnTo>
                  <a:pt x="11519" y="10565"/>
                </a:lnTo>
                <a:lnTo>
                  <a:pt x="10969" y="10748"/>
                </a:lnTo>
                <a:lnTo>
                  <a:pt x="9685" y="11225"/>
                </a:lnTo>
                <a:lnTo>
                  <a:pt x="8438" y="11702"/>
                </a:lnTo>
                <a:lnTo>
                  <a:pt x="5980" y="12619"/>
                </a:lnTo>
                <a:lnTo>
                  <a:pt x="4879" y="13023"/>
                </a:lnTo>
                <a:lnTo>
                  <a:pt x="4329" y="13243"/>
                </a:lnTo>
                <a:lnTo>
                  <a:pt x="3816" y="13499"/>
                </a:lnTo>
                <a:lnTo>
                  <a:pt x="3669" y="12692"/>
                </a:lnTo>
                <a:lnTo>
                  <a:pt x="3522" y="11885"/>
                </a:lnTo>
                <a:lnTo>
                  <a:pt x="3742" y="11885"/>
                </a:lnTo>
                <a:lnTo>
                  <a:pt x="3999" y="11812"/>
                </a:lnTo>
                <a:lnTo>
                  <a:pt x="5173" y="11482"/>
                </a:lnTo>
                <a:lnTo>
                  <a:pt x="7190" y="10932"/>
                </a:lnTo>
                <a:lnTo>
                  <a:pt x="7374" y="11335"/>
                </a:lnTo>
                <a:lnTo>
                  <a:pt x="7594" y="11702"/>
                </a:lnTo>
                <a:lnTo>
                  <a:pt x="7631" y="11775"/>
                </a:lnTo>
                <a:lnTo>
                  <a:pt x="7814" y="11775"/>
                </a:lnTo>
                <a:lnTo>
                  <a:pt x="7887" y="11702"/>
                </a:lnTo>
                <a:lnTo>
                  <a:pt x="7961" y="11629"/>
                </a:lnTo>
                <a:lnTo>
                  <a:pt x="8107" y="11592"/>
                </a:lnTo>
                <a:lnTo>
                  <a:pt x="8401" y="11519"/>
                </a:lnTo>
                <a:lnTo>
                  <a:pt x="8474" y="11445"/>
                </a:lnTo>
                <a:lnTo>
                  <a:pt x="8548" y="11372"/>
                </a:lnTo>
                <a:lnTo>
                  <a:pt x="8658" y="11189"/>
                </a:lnTo>
                <a:lnTo>
                  <a:pt x="8694" y="11005"/>
                </a:lnTo>
                <a:lnTo>
                  <a:pt x="8694" y="10785"/>
                </a:lnTo>
                <a:lnTo>
                  <a:pt x="8658" y="10602"/>
                </a:lnTo>
                <a:lnTo>
                  <a:pt x="8621" y="10418"/>
                </a:lnTo>
                <a:lnTo>
                  <a:pt x="8658" y="10492"/>
                </a:lnTo>
                <a:lnTo>
                  <a:pt x="8768" y="10528"/>
                </a:lnTo>
                <a:lnTo>
                  <a:pt x="9025" y="10492"/>
                </a:lnTo>
                <a:lnTo>
                  <a:pt x="9281" y="10418"/>
                </a:lnTo>
                <a:lnTo>
                  <a:pt x="9428" y="10638"/>
                </a:lnTo>
                <a:lnTo>
                  <a:pt x="9611" y="10822"/>
                </a:lnTo>
                <a:lnTo>
                  <a:pt x="9758" y="10895"/>
                </a:lnTo>
                <a:lnTo>
                  <a:pt x="9942" y="10932"/>
                </a:lnTo>
                <a:lnTo>
                  <a:pt x="10088" y="10932"/>
                </a:lnTo>
                <a:lnTo>
                  <a:pt x="10235" y="10858"/>
                </a:lnTo>
                <a:lnTo>
                  <a:pt x="10382" y="10785"/>
                </a:lnTo>
                <a:lnTo>
                  <a:pt x="10492" y="10638"/>
                </a:lnTo>
                <a:lnTo>
                  <a:pt x="10565" y="10492"/>
                </a:lnTo>
                <a:lnTo>
                  <a:pt x="10602" y="10345"/>
                </a:lnTo>
                <a:lnTo>
                  <a:pt x="10639" y="10161"/>
                </a:lnTo>
                <a:lnTo>
                  <a:pt x="10602" y="9978"/>
                </a:lnTo>
                <a:lnTo>
                  <a:pt x="10492" y="9648"/>
                </a:lnTo>
                <a:lnTo>
                  <a:pt x="10749" y="9648"/>
                </a:lnTo>
                <a:lnTo>
                  <a:pt x="11005" y="9611"/>
                </a:lnTo>
                <a:lnTo>
                  <a:pt x="11629" y="9428"/>
                </a:lnTo>
                <a:lnTo>
                  <a:pt x="12876" y="8988"/>
                </a:lnTo>
                <a:close/>
                <a:moveTo>
                  <a:pt x="13206" y="10675"/>
                </a:moveTo>
                <a:lnTo>
                  <a:pt x="13096" y="10712"/>
                </a:lnTo>
                <a:lnTo>
                  <a:pt x="11592" y="11262"/>
                </a:lnTo>
                <a:lnTo>
                  <a:pt x="8731" y="12362"/>
                </a:lnTo>
                <a:lnTo>
                  <a:pt x="7300" y="12876"/>
                </a:lnTo>
                <a:lnTo>
                  <a:pt x="6604" y="13133"/>
                </a:lnTo>
                <a:lnTo>
                  <a:pt x="5870" y="13316"/>
                </a:lnTo>
                <a:lnTo>
                  <a:pt x="4696" y="13573"/>
                </a:lnTo>
                <a:lnTo>
                  <a:pt x="5393" y="13279"/>
                </a:lnTo>
                <a:lnTo>
                  <a:pt x="6090" y="13023"/>
                </a:lnTo>
                <a:lnTo>
                  <a:pt x="8438" y="12179"/>
                </a:lnTo>
                <a:lnTo>
                  <a:pt x="9611" y="11702"/>
                </a:lnTo>
                <a:lnTo>
                  <a:pt x="10822" y="11299"/>
                </a:lnTo>
                <a:lnTo>
                  <a:pt x="11409" y="11078"/>
                </a:lnTo>
                <a:lnTo>
                  <a:pt x="11996" y="10895"/>
                </a:lnTo>
                <a:lnTo>
                  <a:pt x="12619" y="10748"/>
                </a:lnTo>
                <a:lnTo>
                  <a:pt x="13206" y="10675"/>
                </a:lnTo>
                <a:close/>
                <a:moveTo>
                  <a:pt x="10492" y="478"/>
                </a:moveTo>
                <a:lnTo>
                  <a:pt x="10712" y="1064"/>
                </a:lnTo>
                <a:lnTo>
                  <a:pt x="10969" y="1688"/>
                </a:lnTo>
                <a:lnTo>
                  <a:pt x="11482" y="2862"/>
                </a:lnTo>
                <a:lnTo>
                  <a:pt x="11996" y="4182"/>
                </a:lnTo>
                <a:lnTo>
                  <a:pt x="12473" y="5466"/>
                </a:lnTo>
                <a:lnTo>
                  <a:pt x="12876" y="6713"/>
                </a:lnTo>
                <a:lnTo>
                  <a:pt x="13280" y="7924"/>
                </a:lnTo>
                <a:lnTo>
                  <a:pt x="13683" y="9171"/>
                </a:lnTo>
                <a:lnTo>
                  <a:pt x="14013" y="10418"/>
                </a:lnTo>
                <a:lnTo>
                  <a:pt x="13793" y="10418"/>
                </a:lnTo>
                <a:lnTo>
                  <a:pt x="13573" y="10492"/>
                </a:lnTo>
                <a:lnTo>
                  <a:pt x="13573" y="10418"/>
                </a:lnTo>
                <a:lnTo>
                  <a:pt x="13573" y="10308"/>
                </a:lnTo>
                <a:lnTo>
                  <a:pt x="13646" y="10235"/>
                </a:lnTo>
                <a:lnTo>
                  <a:pt x="13646" y="10125"/>
                </a:lnTo>
                <a:lnTo>
                  <a:pt x="13610" y="9831"/>
                </a:lnTo>
                <a:lnTo>
                  <a:pt x="13610" y="9758"/>
                </a:lnTo>
                <a:lnTo>
                  <a:pt x="13610" y="9721"/>
                </a:lnTo>
                <a:lnTo>
                  <a:pt x="13426" y="9024"/>
                </a:lnTo>
                <a:lnTo>
                  <a:pt x="13096" y="7777"/>
                </a:lnTo>
                <a:lnTo>
                  <a:pt x="12693" y="6603"/>
                </a:lnTo>
                <a:lnTo>
                  <a:pt x="12289" y="5430"/>
                </a:lnTo>
                <a:lnTo>
                  <a:pt x="11849" y="4256"/>
                </a:lnTo>
                <a:lnTo>
                  <a:pt x="11372" y="3119"/>
                </a:lnTo>
                <a:lnTo>
                  <a:pt x="10859" y="1981"/>
                </a:lnTo>
                <a:lnTo>
                  <a:pt x="10675" y="1651"/>
                </a:lnTo>
                <a:lnTo>
                  <a:pt x="10492" y="1358"/>
                </a:lnTo>
                <a:lnTo>
                  <a:pt x="10602" y="1285"/>
                </a:lnTo>
                <a:lnTo>
                  <a:pt x="10639" y="1174"/>
                </a:lnTo>
                <a:lnTo>
                  <a:pt x="10602" y="1064"/>
                </a:lnTo>
                <a:lnTo>
                  <a:pt x="10565" y="991"/>
                </a:lnTo>
                <a:lnTo>
                  <a:pt x="10528" y="954"/>
                </a:lnTo>
                <a:lnTo>
                  <a:pt x="10455" y="918"/>
                </a:lnTo>
                <a:lnTo>
                  <a:pt x="10272" y="881"/>
                </a:lnTo>
                <a:lnTo>
                  <a:pt x="10088" y="918"/>
                </a:lnTo>
                <a:lnTo>
                  <a:pt x="9391" y="1138"/>
                </a:lnTo>
                <a:lnTo>
                  <a:pt x="8658" y="1431"/>
                </a:lnTo>
                <a:lnTo>
                  <a:pt x="7924" y="1688"/>
                </a:lnTo>
                <a:lnTo>
                  <a:pt x="7190" y="1945"/>
                </a:lnTo>
                <a:lnTo>
                  <a:pt x="5650" y="2422"/>
                </a:lnTo>
                <a:lnTo>
                  <a:pt x="4109" y="2862"/>
                </a:lnTo>
                <a:lnTo>
                  <a:pt x="2569" y="3265"/>
                </a:lnTo>
                <a:lnTo>
                  <a:pt x="1762" y="3485"/>
                </a:lnTo>
                <a:lnTo>
                  <a:pt x="1358" y="3632"/>
                </a:lnTo>
                <a:lnTo>
                  <a:pt x="1175" y="3706"/>
                </a:lnTo>
                <a:lnTo>
                  <a:pt x="1028" y="3816"/>
                </a:lnTo>
                <a:lnTo>
                  <a:pt x="991" y="3816"/>
                </a:lnTo>
                <a:lnTo>
                  <a:pt x="955" y="3889"/>
                </a:lnTo>
                <a:lnTo>
                  <a:pt x="918" y="3962"/>
                </a:lnTo>
                <a:lnTo>
                  <a:pt x="991" y="4586"/>
                </a:lnTo>
                <a:lnTo>
                  <a:pt x="1101" y="5209"/>
                </a:lnTo>
                <a:lnTo>
                  <a:pt x="1248" y="5796"/>
                </a:lnTo>
                <a:lnTo>
                  <a:pt x="1395" y="6420"/>
                </a:lnTo>
                <a:lnTo>
                  <a:pt x="1725" y="7594"/>
                </a:lnTo>
                <a:lnTo>
                  <a:pt x="2128" y="8768"/>
                </a:lnTo>
                <a:lnTo>
                  <a:pt x="2532" y="9978"/>
                </a:lnTo>
                <a:lnTo>
                  <a:pt x="2899" y="11152"/>
                </a:lnTo>
                <a:lnTo>
                  <a:pt x="3045" y="11739"/>
                </a:lnTo>
                <a:lnTo>
                  <a:pt x="3192" y="12362"/>
                </a:lnTo>
                <a:lnTo>
                  <a:pt x="3302" y="12949"/>
                </a:lnTo>
                <a:lnTo>
                  <a:pt x="3412" y="13573"/>
                </a:lnTo>
                <a:lnTo>
                  <a:pt x="3412" y="13683"/>
                </a:lnTo>
                <a:lnTo>
                  <a:pt x="3486" y="13720"/>
                </a:lnTo>
                <a:lnTo>
                  <a:pt x="3559" y="13756"/>
                </a:lnTo>
                <a:lnTo>
                  <a:pt x="3632" y="13793"/>
                </a:lnTo>
                <a:lnTo>
                  <a:pt x="3669" y="13830"/>
                </a:lnTo>
                <a:lnTo>
                  <a:pt x="3742" y="13830"/>
                </a:lnTo>
                <a:lnTo>
                  <a:pt x="4036" y="13756"/>
                </a:lnTo>
                <a:lnTo>
                  <a:pt x="3706" y="13903"/>
                </a:lnTo>
                <a:lnTo>
                  <a:pt x="3412" y="14086"/>
                </a:lnTo>
                <a:lnTo>
                  <a:pt x="2569" y="11115"/>
                </a:lnTo>
                <a:lnTo>
                  <a:pt x="2128" y="9611"/>
                </a:lnTo>
                <a:lnTo>
                  <a:pt x="1725" y="8144"/>
                </a:lnTo>
                <a:lnTo>
                  <a:pt x="955" y="5136"/>
                </a:lnTo>
                <a:lnTo>
                  <a:pt x="808" y="4439"/>
                </a:lnTo>
                <a:lnTo>
                  <a:pt x="661" y="3999"/>
                </a:lnTo>
                <a:lnTo>
                  <a:pt x="588" y="3779"/>
                </a:lnTo>
                <a:lnTo>
                  <a:pt x="478" y="3632"/>
                </a:lnTo>
                <a:lnTo>
                  <a:pt x="1065" y="3522"/>
                </a:lnTo>
                <a:lnTo>
                  <a:pt x="1652" y="3412"/>
                </a:lnTo>
                <a:lnTo>
                  <a:pt x="2825" y="3045"/>
                </a:lnTo>
                <a:lnTo>
                  <a:pt x="4183" y="2642"/>
                </a:lnTo>
                <a:lnTo>
                  <a:pt x="5503" y="2202"/>
                </a:lnTo>
                <a:lnTo>
                  <a:pt x="8034" y="1358"/>
                </a:lnTo>
                <a:lnTo>
                  <a:pt x="9281" y="918"/>
                </a:lnTo>
                <a:lnTo>
                  <a:pt x="9905" y="734"/>
                </a:lnTo>
                <a:lnTo>
                  <a:pt x="10198" y="624"/>
                </a:lnTo>
                <a:lnTo>
                  <a:pt x="10492" y="478"/>
                </a:lnTo>
                <a:close/>
                <a:moveTo>
                  <a:pt x="10455" y="1"/>
                </a:moveTo>
                <a:lnTo>
                  <a:pt x="10162" y="37"/>
                </a:lnTo>
                <a:lnTo>
                  <a:pt x="9832" y="147"/>
                </a:lnTo>
                <a:lnTo>
                  <a:pt x="9245" y="367"/>
                </a:lnTo>
                <a:lnTo>
                  <a:pt x="7997" y="808"/>
                </a:lnTo>
                <a:lnTo>
                  <a:pt x="5503" y="1651"/>
                </a:lnTo>
                <a:lnTo>
                  <a:pt x="2935" y="2495"/>
                </a:lnTo>
                <a:lnTo>
                  <a:pt x="1615" y="2899"/>
                </a:lnTo>
                <a:lnTo>
                  <a:pt x="918" y="3082"/>
                </a:lnTo>
                <a:lnTo>
                  <a:pt x="258" y="3339"/>
                </a:lnTo>
                <a:lnTo>
                  <a:pt x="184" y="3412"/>
                </a:lnTo>
                <a:lnTo>
                  <a:pt x="148" y="3522"/>
                </a:lnTo>
                <a:lnTo>
                  <a:pt x="38" y="3559"/>
                </a:lnTo>
                <a:lnTo>
                  <a:pt x="1" y="3595"/>
                </a:lnTo>
                <a:lnTo>
                  <a:pt x="1" y="3632"/>
                </a:lnTo>
                <a:lnTo>
                  <a:pt x="38" y="3779"/>
                </a:lnTo>
                <a:lnTo>
                  <a:pt x="111" y="3926"/>
                </a:lnTo>
                <a:lnTo>
                  <a:pt x="184" y="4036"/>
                </a:lnTo>
                <a:lnTo>
                  <a:pt x="221" y="4146"/>
                </a:lnTo>
                <a:lnTo>
                  <a:pt x="294" y="4366"/>
                </a:lnTo>
                <a:lnTo>
                  <a:pt x="588" y="5796"/>
                </a:lnTo>
                <a:lnTo>
                  <a:pt x="955" y="7227"/>
                </a:lnTo>
                <a:lnTo>
                  <a:pt x="1285" y="8658"/>
                </a:lnTo>
                <a:lnTo>
                  <a:pt x="2055" y="11482"/>
                </a:lnTo>
                <a:lnTo>
                  <a:pt x="2459" y="12876"/>
                </a:lnTo>
                <a:lnTo>
                  <a:pt x="2899" y="14233"/>
                </a:lnTo>
                <a:lnTo>
                  <a:pt x="2935" y="14380"/>
                </a:lnTo>
                <a:lnTo>
                  <a:pt x="3045" y="14416"/>
                </a:lnTo>
                <a:lnTo>
                  <a:pt x="3155" y="14453"/>
                </a:lnTo>
                <a:lnTo>
                  <a:pt x="3302" y="14416"/>
                </a:lnTo>
                <a:lnTo>
                  <a:pt x="3596" y="14343"/>
                </a:lnTo>
                <a:lnTo>
                  <a:pt x="3889" y="14270"/>
                </a:lnTo>
                <a:lnTo>
                  <a:pt x="4513" y="14086"/>
                </a:lnTo>
                <a:lnTo>
                  <a:pt x="5980" y="13793"/>
                </a:lnTo>
                <a:lnTo>
                  <a:pt x="6714" y="13610"/>
                </a:lnTo>
                <a:lnTo>
                  <a:pt x="7447" y="13353"/>
                </a:lnTo>
                <a:lnTo>
                  <a:pt x="8878" y="12839"/>
                </a:lnTo>
                <a:lnTo>
                  <a:pt x="11739" y="11775"/>
                </a:lnTo>
                <a:lnTo>
                  <a:pt x="13133" y="11225"/>
                </a:lnTo>
                <a:lnTo>
                  <a:pt x="13646" y="11078"/>
                </a:lnTo>
                <a:lnTo>
                  <a:pt x="13903" y="10968"/>
                </a:lnTo>
                <a:lnTo>
                  <a:pt x="14160" y="10822"/>
                </a:lnTo>
                <a:lnTo>
                  <a:pt x="14197" y="10932"/>
                </a:lnTo>
                <a:lnTo>
                  <a:pt x="14270" y="10968"/>
                </a:lnTo>
                <a:lnTo>
                  <a:pt x="14380" y="11005"/>
                </a:lnTo>
                <a:lnTo>
                  <a:pt x="14490" y="11005"/>
                </a:lnTo>
                <a:lnTo>
                  <a:pt x="14563" y="10932"/>
                </a:lnTo>
                <a:lnTo>
                  <a:pt x="14637" y="10895"/>
                </a:lnTo>
                <a:lnTo>
                  <a:pt x="14674" y="10785"/>
                </a:lnTo>
                <a:lnTo>
                  <a:pt x="14637" y="10675"/>
                </a:lnTo>
                <a:lnTo>
                  <a:pt x="14270" y="9318"/>
                </a:lnTo>
                <a:lnTo>
                  <a:pt x="13867" y="7997"/>
                </a:lnTo>
                <a:lnTo>
                  <a:pt x="13426" y="6640"/>
                </a:lnTo>
                <a:lnTo>
                  <a:pt x="12949" y="5356"/>
                </a:lnTo>
                <a:lnTo>
                  <a:pt x="12473" y="4036"/>
                </a:lnTo>
                <a:lnTo>
                  <a:pt x="11922" y="2752"/>
                </a:lnTo>
                <a:lnTo>
                  <a:pt x="11409" y="1468"/>
                </a:lnTo>
                <a:lnTo>
                  <a:pt x="11115" y="881"/>
                </a:lnTo>
                <a:lnTo>
                  <a:pt x="10785" y="257"/>
                </a:lnTo>
                <a:lnTo>
                  <a:pt x="10749" y="221"/>
                </a:lnTo>
                <a:lnTo>
                  <a:pt x="10675" y="184"/>
                </a:lnTo>
                <a:lnTo>
                  <a:pt x="10639" y="111"/>
                </a:lnTo>
                <a:lnTo>
                  <a:pt x="10602" y="74"/>
                </a:lnTo>
                <a:lnTo>
                  <a:pt x="10528" y="37"/>
                </a:lnTo>
                <a:lnTo>
                  <a:pt x="10455" y="1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0" name="Shape 280"/>
          <p:cNvSpPr/>
          <p:nvPr/>
        </p:nvSpPr>
        <p:spPr>
          <a:xfrm>
            <a:off x="1525678" y="4911344"/>
            <a:ext cx="391238" cy="289295"/>
          </a:xfrm>
          <a:custGeom>
            <a:avLst/>
            <a:gdLst/>
            <a:ahLst/>
            <a:cxnLst/>
            <a:rect l="0" t="0" r="0" b="0"/>
            <a:pathLst>
              <a:path w="13793" h="10199" extrusionOk="0">
                <a:moveTo>
                  <a:pt x="5649" y="2128"/>
                </a:moveTo>
                <a:lnTo>
                  <a:pt x="5503" y="2165"/>
                </a:lnTo>
                <a:lnTo>
                  <a:pt x="5356" y="2238"/>
                </a:lnTo>
                <a:lnTo>
                  <a:pt x="5209" y="2312"/>
                </a:lnTo>
                <a:lnTo>
                  <a:pt x="5099" y="2422"/>
                </a:lnTo>
                <a:lnTo>
                  <a:pt x="4989" y="2532"/>
                </a:lnTo>
                <a:lnTo>
                  <a:pt x="4916" y="2642"/>
                </a:lnTo>
                <a:lnTo>
                  <a:pt x="4879" y="2788"/>
                </a:lnTo>
                <a:lnTo>
                  <a:pt x="4842" y="2935"/>
                </a:lnTo>
                <a:lnTo>
                  <a:pt x="4842" y="3119"/>
                </a:lnTo>
                <a:lnTo>
                  <a:pt x="4879" y="3265"/>
                </a:lnTo>
                <a:lnTo>
                  <a:pt x="4916" y="3375"/>
                </a:lnTo>
                <a:lnTo>
                  <a:pt x="5026" y="3485"/>
                </a:lnTo>
                <a:lnTo>
                  <a:pt x="5136" y="3522"/>
                </a:lnTo>
                <a:lnTo>
                  <a:pt x="5209" y="3522"/>
                </a:lnTo>
                <a:lnTo>
                  <a:pt x="5319" y="3449"/>
                </a:lnTo>
                <a:lnTo>
                  <a:pt x="5356" y="3375"/>
                </a:lnTo>
                <a:lnTo>
                  <a:pt x="5393" y="3119"/>
                </a:lnTo>
                <a:lnTo>
                  <a:pt x="5393" y="2899"/>
                </a:lnTo>
                <a:lnTo>
                  <a:pt x="5429" y="3045"/>
                </a:lnTo>
                <a:lnTo>
                  <a:pt x="5466" y="3229"/>
                </a:lnTo>
                <a:lnTo>
                  <a:pt x="5503" y="3632"/>
                </a:lnTo>
                <a:lnTo>
                  <a:pt x="5576" y="3926"/>
                </a:lnTo>
                <a:lnTo>
                  <a:pt x="5613" y="4072"/>
                </a:lnTo>
                <a:lnTo>
                  <a:pt x="5723" y="4219"/>
                </a:lnTo>
                <a:lnTo>
                  <a:pt x="5796" y="4256"/>
                </a:lnTo>
                <a:lnTo>
                  <a:pt x="5833" y="4256"/>
                </a:lnTo>
                <a:lnTo>
                  <a:pt x="5906" y="4219"/>
                </a:lnTo>
                <a:lnTo>
                  <a:pt x="5943" y="4146"/>
                </a:lnTo>
                <a:lnTo>
                  <a:pt x="5980" y="4036"/>
                </a:lnTo>
                <a:lnTo>
                  <a:pt x="5980" y="3926"/>
                </a:lnTo>
                <a:lnTo>
                  <a:pt x="5943" y="3669"/>
                </a:lnTo>
                <a:lnTo>
                  <a:pt x="5833" y="3082"/>
                </a:lnTo>
                <a:lnTo>
                  <a:pt x="5759" y="2825"/>
                </a:lnTo>
                <a:lnTo>
                  <a:pt x="5686" y="2715"/>
                </a:lnTo>
                <a:lnTo>
                  <a:pt x="5613" y="2642"/>
                </a:lnTo>
                <a:lnTo>
                  <a:pt x="5723" y="2605"/>
                </a:lnTo>
                <a:lnTo>
                  <a:pt x="6016" y="2605"/>
                </a:lnTo>
                <a:lnTo>
                  <a:pt x="6163" y="2642"/>
                </a:lnTo>
                <a:lnTo>
                  <a:pt x="6310" y="3045"/>
                </a:lnTo>
                <a:lnTo>
                  <a:pt x="6456" y="3522"/>
                </a:lnTo>
                <a:lnTo>
                  <a:pt x="6603" y="3999"/>
                </a:lnTo>
                <a:lnTo>
                  <a:pt x="6640" y="4072"/>
                </a:lnTo>
                <a:lnTo>
                  <a:pt x="6677" y="4109"/>
                </a:lnTo>
                <a:lnTo>
                  <a:pt x="6750" y="4146"/>
                </a:lnTo>
                <a:lnTo>
                  <a:pt x="6823" y="4109"/>
                </a:lnTo>
                <a:lnTo>
                  <a:pt x="6897" y="4072"/>
                </a:lnTo>
                <a:lnTo>
                  <a:pt x="6970" y="4036"/>
                </a:lnTo>
                <a:lnTo>
                  <a:pt x="7007" y="3926"/>
                </a:lnTo>
                <a:lnTo>
                  <a:pt x="7007" y="3852"/>
                </a:lnTo>
                <a:lnTo>
                  <a:pt x="6860" y="3412"/>
                </a:lnTo>
                <a:lnTo>
                  <a:pt x="6750" y="3009"/>
                </a:lnTo>
                <a:lnTo>
                  <a:pt x="6677" y="2862"/>
                </a:lnTo>
                <a:lnTo>
                  <a:pt x="6970" y="3045"/>
                </a:lnTo>
                <a:lnTo>
                  <a:pt x="7227" y="3229"/>
                </a:lnTo>
                <a:lnTo>
                  <a:pt x="7227" y="3449"/>
                </a:lnTo>
                <a:lnTo>
                  <a:pt x="7263" y="3669"/>
                </a:lnTo>
                <a:lnTo>
                  <a:pt x="7410" y="4072"/>
                </a:lnTo>
                <a:lnTo>
                  <a:pt x="7484" y="4146"/>
                </a:lnTo>
                <a:lnTo>
                  <a:pt x="7520" y="4182"/>
                </a:lnTo>
                <a:lnTo>
                  <a:pt x="7667" y="4182"/>
                </a:lnTo>
                <a:lnTo>
                  <a:pt x="7740" y="4146"/>
                </a:lnTo>
                <a:lnTo>
                  <a:pt x="7777" y="4109"/>
                </a:lnTo>
                <a:lnTo>
                  <a:pt x="7814" y="4036"/>
                </a:lnTo>
                <a:lnTo>
                  <a:pt x="7777" y="3926"/>
                </a:lnTo>
                <a:lnTo>
                  <a:pt x="7704" y="3669"/>
                </a:lnTo>
                <a:lnTo>
                  <a:pt x="8034" y="3962"/>
                </a:lnTo>
                <a:lnTo>
                  <a:pt x="8070" y="3999"/>
                </a:lnTo>
                <a:lnTo>
                  <a:pt x="8107" y="3999"/>
                </a:lnTo>
                <a:lnTo>
                  <a:pt x="8144" y="3962"/>
                </a:lnTo>
                <a:lnTo>
                  <a:pt x="8144" y="3926"/>
                </a:lnTo>
                <a:lnTo>
                  <a:pt x="8144" y="3742"/>
                </a:lnTo>
                <a:lnTo>
                  <a:pt x="8107" y="3595"/>
                </a:lnTo>
                <a:lnTo>
                  <a:pt x="7960" y="3302"/>
                </a:lnTo>
                <a:lnTo>
                  <a:pt x="7740" y="3009"/>
                </a:lnTo>
                <a:lnTo>
                  <a:pt x="7484" y="2788"/>
                </a:lnTo>
                <a:lnTo>
                  <a:pt x="7190" y="2568"/>
                </a:lnTo>
                <a:lnTo>
                  <a:pt x="6897" y="2422"/>
                </a:lnTo>
                <a:lnTo>
                  <a:pt x="6566" y="2275"/>
                </a:lnTo>
                <a:lnTo>
                  <a:pt x="6273" y="2165"/>
                </a:lnTo>
                <a:lnTo>
                  <a:pt x="5943" y="2128"/>
                </a:lnTo>
                <a:close/>
                <a:moveTo>
                  <a:pt x="12215" y="3485"/>
                </a:moveTo>
                <a:lnTo>
                  <a:pt x="12142" y="3522"/>
                </a:lnTo>
                <a:lnTo>
                  <a:pt x="12142" y="3559"/>
                </a:lnTo>
                <a:lnTo>
                  <a:pt x="12142" y="3742"/>
                </a:lnTo>
                <a:lnTo>
                  <a:pt x="12142" y="3926"/>
                </a:lnTo>
                <a:lnTo>
                  <a:pt x="12252" y="4292"/>
                </a:lnTo>
                <a:lnTo>
                  <a:pt x="12436" y="4769"/>
                </a:lnTo>
                <a:lnTo>
                  <a:pt x="12582" y="5136"/>
                </a:lnTo>
                <a:lnTo>
                  <a:pt x="12546" y="5209"/>
                </a:lnTo>
                <a:lnTo>
                  <a:pt x="12546" y="5320"/>
                </a:lnTo>
                <a:lnTo>
                  <a:pt x="12582" y="5356"/>
                </a:lnTo>
                <a:lnTo>
                  <a:pt x="12582" y="5430"/>
                </a:lnTo>
                <a:lnTo>
                  <a:pt x="11885" y="5613"/>
                </a:lnTo>
                <a:lnTo>
                  <a:pt x="11885" y="5430"/>
                </a:lnTo>
                <a:lnTo>
                  <a:pt x="11849" y="5246"/>
                </a:lnTo>
                <a:lnTo>
                  <a:pt x="11702" y="4843"/>
                </a:lnTo>
                <a:lnTo>
                  <a:pt x="11629" y="4549"/>
                </a:lnTo>
                <a:lnTo>
                  <a:pt x="11482" y="4256"/>
                </a:lnTo>
                <a:lnTo>
                  <a:pt x="11335" y="3999"/>
                </a:lnTo>
                <a:lnTo>
                  <a:pt x="11115" y="3742"/>
                </a:lnTo>
                <a:lnTo>
                  <a:pt x="11005" y="3742"/>
                </a:lnTo>
                <a:lnTo>
                  <a:pt x="10968" y="3779"/>
                </a:lnTo>
                <a:lnTo>
                  <a:pt x="10932" y="3852"/>
                </a:lnTo>
                <a:lnTo>
                  <a:pt x="10968" y="4109"/>
                </a:lnTo>
                <a:lnTo>
                  <a:pt x="11078" y="4366"/>
                </a:lnTo>
                <a:lnTo>
                  <a:pt x="11262" y="4879"/>
                </a:lnTo>
                <a:lnTo>
                  <a:pt x="11372" y="5320"/>
                </a:lnTo>
                <a:lnTo>
                  <a:pt x="11445" y="5540"/>
                </a:lnTo>
                <a:lnTo>
                  <a:pt x="11555" y="5686"/>
                </a:lnTo>
                <a:lnTo>
                  <a:pt x="11482" y="5723"/>
                </a:lnTo>
                <a:lnTo>
                  <a:pt x="11372" y="5723"/>
                </a:lnTo>
                <a:lnTo>
                  <a:pt x="11262" y="5686"/>
                </a:lnTo>
                <a:lnTo>
                  <a:pt x="11152" y="5650"/>
                </a:lnTo>
                <a:lnTo>
                  <a:pt x="11078" y="5576"/>
                </a:lnTo>
                <a:lnTo>
                  <a:pt x="10895" y="5393"/>
                </a:lnTo>
                <a:lnTo>
                  <a:pt x="10785" y="5209"/>
                </a:lnTo>
                <a:lnTo>
                  <a:pt x="10712" y="5173"/>
                </a:lnTo>
                <a:lnTo>
                  <a:pt x="10675" y="4916"/>
                </a:lnTo>
                <a:lnTo>
                  <a:pt x="10601" y="4696"/>
                </a:lnTo>
                <a:lnTo>
                  <a:pt x="10418" y="4292"/>
                </a:lnTo>
                <a:lnTo>
                  <a:pt x="10381" y="4256"/>
                </a:lnTo>
                <a:lnTo>
                  <a:pt x="10345" y="4219"/>
                </a:lnTo>
                <a:lnTo>
                  <a:pt x="10198" y="4219"/>
                </a:lnTo>
                <a:lnTo>
                  <a:pt x="10125" y="4292"/>
                </a:lnTo>
                <a:lnTo>
                  <a:pt x="10088" y="4366"/>
                </a:lnTo>
                <a:lnTo>
                  <a:pt x="10088" y="4402"/>
                </a:lnTo>
                <a:lnTo>
                  <a:pt x="10125" y="4659"/>
                </a:lnTo>
                <a:lnTo>
                  <a:pt x="10051" y="4623"/>
                </a:lnTo>
                <a:lnTo>
                  <a:pt x="9941" y="4586"/>
                </a:lnTo>
                <a:lnTo>
                  <a:pt x="9868" y="4623"/>
                </a:lnTo>
                <a:lnTo>
                  <a:pt x="9794" y="4696"/>
                </a:lnTo>
                <a:lnTo>
                  <a:pt x="9721" y="4806"/>
                </a:lnTo>
                <a:lnTo>
                  <a:pt x="9684" y="4916"/>
                </a:lnTo>
                <a:lnTo>
                  <a:pt x="9721" y="5026"/>
                </a:lnTo>
                <a:lnTo>
                  <a:pt x="9758" y="5099"/>
                </a:lnTo>
                <a:lnTo>
                  <a:pt x="9905" y="5246"/>
                </a:lnTo>
                <a:lnTo>
                  <a:pt x="10125" y="5356"/>
                </a:lnTo>
                <a:lnTo>
                  <a:pt x="10271" y="5430"/>
                </a:lnTo>
                <a:lnTo>
                  <a:pt x="10345" y="5540"/>
                </a:lnTo>
                <a:lnTo>
                  <a:pt x="10528" y="5796"/>
                </a:lnTo>
                <a:lnTo>
                  <a:pt x="10712" y="5980"/>
                </a:lnTo>
                <a:lnTo>
                  <a:pt x="10932" y="6163"/>
                </a:lnTo>
                <a:lnTo>
                  <a:pt x="11078" y="6200"/>
                </a:lnTo>
                <a:lnTo>
                  <a:pt x="11225" y="6237"/>
                </a:lnTo>
                <a:lnTo>
                  <a:pt x="11519" y="6237"/>
                </a:lnTo>
                <a:lnTo>
                  <a:pt x="11849" y="6163"/>
                </a:lnTo>
                <a:lnTo>
                  <a:pt x="12142" y="6090"/>
                </a:lnTo>
                <a:lnTo>
                  <a:pt x="12986" y="5833"/>
                </a:lnTo>
                <a:lnTo>
                  <a:pt x="13353" y="5686"/>
                </a:lnTo>
                <a:lnTo>
                  <a:pt x="13536" y="5613"/>
                </a:lnTo>
                <a:lnTo>
                  <a:pt x="13719" y="5540"/>
                </a:lnTo>
                <a:lnTo>
                  <a:pt x="13793" y="5466"/>
                </a:lnTo>
                <a:lnTo>
                  <a:pt x="13793" y="5356"/>
                </a:lnTo>
                <a:lnTo>
                  <a:pt x="13756" y="5283"/>
                </a:lnTo>
                <a:lnTo>
                  <a:pt x="13646" y="5246"/>
                </a:lnTo>
                <a:lnTo>
                  <a:pt x="13353" y="5246"/>
                </a:lnTo>
                <a:lnTo>
                  <a:pt x="13059" y="5320"/>
                </a:lnTo>
                <a:lnTo>
                  <a:pt x="13059" y="5099"/>
                </a:lnTo>
                <a:lnTo>
                  <a:pt x="12986" y="4879"/>
                </a:lnTo>
                <a:lnTo>
                  <a:pt x="12839" y="4513"/>
                </a:lnTo>
                <a:lnTo>
                  <a:pt x="12619" y="3962"/>
                </a:lnTo>
                <a:lnTo>
                  <a:pt x="12509" y="3706"/>
                </a:lnTo>
                <a:lnTo>
                  <a:pt x="12326" y="3485"/>
                </a:lnTo>
                <a:close/>
                <a:moveTo>
                  <a:pt x="12069" y="1"/>
                </a:moveTo>
                <a:lnTo>
                  <a:pt x="11702" y="37"/>
                </a:lnTo>
                <a:lnTo>
                  <a:pt x="11335" y="147"/>
                </a:lnTo>
                <a:lnTo>
                  <a:pt x="10638" y="368"/>
                </a:lnTo>
                <a:lnTo>
                  <a:pt x="9905" y="588"/>
                </a:lnTo>
                <a:lnTo>
                  <a:pt x="9538" y="698"/>
                </a:lnTo>
                <a:lnTo>
                  <a:pt x="9171" y="844"/>
                </a:lnTo>
                <a:lnTo>
                  <a:pt x="8914" y="1028"/>
                </a:lnTo>
                <a:lnTo>
                  <a:pt x="8694" y="1211"/>
                </a:lnTo>
                <a:lnTo>
                  <a:pt x="8547" y="1431"/>
                </a:lnTo>
                <a:lnTo>
                  <a:pt x="8437" y="1688"/>
                </a:lnTo>
                <a:lnTo>
                  <a:pt x="8401" y="1945"/>
                </a:lnTo>
                <a:lnTo>
                  <a:pt x="8401" y="2238"/>
                </a:lnTo>
                <a:lnTo>
                  <a:pt x="8401" y="2532"/>
                </a:lnTo>
                <a:lnTo>
                  <a:pt x="8474" y="2825"/>
                </a:lnTo>
                <a:lnTo>
                  <a:pt x="8804" y="4402"/>
                </a:lnTo>
                <a:lnTo>
                  <a:pt x="8951" y="5173"/>
                </a:lnTo>
                <a:lnTo>
                  <a:pt x="9098" y="5980"/>
                </a:lnTo>
                <a:lnTo>
                  <a:pt x="9134" y="6347"/>
                </a:lnTo>
                <a:lnTo>
                  <a:pt x="9134" y="6713"/>
                </a:lnTo>
                <a:lnTo>
                  <a:pt x="8914" y="6126"/>
                </a:lnTo>
                <a:lnTo>
                  <a:pt x="8841" y="5796"/>
                </a:lnTo>
                <a:lnTo>
                  <a:pt x="8731" y="5430"/>
                </a:lnTo>
                <a:lnTo>
                  <a:pt x="8657" y="5246"/>
                </a:lnTo>
                <a:lnTo>
                  <a:pt x="8547" y="5099"/>
                </a:lnTo>
                <a:lnTo>
                  <a:pt x="8437" y="4953"/>
                </a:lnTo>
                <a:lnTo>
                  <a:pt x="8327" y="4879"/>
                </a:lnTo>
                <a:lnTo>
                  <a:pt x="8254" y="4879"/>
                </a:lnTo>
                <a:lnTo>
                  <a:pt x="8217" y="4916"/>
                </a:lnTo>
                <a:lnTo>
                  <a:pt x="8180" y="5026"/>
                </a:lnTo>
                <a:lnTo>
                  <a:pt x="8180" y="5136"/>
                </a:lnTo>
                <a:lnTo>
                  <a:pt x="8217" y="5393"/>
                </a:lnTo>
                <a:lnTo>
                  <a:pt x="8364" y="5906"/>
                </a:lnTo>
                <a:lnTo>
                  <a:pt x="8584" y="6567"/>
                </a:lnTo>
                <a:lnTo>
                  <a:pt x="8767" y="7227"/>
                </a:lnTo>
                <a:lnTo>
                  <a:pt x="8731" y="7374"/>
                </a:lnTo>
                <a:lnTo>
                  <a:pt x="8731" y="7447"/>
                </a:lnTo>
                <a:lnTo>
                  <a:pt x="8731" y="7520"/>
                </a:lnTo>
                <a:lnTo>
                  <a:pt x="8804" y="7594"/>
                </a:lnTo>
                <a:lnTo>
                  <a:pt x="8694" y="7740"/>
                </a:lnTo>
                <a:lnTo>
                  <a:pt x="8547" y="7887"/>
                </a:lnTo>
                <a:lnTo>
                  <a:pt x="8401" y="7997"/>
                </a:lnTo>
                <a:lnTo>
                  <a:pt x="8180" y="8107"/>
                </a:lnTo>
                <a:lnTo>
                  <a:pt x="8144" y="8034"/>
                </a:lnTo>
                <a:lnTo>
                  <a:pt x="8144" y="7997"/>
                </a:lnTo>
                <a:lnTo>
                  <a:pt x="8070" y="7961"/>
                </a:lnTo>
                <a:lnTo>
                  <a:pt x="7630" y="6530"/>
                </a:lnTo>
                <a:lnTo>
                  <a:pt x="7337" y="5650"/>
                </a:lnTo>
                <a:lnTo>
                  <a:pt x="7153" y="5283"/>
                </a:lnTo>
                <a:lnTo>
                  <a:pt x="7080" y="5026"/>
                </a:lnTo>
                <a:lnTo>
                  <a:pt x="7080" y="4953"/>
                </a:lnTo>
                <a:lnTo>
                  <a:pt x="7080" y="4879"/>
                </a:lnTo>
                <a:lnTo>
                  <a:pt x="7117" y="4806"/>
                </a:lnTo>
                <a:lnTo>
                  <a:pt x="7153" y="4733"/>
                </a:lnTo>
                <a:lnTo>
                  <a:pt x="7117" y="4659"/>
                </a:lnTo>
                <a:lnTo>
                  <a:pt x="7080" y="4623"/>
                </a:lnTo>
                <a:lnTo>
                  <a:pt x="6860" y="4476"/>
                </a:lnTo>
                <a:lnTo>
                  <a:pt x="6750" y="4439"/>
                </a:lnTo>
                <a:lnTo>
                  <a:pt x="6640" y="4476"/>
                </a:lnTo>
                <a:lnTo>
                  <a:pt x="6603" y="4549"/>
                </a:lnTo>
                <a:lnTo>
                  <a:pt x="6603" y="4623"/>
                </a:lnTo>
                <a:lnTo>
                  <a:pt x="6640" y="4659"/>
                </a:lnTo>
                <a:lnTo>
                  <a:pt x="6677" y="4769"/>
                </a:lnTo>
                <a:lnTo>
                  <a:pt x="6640" y="4879"/>
                </a:lnTo>
                <a:lnTo>
                  <a:pt x="6640" y="5063"/>
                </a:lnTo>
                <a:lnTo>
                  <a:pt x="6713" y="5320"/>
                </a:lnTo>
                <a:lnTo>
                  <a:pt x="6787" y="5576"/>
                </a:lnTo>
                <a:lnTo>
                  <a:pt x="6970" y="6090"/>
                </a:lnTo>
                <a:lnTo>
                  <a:pt x="7667" y="8254"/>
                </a:lnTo>
                <a:lnTo>
                  <a:pt x="7300" y="8254"/>
                </a:lnTo>
                <a:lnTo>
                  <a:pt x="6970" y="8181"/>
                </a:lnTo>
                <a:lnTo>
                  <a:pt x="6970" y="8107"/>
                </a:lnTo>
                <a:lnTo>
                  <a:pt x="6970" y="8034"/>
                </a:lnTo>
                <a:lnTo>
                  <a:pt x="6897" y="7997"/>
                </a:lnTo>
                <a:lnTo>
                  <a:pt x="6530" y="6383"/>
                </a:lnTo>
                <a:lnTo>
                  <a:pt x="6310" y="5503"/>
                </a:lnTo>
                <a:lnTo>
                  <a:pt x="6200" y="5099"/>
                </a:lnTo>
                <a:lnTo>
                  <a:pt x="6090" y="4916"/>
                </a:lnTo>
                <a:lnTo>
                  <a:pt x="5980" y="4733"/>
                </a:lnTo>
                <a:lnTo>
                  <a:pt x="5943" y="4696"/>
                </a:lnTo>
                <a:lnTo>
                  <a:pt x="5906" y="4696"/>
                </a:lnTo>
                <a:lnTo>
                  <a:pt x="5833" y="4733"/>
                </a:lnTo>
                <a:lnTo>
                  <a:pt x="5833" y="4769"/>
                </a:lnTo>
                <a:lnTo>
                  <a:pt x="5796" y="4989"/>
                </a:lnTo>
                <a:lnTo>
                  <a:pt x="5796" y="5173"/>
                </a:lnTo>
                <a:lnTo>
                  <a:pt x="5870" y="5576"/>
                </a:lnTo>
                <a:lnTo>
                  <a:pt x="6053" y="6383"/>
                </a:lnTo>
                <a:lnTo>
                  <a:pt x="6420" y="7887"/>
                </a:lnTo>
                <a:lnTo>
                  <a:pt x="6420" y="7887"/>
                </a:lnTo>
                <a:lnTo>
                  <a:pt x="6163" y="7740"/>
                </a:lnTo>
                <a:lnTo>
                  <a:pt x="5980" y="7520"/>
                </a:lnTo>
                <a:lnTo>
                  <a:pt x="5759" y="7227"/>
                </a:lnTo>
                <a:lnTo>
                  <a:pt x="5576" y="6897"/>
                </a:lnTo>
                <a:lnTo>
                  <a:pt x="5466" y="6567"/>
                </a:lnTo>
                <a:lnTo>
                  <a:pt x="5393" y="6237"/>
                </a:lnTo>
                <a:lnTo>
                  <a:pt x="5246" y="5540"/>
                </a:lnTo>
                <a:lnTo>
                  <a:pt x="5173" y="5209"/>
                </a:lnTo>
                <a:lnTo>
                  <a:pt x="5063" y="4879"/>
                </a:lnTo>
                <a:lnTo>
                  <a:pt x="4916" y="4586"/>
                </a:lnTo>
                <a:lnTo>
                  <a:pt x="4732" y="4366"/>
                </a:lnTo>
                <a:lnTo>
                  <a:pt x="4512" y="4146"/>
                </a:lnTo>
                <a:lnTo>
                  <a:pt x="4292" y="3962"/>
                </a:lnTo>
                <a:lnTo>
                  <a:pt x="4035" y="3816"/>
                </a:lnTo>
                <a:lnTo>
                  <a:pt x="3779" y="3706"/>
                </a:lnTo>
                <a:lnTo>
                  <a:pt x="3485" y="3595"/>
                </a:lnTo>
                <a:lnTo>
                  <a:pt x="3192" y="3522"/>
                </a:lnTo>
                <a:lnTo>
                  <a:pt x="2862" y="3449"/>
                </a:lnTo>
                <a:lnTo>
                  <a:pt x="2128" y="3449"/>
                </a:lnTo>
                <a:lnTo>
                  <a:pt x="1798" y="3522"/>
                </a:lnTo>
                <a:lnTo>
                  <a:pt x="1101" y="3669"/>
                </a:lnTo>
                <a:lnTo>
                  <a:pt x="404" y="3889"/>
                </a:lnTo>
                <a:lnTo>
                  <a:pt x="184" y="3962"/>
                </a:lnTo>
                <a:lnTo>
                  <a:pt x="74" y="4036"/>
                </a:lnTo>
                <a:lnTo>
                  <a:pt x="0" y="4109"/>
                </a:lnTo>
                <a:lnTo>
                  <a:pt x="0" y="4182"/>
                </a:lnTo>
                <a:lnTo>
                  <a:pt x="0" y="4219"/>
                </a:lnTo>
                <a:lnTo>
                  <a:pt x="0" y="4402"/>
                </a:lnTo>
                <a:lnTo>
                  <a:pt x="37" y="4439"/>
                </a:lnTo>
                <a:lnTo>
                  <a:pt x="74" y="4513"/>
                </a:lnTo>
                <a:lnTo>
                  <a:pt x="257" y="4586"/>
                </a:lnTo>
                <a:lnTo>
                  <a:pt x="404" y="4586"/>
                </a:lnTo>
                <a:lnTo>
                  <a:pt x="514" y="4513"/>
                </a:lnTo>
                <a:lnTo>
                  <a:pt x="624" y="4439"/>
                </a:lnTo>
                <a:lnTo>
                  <a:pt x="881" y="4329"/>
                </a:lnTo>
                <a:lnTo>
                  <a:pt x="881" y="4366"/>
                </a:lnTo>
                <a:lnTo>
                  <a:pt x="881" y="4549"/>
                </a:lnTo>
                <a:lnTo>
                  <a:pt x="881" y="4696"/>
                </a:lnTo>
                <a:lnTo>
                  <a:pt x="954" y="5026"/>
                </a:lnTo>
                <a:lnTo>
                  <a:pt x="1211" y="5686"/>
                </a:lnTo>
                <a:lnTo>
                  <a:pt x="1468" y="6493"/>
                </a:lnTo>
                <a:lnTo>
                  <a:pt x="1761" y="7300"/>
                </a:lnTo>
                <a:lnTo>
                  <a:pt x="1798" y="7374"/>
                </a:lnTo>
                <a:lnTo>
                  <a:pt x="1871" y="7447"/>
                </a:lnTo>
                <a:lnTo>
                  <a:pt x="2055" y="7447"/>
                </a:lnTo>
                <a:lnTo>
                  <a:pt x="2128" y="7410"/>
                </a:lnTo>
                <a:lnTo>
                  <a:pt x="2165" y="7337"/>
                </a:lnTo>
                <a:lnTo>
                  <a:pt x="2201" y="7227"/>
                </a:lnTo>
                <a:lnTo>
                  <a:pt x="2201" y="7154"/>
                </a:lnTo>
                <a:lnTo>
                  <a:pt x="1945" y="6383"/>
                </a:lnTo>
                <a:lnTo>
                  <a:pt x="1688" y="5650"/>
                </a:lnTo>
                <a:lnTo>
                  <a:pt x="1468" y="4989"/>
                </a:lnTo>
                <a:lnTo>
                  <a:pt x="1321" y="4696"/>
                </a:lnTo>
                <a:lnTo>
                  <a:pt x="1138" y="4402"/>
                </a:lnTo>
                <a:lnTo>
                  <a:pt x="1211" y="4329"/>
                </a:lnTo>
                <a:lnTo>
                  <a:pt x="1248" y="4329"/>
                </a:lnTo>
                <a:lnTo>
                  <a:pt x="1248" y="4292"/>
                </a:lnTo>
                <a:lnTo>
                  <a:pt x="1211" y="4292"/>
                </a:lnTo>
                <a:lnTo>
                  <a:pt x="1174" y="4256"/>
                </a:lnTo>
                <a:lnTo>
                  <a:pt x="1138" y="4256"/>
                </a:lnTo>
                <a:lnTo>
                  <a:pt x="1504" y="4182"/>
                </a:lnTo>
                <a:lnTo>
                  <a:pt x="1871" y="4109"/>
                </a:lnTo>
                <a:lnTo>
                  <a:pt x="1945" y="4256"/>
                </a:lnTo>
                <a:lnTo>
                  <a:pt x="2055" y="4439"/>
                </a:lnTo>
                <a:lnTo>
                  <a:pt x="2238" y="4879"/>
                </a:lnTo>
                <a:lnTo>
                  <a:pt x="2421" y="5320"/>
                </a:lnTo>
                <a:lnTo>
                  <a:pt x="2495" y="5760"/>
                </a:lnTo>
                <a:lnTo>
                  <a:pt x="2605" y="6200"/>
                </a:lnTo>
                <a:lnTo>
                  <a:pt x="2715" y="6420"/>
                </a:lnTo>
                <a:lnTo>
                  <a:pt x="2788" y="6603"/>
                </a:lnTo>
                <a:lnTo>
                  <a:pt x="2935" y="6787"/>
                </a:lnTo>
                <a:lnTo>
                  <a:pt x="3082" y="6933"/>
                </a:lnTo>
                <a:lnTo>
                  <a:pt x="3228" y="6970"/>
                </a:lnTo>
                <a:lnTo>
                  <a:pt x="3302" y="6933"/>
                </a:lnTo>
                <a:lnTo>
                  <a:pt x="3375" y="6860"/>
                </a:lnTo>
                <a:lnTo>
                  <a:pt x="3375" y="6750"/>
                </a:lnTo>
                <a:lnTo>
                  <a:pt x="3302" y="6530"/>
                </a:lnTo>
                <a:lnTo>
                  <a:pt x="3192" y="6347"/>
                </a:lnTo>
                <a:lnTo>
                  <a:pt x="3082" y="6126"/>
                </a:lnTo>
                <a:lnTo>
                  <a:pt x="3008" y="5943"/>
                </a:lnTo>
                <a:lnTo>
                  <a:pt x="2898" y="5503"/>
                </a:lnTo>
                <a:lnTo>
                  <a:pt x="2788" y="5063"/>
                </a:lnTo>
                <a:lnTo>
                  <a:pt x="2605" y="4549"/>
                </a:lnTo>
                <a:lnTo>
                  <a:pt x="2458" y="4292"/>
                </a:lnTo>
                <a:lnTo>
                  <a:pt x="2311" y="4036"/>
                </a:lnTo>
                <a:lnTo>
                  <a:pt x="2752" y="4036"/>
                </a:lnTo>
                <a:lnTo>
                  <a:pt x="3192" y="4109"/>
                </a:lnTo>
                <a:lnTo>
                  <a:pt x="3192" y="4219"/>
                </a:lnTo>
                <a:lnTo>
                  <a:pt x="3228" y="4366"/>
                </a:lnTo>
                <a:lnTo>
                  <a:pt x="3302" y="4623"/>
                </a:lnTo>
                <a:lnTo>
                  <a:pt x="3522" y="5063"/>
                </a:lnTo>
                <a:lnTo>
                  <a:pt x="3779" y="5833"/>
                </a:lnTo>
                <a:lnTo>
                  <a:pt x="3852" y="5943"/>
                </a:lnTo>
                <a:lnTo>
                  <a:pt x="3889" y="6016"/>
                </a:lnTo>
                <a:lnTo>
                  <a:pt x="3962" y="6090"/>
                </a:lnTo>
                <a:lnTo>
                  <a:pt x="4109" y="6126"/>
                </a:lnTo>
                <a:lnTo>
                  <a:pt x="4146" y="6090"/>
                </a:lnTo>
                <a:lnTo>
                  <a:pt x="4219" y="6053"/>
                </a:lnTo>
                <a:lnTo>
                  <a:pt x="4292" y="5943"/>
                </a:lnTo>
                <a:lnTo>
                  <a:pt x="4292" y="5796"/>
                </a:lnTo>
                <a:lnTo>
                  <a:pt x="4256" y="5686"/>
                </a:lnTo>
                <a:lnTo>
                  <a:pt x="4182" y="5540"/>
                </a:lnTo>
                <a:lnTo>
                  <a:pt x="3852" y="4659"/>
                </a:lnTo>
                <a:lnTo>
                  <a:pt x="3669" y="4292"/>
                </a:lnTo>
                <a:lnTo>
                  <a:pt x="4035" y="4513"/>
                </a:lnTo>
                <a:lnTo>
                  <a:pt x="4182" y="4623"/>
                </a:lnTo>
                <a:lnTo>
                  <a:pt x="4329" y="4769"/>
                </a:lnTo>
                <a:lnTo>
                  <a:pt x="4439" y="4953"/>
                </a:lnTo>
                <a:lnTo>
                  <a:pt x="4512" y="5136"/>
                </a:lnTo>
                <a:lnTo>
                  <a:pt x="4659" y="5540"/>
                </a:lnTo>
                <a:lnTo>
                  <a:pt x="4806" y="6347"/>
                </a:lnTo>
                <a:lnTo>
                  <a:pt x="4842" y="6640"/>
                </a:lnTo>
                <a:lnTo>
                  <a:pt x="4952" y="6933"/>
                </a:lnTo>
                <a:lnTo>
                  <a:pt x="5063" y="7190"/>
                </a:lnTo>
                <a:lnTo>
                  <a:pt x="5209" y="7447"/>
                </a:lnTo>
                <a:lnTo>
                  <a:pt x="5393" y="7704"/>
                </a:lnTo>
                <a:lnTo>
                  <a:pt x="5576" y="7924"/>
                </a:lnTo>
                <a:lnTo>
                  <a:pt x="5759" y="8144"/>
                </a:lnTo>
                <a:lnTo>
                  <a:pt x="5980" y="8327"/>
                </a:lnTo>
                <a:lnTo>
                  <a:pt x="6236" y="8474"/>
                </a:lnTo>
                <a:lnTo>
                  <a:pt x="6493" y="8621"/>
                </a:lnTo>
                <a:lnTo>
                  <a:pt x="6750" y="8694"/>
                </a:lnTo>
                <a:lnTo>
                  <a:pt x="7043" y="8768"/>
                </a:lnTo>
                <a:lnTo>
                  <a:pt x="7300" y="8804"/>
                </a:lnTo>
                <a:lnTo>
                  <a:pt x="7924" y="8804"/>
                </a:lnTo>
                <a:lnTo>
                  <a:pt x="8217" y="8694"/>
                </a:lnTo>
                <a:lnTo>
                  <a:pt x="8511" y="8621"/>
                </a:lnTo>
                <a:lnTo>
                  <a:pt x="8731" y="8474"/>
                </a:lnTo>
                <a:lnTo>
                  <a:pt x="8951" y="8291"/>
                </a:lnTo>
                <a:lnTo>
                  <a:pt x="9171" y="8107"/>
                </a:lnTo>
                <a:lnTo>
                  <a:pt x="9354" y="7887"/>
                </a:lnTo>
                <a:lnTo>
                  <a:pt x="9464" y="7667"/>
                </a:lnTo>
                <a:lnTo>
                  <a:pt x="9611" y="7410"/>
                </a:lnTo>
                <a:lnTo>
                  <a:pt x="9684" y="7117"/>
                </a:lnTo>
                <a:lnTo>
                  <a:pt x="9721" y="6787"/>
                </a:lnTo>
                <a:lnTo>
                  <a:pt x="9758" y="6457"/>
                </a:lnTo>
                <a:lnTo>
                  <a:pt x="9721" y="6090"/>
                </a:lnTo>
                <a:lnTo>
                  <a:pt x="9684" y="5760"/>
                </a:lnTo>
                <a:lnTo>
                  <a:pt x="9538" y="5063"/>
                </a:lnTo>
                <a:lnTo>
                  <a:pt x="9354" y="4366"/>
                </a:lnTo>
                <a:lnTo>
                  <a:pt x="9024" y="2788"/>
                </a:lnTo>
                <a:lnTo>
                  <a:pt x="8951" y="2422"/>
                </a:lnTo>
                <a:lnTo>
                  <a:pt x="8951" y="2238"/>
                </a:lnTo>
                <a:lnTo>
                  <a:pt x="8951" y="2055"/>
                </a:lnTo>
                <a:lnTo>
                  <a:pt x="9024" y="2348"/>
                </a:lnTo>
                <a:lnTo>
                  <a:pt x="9098" y="2568"/>
                </a:lnTo>
                <a:lnTo>
                  <a:pt x="9244" y="2788"/>
                </a:lnTo>
                <a:lnTo>
                  <a:pt x="9391" y="3009"/>
                </a:lnTo>
                <a:lnTo>
                  <a:pt x="9501" y="3082"/>
                </a:lnTo>
                <a:lnTo>
                  <a:pt x="9611" y="3119"/>
                </a:lnTo>
                <a:lnTo>
                  <a:pt x="9684" y="3119"/>
                </a:lnTo>
                <a:lnTo>
                  <a:pt x="9758" y="3082"/>
                </a:lnTo>
                <a:lnTo>
                  <a:pt x="9794" y="3045"/>
                </a:lnTo>
                <a:lnTo>
                  <a:pt x="9831" y="2972"/>
                </a:lnTo>
                <a:lnTo>
                  <a:pt x="9758" y="2788"/>
                </a:lnTo>
                <a:lnTo>
                  <a:pt x="9648" y="2605"/>
                </a:lnTo>
                <a:lnTo>
                  <a:pt x="9464" y="2275"/>
                </a:lnTo>
                <a:lnTo>
                  <a:pt x="9318" y="1908"/>
                </a:lnTo>
                <a:lnTo>
                  <a:pt x="9244" y="1725"/>
                </a:lnTo>
                <a:lnTo>
                  <a:pt x="9134" y="1541"/>
                </a:lnTo>
                <a:lnTo>
                  <a:pt x="9171" y="1505"/>
                </a:lnTo>
                <a:lnTo>
                  <a:pt x="9354" y="1358"/>
                </a:lnTo>
                <a:lnTo>
                  <a:pt x="9538" y="1248"/>
                </a:lnTo>
                <a:lnTo>
                  <a:pt x="9978" y="1101"/>
                </a:lnTo>
                <a:lnTo>
                  <a:pt x="10051" y="1395"/>
                </a:lnTo>
                <a:lnTo>
                  <a:pt x="10125" y="1688"/>
                </a:lnTo>
                <a:lnTo>
                  <a:pt x="10345" y="2238"/>
                </a:lnTo>
                <a:lnTo>
                  <a:pt x="10418" y="2495"/>
                </a:lnTo>
                <a:lnTo>
                  <a:pt x="10491" y="2825"/>
                </a:lnTo>
                <a:lnTo>
                  <a:pt x="10565" y="2972"/>
                </a:lnTo>
                <a:lnTo>
                  <a:pt x="10638" y="3082"/>
                </a:lnTo>
                <a:lnTo>
                  <a:pt x="10748" y="3192"/>
                </a:lnTo>
                <a:lnTo>
                  <a:pt x="10858" y="3229"/>
                </a:lnTo>
                <a:lnTo>
                  <a:pt x="10968" y="3229"/>
                </a:lnTo>
                <a:lnTo>
                  <a:pt x="11042" y="3192"/>
                </a:lnTo>
                <a:lnTo>
                  <a:pt x="11115" y="3119"/>
                </a:lnTo>
                <a:lnTo>
                  <a:pt x="11115" y="3009"/>
                </a:lnTo>
                <a:lnTo>
                  <a:pt x="11115" y="2972"/>
                </a:lnTo>
                <a:lnTo>
                  <a:pt x="11078" y="2899"/>
                </a:lnTo>
                <a:lnTo>
                  <a:pt x="11005" y="2825"/>
                </a:lnTo>
                <a:lnTo>
                  <a:pt x="10932" y="2642"/>
                </a:lnTo>
                <a:lnTo>
                  <a:pt x="10895" y="2458"/>
                </a:lnTo>
                <a:lnTo>
                  <a:pt x="10675" y="1835"/>
                </a:lnTo>
                <a:lnTo>
                  <a:pt x="10528" y="1395"/>
                </a:lnTo>
                <a:lnTo>
                  <a:pt x="10418" y="1174"/>
                </a:lnTo>
                <a:lnTo>
                  <a:pt x="10308" y="991"/>
                </a:lnTo>
                <a:lnTo>
                  <a:pt x="10455" y="918"/>
                </a:lnTo>
                <a:lnTo>
                  <a:pt x="11005" y="734"/>
                </a:lnTo>
                <a:lnTo>
                  <a:pt x="11152" y="1174"/>
                </a:lnTo>
                <a:lnTo>
                  <a:pt x="11298" y="1615"/>
                </a:lnTo>
                <a:lnTo>
                  <a:pt x="11555" y="2348"/>
                </a:lnTo>
                <a:lnTo>
                  <a:pt x="11702" y="2678"/>
                </a:lnTo>
                <a:lnTo>
                  <a:pt x="11775" y="2788"/>
                </a:lnTo>
                <a:lnTo>
                  <a:pt x="11922" y="2899"/>
                </a:lnTo>
                <a:lnTo>
                  <a:pt x="11959" y="2935"/>
                </a:lnTo>
                <a:lnTo>
                  <a:pt x="12032" y="2899"/>
                </a:lnTo>
                <a:lnTo>
                  <a:pt x="12069" y="2899"/>
                </a:lnTo>
                <a:lnTo>
                  <a:pt x="12105" y="2825"/>
                </a:lnTo>
                <a:lnTo>
                  <a:pt x="12142" y="2715"/>
                </a:lnTo>
                <a:lnTo>
                  <a:pt x="12142" y="2568"/>
                </a:lnTo>
                <a:lnTo>
                  <a:pt x="12069" y="2275"/>
                </a:lnTo>
                <a:lnTo>
                  <a:pt x="11812" y="1688"/>
                </a:lnTo>
                <a:lnTo>
                  <a:pt x="11592" y="1101"/>
                </a:lnTo>
                <a:lnTo>
                  <a:pt x="11445" y="698"/>
                </a:lnTo>
                <a:lnTo>
                  <a:pt x="11372" y="588"/>
                </a:lnTo>
                <a:lnTo>
                  <a:pt x="11665" y="441"/>
                </a:lnTo>
                <a:lnTo>
                  <a:pt x="11922" y="294"/>
                </a:lnTo>
                <a:lnTo>
                  <a:pt x="12105" y="147"/>
                </a:lnTo>
                <a:lnTo>
                  <a:pt x="12142" y="111"/>
                </a:lnTo>
                <a:lnTo>
                  <a:pt x="12142" y="74"/>
                </a:lnTo>
                <a:lnTo>
                  <a:pt x="12105" y="37"/>
                </a:lnTo>
                <a:lnTo>
                  <a:pt x="12069" y="1"/>
                </a:lnTo>
                <a:close/>
                <a:moveTo>
                  <a:pt x="4072" y="7080"/>
                </a:moveTo>
                <a:lnTo>
                  <a:pt x="4035" y="7117"/>
                </a:lnTo>
                <a:lnTo>
                  <a:pt x="3999" y="7154"/>
                </a:lnTo>
                <a:lnTo>
                  <a:pt x="3999" y="7337"/>
                </a:lnTo>
                <a:lnTo>
                  <a:pt x="3999" y="7557"/>
                </a:lnTo>
                <a:lnTo>
                  <a:pt x="4072" y="7961"/>
                </a:lnTo>
                <a:lnTo>
                  <a:pt x="4219" y="8327"/>
                </a:lnTo>
                <a:lnTo>
                  <a:pt x="4366" y="8731"/>
                </a:lnTo>
                <a:lnTo>
                  <a:pt x="4439" y="8804"/>
                </a:lnTo>
                <a:lnTo>
                  <a:pt x="4182" y="8988"/>
                </a:lnTo>
                <a:lnTo>
                  <a:pt x="3889" y="9098"/>
                </a:lnTo>
                <a:lnTo>
                  <a:pt x="3852" y="8951"/>
                </a:lnTo>
                <a:lnTo>
                  <a:pt x="3815" y="8804"/>
                </a:lnTo>
                <a:lnTo>
                  <a:pt x="3669" y="8511"/>
                </a:lnTo>
                <a:lnTo>
                  <a:pt x="3522" y="8071"/>
                </a:lnTo>
                <a:lnTo>
                  <a:pt x="3449" y="7887"/>
                </a:lnTo>
                <a:lnTo>
                  <a:pt x="3339" y="7667"/>
                </a:lnTo>
                <a:lnTo>
                  <a:pt x="3228" y="7630"/>
                </a:lnTo>
                <a:lnTo>
                  <a:pt x="3155" y="7630"/>
                </a:lnTo>
                <a:lnTo>
                  <a:pt x="3045" y="7704"/>
                </a:lnTo>
                <a:lnTo>
                  <a:pt x="3045" y="7777"/>
                </a:lnTo>
                <a:lnTo>
                  <a:pt x="3082" y="7997"/>
                </a:lnTo>
                <a:lnTo>
                  <a:pt x="3118" y="8217"/>
                </a:lnTo>
                <a:lnTo>
                  <a:pt x="3265" y="8658"/>
                </a:lnTo>
                <a:lnTo>
                  <a:pt x="3339" y="8951"/>
                </a:lnTo>
                <a:lnTo>
                  <a:pt x="3412" y="9098"/>
                </a:lnTo>
                <a:lnTo>
                  <a:pt x="3485" y="9244"/>
                </a:lnTo>
                <a:lnTo>
                  <a:pt x="2825" y="9428"/>
                </a:lnTo>
                <a:lnTo>
                  <a:pt x="2788" y="9281"/>
                </a:lnTo>
                <a:lnTo>
                  <a:pt x="2642" y="8768"/>
                </a:lnTo>
                <a:lnTo>
                  <a:pt x="2532" y="8547"/>
                </a:lnTo>
                <a:lnTo>
                  <a:pt x="2385" y="8327"/>
                </a:lnTo>
                <a:lnTo>
                  <a:pt x="2385" y="8254"/>
                </a:lnTo>
                <a:lnTo>
                  <a:pt x="2385" y="8217"/>
                </a:lnTo>
                <a:lnTo>
                  <a:pt x="2421" y="8181"/>
                </a:lnTo>
                <a:lnTo>
                  <a:pt x="2421" y="8144"/>
                </a:lnTo>
                <a:lnTo>
                  <a:pt x="2421" y="8107"/>
                </a:lnTo>
                <a:lnTo>
                  <a:pt x="2385" y="8107"/>
                </a:lnTo>
                <a:lnTo>
                  <a:pt x="2275" y="8144"/>
                </a:lnTo>
                <a:lnTo>
                  <a:pt x="2128" y="8144"/>
                </a:lnTo>
                <a:lnTo>
                  <a:pt x="2055" y="8181"/>
                </a:lnTo>
                <a:lnTo>
                  <a:pt x="2018" y="8254"/>
                </a:lnTo>
                <a:lnTo>
                  <a:pt x="1981" y="8327"/>
                </a:lnTo>
                <a:lnTo>
                  <a:pt x="1981" y="8401"/>
                </a:lnTo>
                <a:lnTo>
                  <a:pt x="2165" y="8841"/>
                </a:lnTo>
                <a:lnTo>
                  <a:pt x="2348" y="9318"/>
                </a:lnTo>
                <a:lnTo>
                  <a:pt x="2385" y="9575"/>
                </a:lnTo>
                <a:lnTo>
                  <a:pt x="1945" y="9685"/>
                </a:lnTo>
                <a:lnTo>
                  <a:pt x="1871" y="9721"/>
                </a:lnTo>
                <a:lnTo>
                  <a:pt x="1798" y="9795"/>
                </a:lnTo>
                <a:lnTo>
                  <a:pt x="1798" y="9868"/>
                </a:lnTo>
                <a:lnTo>
                  <a:pt x="1761" y="9941"/>
                </a:lnTo>
                <a:lnTo>
                  <a:pt x="1798" y="10015"/>
                </a:lnTo>
                <a:lnTo>
                  <a:pt x="1835" y="10088"/>
                </a:lnTo>
                <a:lnTo>
                  <a:pt x="1908" y="10161"/>
                </a:lnTo>
                <a:lnTo>
                  <a:pt x="1981" y="10198"/>
                </a:lnTo>
                <a:lnTo>
                  <a:pt x="2275" y="10198"/>
                </a:lnTo>
                <a:lnTo>
                  <a:pt x="2385" y="10125"/>
                </a:lnTo>
                <a:lnTo>
                  <a:pt x="2495" y="10088"/>
                </a:lnTo>
                <a:lnTo>
                  <a:pt x="2532" y="10051"/>
                </a:lnTo>
                <a:lnTo>
                  <a:pt x="2568" y="10088"/>
                </a:lnTo>
                <a:lnTo>
                  <a:pt x="2605" y="10125"/>
                </a:lnTo>
                <a:lnTo>
                  <a:pt x="2678" y="10125"/>
                </a:lnTo>
                <a:lnTo>
                  <a:pt x="2788" y="10088"/>
                </a:lnTo>
                <a:lnTo>
                  <a:pt x="2825" y="9978"/>
                </a:lnTo>
                <a:lnTo>
                  <a:pt x="3265" y="9868"/>
                </a:lnTo>
                <a:lnTo>
                  <a:pt x="3742" y="9721"/>
                </a:lnTo>
                <a:lnTo>
                  <a:pt x="4146" y="9575"/>
                </a:lnTo>
                <a:lnTo>
                  <a:pt x="4549" y="9354"/>
                </a:lnTo>
                <a:lnTo>
                  <a:pt x="4732" y="9208"/>
                </a:lnTo>
                <a:lnTo>
                  <a:pt x="4879" y="9061"/>
                </a:lnTo>
                <a:lnTo>
                  <a:pt x="5026" y="8841"/>
                </a:lnTo>
                <a:lnTo>
                  <a:pt x="5136" y="8621"/>
                </a:lnTo>
                <a:lnTo>
                  <a:pt x="5209" y="8401"/>
                </a:lnTo>
                <a:lnTo>
                  <a:pt x="5173" y="8181"/>
                </a:lnTo>
                <a:lnTo>
                  <a:pt x="5099" y="7997"/>
                </a:lnTo>
                <a:lnTo>
                  <a:pt x="5026" y="7887"/>
                </a:lnTo>
                <a:lnTo>
                  <a:pt x="4952" y="7814"/>
                </a:lnTo>
                <a:lnTo>
                  <a:pt x="4842" y="7814"/>
                </a:lnTo>
                <a:lnTo>
                  <a:pt x="4806" y="7851"/>
                </a:lnTo>
                <a:lnTo>
                  <a:pt x="4806" y="7887"/>
                </a:lnTo>
                <a:lnTo>
                  <a:pt x="4732" y="8327"/>
                </a:lnTo>
                <a:lnTo>
                  <a:pt x="4512" y="7667"/>
                </a:lnTo>
                <a:lnTo>
                  <a:pt x="4366" y="7374"/>
                </a:lnTo>
                <a:lnTo>
                  <a:pt x="4182" y="7117"/>
                </a:lnTo>
                <a:lnTo>
                  <a:pt x="4146" y="708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1" name="Shape 281"/>
          <p:cNvSpPr/>
          <p:nvPr/>
        </p:nvSpPr>
        <p:spPr>
          <a:xfrm>
            <a:off x="2706" y="4900232"/>
            <a:ext cx="180033" cy="373539"/>
          </a:xfrm>
          <a:custGeom>
            <a:avLst/>
            <a:gdLst/>
            <a:ahLst/>
            <a:cxnLst/>
            <a:rect l="0" t="0" r="0" b="0"/>
            <a:pathLst>
              <a:path w="6347" h="13169" extrusionOk="0">
                <a:moveTo>
                  <a:pt x="588" y="330"/>
                </a:moveTo>
                <a:lnTo>
                  <a:pt x="808" y="367"/>
                </a:lnTo>
                <a:lnTo>
                  <a:pt x="1028" y="440"/>
                </a:lnTo>
                <a:lnTo>
                  <a:pt x="1211" y="550"/>
                </a:lnTo>
                <a:lnTo>
                  <a:pt x="1395" y="734"/>
                </a:lnTo>
                <a:lnTo>
                  <a:pt x="1578" y="917"/>
                </a:lnTo>
                <a:lnTo>
                  <a:pt x="1688" y="1101"/>
                </a:lnTo>
                <a:lnTo>
                  <a:pt x="1798" y="1321"/>
                </a:lnTo>
                <a:lnTo>
                  <a:pt x="1908" y="1541"/>
                </a:lnTo>
                <a:lnTo>
                  <a:pt x="1982" y="1761"/>
                </a:lnTo>
                <a:lnTo>
                  <a:pt x="2018" y="2018"/>
                </a:lnTo>
                <a:lnTo>
                  <a:pt x="2018" y="2458"/>
                </a:lnTo>
                <a:lnTo>
                  <a:pt x="2018" y="2495"/>
                </a:lnTo>
                <a:lnTo>
                  <a:pt x="1982" y="2421"/>
                </a:lnTo>
                <a:lnTo>
                  <a:pt x="1762" y="1944"/>
                </a:lnTo>
                <a:lnTo>
                  <a:pt x="1615" y="1724"/>
                </a:lnTo>
                <a:lnTo>
                  <a:pt x="1432" y="1504"/>
                </a:lnTo>
                <a:lnTo>
                  <a:pt x="1395" y="1467"/>
                </a:lnTo>
                <a:lnTo>
                  <a:pt x="1322" y="1467"/>
                </a:lnTo>
                <a:lnTo>
                  <a:pt x="1285" y="1504"/>
                </a:lnTo>
                <a:lnTo>
                  <a:pt x="1285" y="1578"/>
                </a:lnTo>
                <a:lnTo>
                  <a:pt x="1322" y="1834"/>
                </a:lnTo>
                <a:lnTo>
                  <a:pt x="1395" y="2128"/>
                </a:lnTo>
                <a:lnTo>
                  <a:pt x="1615" y="2641"/>
                </a:lnTo>
                <a:lnTo>
                  <a:pt x="1725" y="2935"/>
                </a:lnTo>
                <a:lnTo>
                  <a:pt x="1615" y="2861"/>
                </a:lnTo>
                <a:lnTo>
                  <a:pt x="1468" y="2715"/>
                </a:lnTo>
                <a:lnTo>
                  <a:pt x="1248" y="2348"/>
                </a:lnTo>
                <a:lnTo>
                  <a:pt x="1065" y="1981"/>
                </a:lnTo>
                <a:lnTo>
                  <a:pt x="955" y="1724"/>
                </a:lnTo>
                <a:lnTo>
                  <a:pt x="845" y="1394"/>
                </a:lnTo>
                <a:lnTo>
                  <a:pt x="735" y="1027"/>
                </a:lnTo>
                <a:lnTo>
                  <a:pt x="661" y="697"/>
                </a:lnTo>
                <a:lnTo>
                  <a:pt x="588" y="330"/>
                </a:lnTo>
                <a:close/>
                <a:moveTo>
                  <a:pt x="3706" y="2825"/>
                </a:moveTo>
                <a:lnTo>
                  <a:pt x="3926" y="2861"/>
                </a:lnTo>
                <a:lnTo>
                  <a:pt x="4109" y="2935"/>
                </a:lnTo>
                <a:lnTo>
                  <a:pt x="4733" y="3118"/>
                </a:lnTo>
                <a:lnTo>
                  <a:pt x="4990" y="3228"/>
                </a:lnTo>
                <a:lnTo>
                  <a:pt x="5283" y="3375"/>
                </a:lnTo>
                <a:lnTo>
                  <a:pt x="5503" y="3522"/>
                </a:lnTo>
                <a:lnTo>
                  <a:pt x="5687" y="3668"/>
                </a:lnTo>
                <a:lnTo>
                  <a:pt x="5687" y="3668"/>
                </a:lnTo>
                <a:lnTo>
                  <a:pt x="5540" y="3632"/>
                </a:lnTo>
                <a:lnTo>
                  <a:pt x="5467" y="3632"/>
                </a:lnTo>
                <a:lnTo>
                  <a:pt x="5393" y="3705"/>
                </a:lnTo>
                <a:lnTo>
                  <a:pt x="5356" y="3778"/>
                </a:lnTo>
                <a:lnTo>
                  <a:pt x="5393" y="3888"/>
                </a:lnTo>
                <a:lnTo>
                  <a:pt x="5026" y="4035"/>
                </a:lnTo>
                <a:lnTo>
                  <a:pt x="4660" y="4109"/>
                </a:lnTo>
                <a:lnTo>
                  <a:pt x="4293" y="4182"/>
                </a:lnTo>
                <a:lnTo>
                  <a:pt x="3889" y="4182"/>
                </a:lnTo>
                <a:lnTo>
                  <a:pt x="3449" y="4109"/>
                </a:lnTo>
                <a:lnTo>
                  <a:pt x="3046" y="3999"/>
                </a:lnTo>
                <a:lnTo>
                  <a:pt x="2862" y="3925"/>
                </a:lnTo>
                <a:lnTo>
                  <a:pt x="2642" y="3815"/>
                </a:lnTo>
                <a:lnTo>
                  <a:pt x="2459" y="3668"/>
                </a:lnTo>
                <a:lnTo>
                  <a:pt x="2349" y="3595"/>
                </a:lnTo>
                <a:lnTo>
                  <a:pt x="2312" y="3522"/>
                </a:lnTo>
                <a:lnTo>
                  <a:pt x="2532" y="3668"/>
                </a:lnTo>
                <a:lnTo>
                  <a:pt x="2789" y="3815"/>
                </a:lnTo>
                <a:lnTo>
                  <a:pt x="3046" y="3888"/>
                </a:lnTo>
                <a:lnTo>
                  <a:pt x="3339" y="3999"/>
                </a:lnTo>
                <a:lnTo>
                  <a:pt x="3596" y="4035"/>
                </a:lnTo>
                <a:lnTo>
                  <a:pt x="3889" y="4109"/>
                </a:lnTo>
                <a:lnTo>
                  <a:pt x="4073" y="4109"/>
                </a:lnTo>
                <a:lnTo>
                  <a:pt x="4183" y="4072"/>
                </a:lnTo>
                <a:lnTo>
                  <a:pt x="4329" y="4035"/>
                </a:lnTo>
                <a:lnTo>
                  <a:pt x="4439" y="3962"/>
                </a:lnTo>
                <a:lnTo>
                  <a:pt x="4476" y="3888"/>
                </a:lnTo>
                <a:lnTo>
                  <a:pt x="4439" y="3778"/>
                </a:lnTo>
                <a:lnTo>
                  <a:pt x="4329" y="3705"/>
                </a:lnTo>
                <a:lnTo>
                  <a:pt x="4219" y="3632"/>
                </a:lnTo>
                <a:lnTo>
                  <a:pt x="3963" y="3595"/>
                </a:lnTo>
                <a:lnTo>
                  <a:pt x="3706" y="3558"/>
                </a:lnTo>
                <a:lnTo>
                  <a:pt x="3449" y="3522"/>
                </a:lnTo>
                <a:lnTo>
                  <a:pt x="2715" y="3338"/>
                </a:lnTo>
                <a:lnTo>
                  <a:pt x="2862" y="3228"/>
                </a:lnTo>
                <a:lnTo>
                  <a:pt x="3082" y="3081"/>
                </a:lnTo>
                <a:lnTo>
                  <a:pt x="3302" y="2935"/>
                </a:lnTo>
                <a:lnTo>
                  <a:pt x="3486" y="2861"/>
                </a:lnTo>
                <a:lnTo>
                  <a:pt x="3706" y="2825"/>
                </a:lnTo>
                <a:close/>
                <a:moveTo>
                  <a:pt x="1285" y="5686"/>
                </a:moveTo>
                <a:lnTo>
                  <a:pt x="1725" y="5723"/>
                </a:lnTo>
                <a:lnTo>
                  <a:pt x="1762" y="5723"/>
                </a:lnTo>
                <a:lnTo>
                  <a:pt x="1835" y="5869"/>
                </a:lnTo>
                <a:lnTo>
                  <a:pt x="1908" y="5943"/>
                </a:lnTo>
                <a:lnTo>
                  <a:pt x="2018" y="5943"/>
                </a:lnTo>
                <a:lnTo>
                  <a:pt x="2129" y="5869"/>
                </a:lnTo>
                <a:lnTo>
                  <a:pt x="2165" y="5759"/>
                </a:lnTo>
                <a:lnTo>
                  <a:pt x="2642" y="5796"/>
                </a:lnTo>
                <a:lnTo>
                  <a:pt x="3082" y="5796"/>
                </a:lnTo>
                <a:lnTo>
                  <a:pt x="3339" y="5833"/>
                </a:lnTo>
                <a:lnTo>
                  <a:pt x="3522" y="5869"/>
                </a:lnTo>
                <a:lnTo>
                  <a:pt x="3522" y="6016"/>
                </a:lnTo>
                <a:lnTo>
                  <a:pt x="3376" y="5979"/>
                </a:lnTo>
                <a:lnTo>
                  <a:pt x="3266" y="6016"/>
                </a:lnTo>
                <a:lnTo>
                  <a:pt x="3119" y="6089"/>
                </a:lnTo>
                <a:lnTo>
                  <a:pt x="3082" y="6163"/>
                </a:lnTo>
                <a:lnTo>
                  <a:pt x="3082" y="6236"/>
                </a:lnTo>
                <a:lnTo>
                  <a:pt x="2752" y="6236"/>
                </a:lnTo>
                <a:lnTo>
                  <a:pt x="1322" y="6163"/>
                </a:lnTo>
                <a:lnTo>
                  <a:pt x="808" y="6089"/>
                </a:lnTo>
                <a:lnTo>
                  <a:pt x="515" y="6053"/>
                </a:lnTo>
                <a:lnTo>
                  <a:pt x="258" y="6089"/>
                </a:lnTo>
                <a:lnTo>
                  <a:pt x="368" y="5943"/>
                </a:lnTo>
                <a:lnTo>
                  <a:pt x="515" y="5833"/>
                </a:lnTo>
                <a:lnTo>
                  <a:pt x="661" y="5723"/>
                </a:lnTo>
                <a:lnTo>
                  <a:pt x="808" y="5686"/>
                </a:lnTo>
                <a:close/>
                <a:moveTo>
                  <a:pt x="2239" y="6676"/>
                </a:moveTo>
                <a:lnTo>
                  <a:pt x="3009" y="6713"/>
                </a:lnTo>
                <a:lnTo>
                  <a:pt x="3156" y="6750"/>
                </a:lnTo>
                <a:lnTo>
                  <a:pt x="3156" y="7997"/>
                </a:lnTo>
                <a:lnTo>
                  <a:pt x="3119" y="9244"/>
                </a:lnTo>
                <a:lnTo>
                  <a:pt x="2422" y="9354"/>
                </a:lnTo>
                <a:lnTo>
                  <a:pt x="2422" y="8951"/>
                </a:lnTo>
                <a:lnTo>
                  <a:pt x="2312" y="7630"/>
                </a:lnTo>
                <a:lnTo>
                  <a:pt x="2275" y="6933"/>
                </a:lnTo>
                <a:lnTo>
                  <a:pt x="2239" y="6676"/>
                </a:lnTo>
                <a:close/>
                <a:moveTo>
                  <a:pt x="1065" y="6566"/>
                </a:moveTo>
                <a:lnTo>
                  <a:pt x="1872" y="6676"/>
                </a:lnTo>
                <a:lnTo>
                  <a:pt x="1835" y="6786"/>
                </a:lnTo>
                <a:lnTo>
                  <a:pt x="1835" y="6933"/>
                </a:lnTo>
                <a:lnTo>
                  <a:pt x="1872" y="7226"/>
                </a:lnTo>
                <a:lnTo>
                  <a:pt x="1945" y="8804"/>
                </a:lnTo>
                <a:lnTo>
                  <a:pt x="1982" y="9391"/>
                </a:lnTo>
                <a:lnTo>
                  <a:pt x="1542" y="9391"/>
                </a:lnTo>
                <a:lnTo>
                  <a:pt x="1101" y="9427"/>
                </a:lnTo>
                <a:lnTo>
                  <a:pt x="1028" y="8254"/>
                </a:lnTo>
                <a:lnTo>
                  <a:pt x="955" y="7410"/>
                </a:lnTo>
                <a:lnTo>
                  <a:pt x="918" y="6970"/>
                </a:lnTo>
                <a:lnTo>
                  <a:pt x="808" y="6566"/>
                </a:lnTo>
                <a:close/>
                <a:moveTo>
                  <a:pt x="3082" y="9721"/>
                </a:moveTo>
                <a:lnTo>
                  <a:pt x="3009" y="10454"/>
                </a:lnTo>
                <a:lnTo>
                  <a:pt x="2972" y="10454"/>
                </a:lnTo>
                <a:lnTo>
                  <a:pt x="2862" y="10418"/>
                </a:lnTo>
                <a:lnTo>
                  <a:pt x="2752" y="10418"/>
                </a:lnTo>
                <a:lnTo>
                  <a:pt x="2605" y="10454"/>
                </a:lnTo>
                <a:lnTo>
                  <a:pt x="2495" y="10528"/>
                </a:lnTo>
                <a:lnTo>
                  <a:pt x="2495" y="10418"/>
                </a:lnTo>
                <a:lnTo>
                  <a:pt x="2459" y="9831"/>
                </a:lnTo>
                <a:lnTo>
                  <a:pt x="2789" y="9794"/>
                </a:lnTo>
                <a:lnTo>
                  <a:pt x="3082" y="9721"/>
                </a:lnTo>
                <a:close/>
                <a:moveTo>
                  <a:pt x="1138" y="9758"/>
                </a:moveTo>
                <a:lnTo>
                  <a:pt x="1358" y="9831"/>
                </a:lnTo>
                <a:lnTo>
                  <a:pt x="1542" y="9831"/>
                </a:lnTo>
                <a:lnTo>
                  <a:pt x="1982" y="9868"/>
                </a:lnTo>
                <a:lnTo>
                  <a:pt x="2018" y="10088"/>
                </a:lnTo>
                <a:lnTo>
                  <a:pt x="1982" y="10124"/>
                </a:lnTo>
                <a:lnTo>
                  <a:pt x="1688" y="10088"/>
                </a:lnTo>
                <a:lnTo>
                  <a:pt x="1615" y="10124"/>
                </a:lnTo>
                <a:lnTo>
                  <a:pt x="1542" y="10161"/>
                </a:lnTo>
                <a:lnTo>
                  <a:pt x="1542" y="10234"/>
                </a:lnTo>
                <a:lnTo>
                  <a:pt x="1578" y="10308"/>
                </a:lnTo>
                <a:lnTo>
                  <a:pt x="1725" y="10454"/>
                </a:lnTo>
                <a:lnTo>
                  <a:pt x="1945" y="10491"/>
                </a:lnTo>
                <a:lnTo>
                  <a:pt x="2018" y="10491"/>
                </a:lnTo>
                <a:lnTo>
                  <a:pt x="2018" y="10748"/>
                </a:lnTo>
                <a:lnTo>
                  <a:pt x="1798" y="10785"/>
                </a:lnTo>
                <a:lnTo>
                  <a:pt x="1798" y="10748"/>
                </a:lnTo>
                <a:lnTo>
                  <a:pt x="1762" y="10748"/>
                </a:lnTo>
                <a:lnTo>
                  <a:pt x="1688" y="10785"/>
                </a:lnTo>
                <a:lnTo>
                  <a:pt x="1615" y="10821"/>
                </a:lnTo>
                <a:lnTo>
                  <a:pt x="1542" y="10895"/>
                </a:lnTo>
                <a:lnTo>
                  <a:pt x="1505" y="11005"/>
                </a:lnTo>
                <a:lnTo>
                  <a:pt x="1542" y="11078"/>
                </a:lnTo>
                <a:lnTo>
                  <a:pt x="1652" y="11151"/>
                </a:lnTo>
                <a:lnTo>
                  <a:pt x="2055" y="11151"/>
                </a:lnTo>
                <a:lnTo>
                  <a:pt x="2129" y="11408"/>
                </a:lnTo>
                <a:lnTo>
                  <a:pt x="2239" y="11592"/>
                </a:lnTo>
                <a:lnTo>
                  <a:pt x="2275" y="11628"/>
                </a:lnTo>
                <a:lnTo>
                  <a:pt x="2349" y="11628"/>
                </a:lnTo>
                <a:lnTo>
                  <a:pt x="2422" y="11592"/>
                </a:lnTo>
                <a:lnTo>
                  <a:pt x="2459" y="11555"/>
                </a:lnTo>
                <a:lnTo>
                  <a:pt x="2532" y="11371"/>
                </a:lnTo>
                <a:lnTo>
                  <a:pt x="2569" y="11188"/>
                </a:lnTo>
                <a:lnTo>
                  <a:pt x="2569" y="11005"/>
                </a:lnTo>
                <a:lnTo>
                  <a:pt x="2532" y="10785"/>
                </a:lnTo>
                <a:lnTo>
                  <a:pt x="2679" y="10821"/>
                </a:lnTo>
                <a:lnTo>
                  <a:pt x="3009" y="10821"/>
                </a:lnTo>
                <a:lnTo>
                  <a:pt x="2936" y="11408"/>
                </a:lnTo>
                <a:lnTo>
                  <a:pt x="2862" y="11812"/>
                </a:lnTo>
                <a:lnTo>
                  <a:pt x="2825" y="11995"/>
                </a:lnTo>
                <a:lnTo>
                  <a:pt x="2752" y="12178"/>
                </a:lnTo>
                <a:lnTo>
                  <a:pt x="2642" y="12362"/>
                </a:lnTo>
                <a:lnTo>
                  <a:pt x="2532" y="12472"/>
                </a:lnTo>
                <a:lnTo>
                  <a:pt x="2349" y="12582"/>
                </a:lnTo>
                <a:lnTo>
                  <a:pt x="2129" y="12619"/>
                </a:lnTo>
                <a:lnTo>
                  <a:pt x="1945" y="12619"/>
                </a:lnTo>
                <a:lnTo>
                  <a:pt x="1798" y="12582"/>
                </a:lnTo>
                <a:lnTo>
                  <a:pt x="1652" y="12472"/>
                </a:lnTo>
                <a:lnTo>
                  <a:pt x="1505" y="12362"/>
                </a:lnTo>
                <a:lnTo>
                  <a:pt x="1432" y="12215"/>
                </a:lnTo>
                <a:lnTo>
                  <a:pt x="1322" y="12068"/>
                </a:lnTo>
                <a:lnTo>
                  <a:pt x="1211" y="11738"/>
                </a:lnTo>
                <a:lnTo>
                  <a:pt x="1138" y="11335"/>
                </a:lnTo>
                <a:lnTo>
                  <a:pt x="1138" y="10858"/>
                </a:lnTo>
                <a:lnTo>
                  <a:pt x="1138" y="10014"/>
                </a:lnTo>
                <a:lnTo>
                  <a:pt x="1138" y="9758"/>
                </a:lnTo>
                <a:close/>
                <a:moveTo>
                  <a:pt x="625" y="0"/>
                </a:moveTo>
                <a:lnTo>
                  <a:pt x="478" y="37"/>
                </a:lnTo>
                <a:lnTo>
                  <a:pt x="331" y="110"/>
                </a:lnTo>
                <a:lnTo>
                  <a:pt x="294" y="184"/>
                </a:lnTo>
                <a:lnTo>
                  <a:pt x="294" y="220"/>
                </a:lnTo>
                <a:lnTo>
                  <a:pt x="294" y="294"/>
                </a:lnTo>
                <a:lnTo>
                  <a:pt x="331" y="330"/>
                </a:lnTo>
                <a:lnTo>
                  <a:pt x="294" y="587"/>
                </a:lnTo>
                <a:lnTo>
                  <a:pt x="294" y="844"/>
                </a:lnTo>
                <a:lnTo>
                  <a:pt x="331" y="1101"/>
                </a:lnTo>
                <a:lnTo>
                  <a:pt x="368" y="1321"/>
                </a:lnTo>
                <a:lnTo>
                  <a:pt x="551" y="1834"/>
                </a:lnTo>
                <a:lnTo>
                  <a:pt x="735" y="2274"/>
                </a:lnTo>
                <a:lnTo>
                  <a:pt x="918" y="2641"/>
                </a:lnTo>
                <a:lnTo>
                  <a:pt x="1175" y="3008"/>
                </a:lnTo>
                <a:lnTo>
                  <a:pt x="1322" y="3155"/>
                </a:lnTo>
                <a:lnTo>
                  <a:pt x="1505" y="3265"/>
                </a:lnTo>
                <a:lnTo>
                  <a:pt x="1652" y="3375"/>
                </a:lnTo>
                <a:lnTo>
                  <a:pt x="1872" y="3375"/>
                </a:lnTo>
                <a:lnTo>
                  <a:pt x="1798" y="3815"/>
                </a:lnTo>
                <a:lnTo>
                  <a:pt x="1725" y="4365"/>
                </a:lnTo>
                <a:lnTo>
                  <a:pt x="1725" y="4659"/>
                </a:lnTo>
                <a:lnTo>
                  <a:pt x="1762" y="4806"/>
                </a:lnTo>
                <a:lnTo>
                  <a:pt x="1798" y="4916"/>
                </a:lnTo>
                <a:lnTo>
                  <a:pt x="1762" y="5319"/>
                </a:lnTo>
                <a:lnTo>
                  <a:pt x="1615" y="5319"/>
                </a:lnTo>
                <a:lnTo>
                  <a:pt x="1138" y="5282"/>
                </a:lnTo>
                <a:lnTo>
                  <a:pt x="918" y="5246"/>
                </a:lnTo>
                <a:lnTo>
                  <a:pt x="698" y="5282"/>
                </a:lnTo>
                <a:lnTo>
                  <a:pt x="404" y="5392"/>
                </a:lnTo>
                <a:lnTo>
                  <a:pt x="294" y="5466"/>
                </a:lnTo>
                <a:lnTo>
                  <a:pt x="184" y="5576"/>
                </a:lnTo>
                <a:lnTo>
                  <a:pt x="111" y="5686"/>
                </a:lnTo>
                <a:lnTo>
                  <a:pt x="74" y="5796"/>
                </a:lnTo>
                <a:lnTo>
                  <a:pt x="38" y="5943"/>
                </a:lnTo>
                <a:lnTo>
                  <a:pt x="1" y="6089"/>
                </a:lnTo>
                <a:lnTo>
                  <a:pt x="38" y="6163"/>
                </a:lnTo>
                <a:lnTo>
                  <a:pt x="111" y="6199"/>
                </a:lnTo>
                <a:lnTo>
                  <a:pt x="38" y="6273"/>
                </a:lnTo>
                <a:lnTo>
                  <a:pt x="38" y="6346"/>
                </a:lnTo>
                <a:lnTo>
                  <a:pt x="38" y="6456"/>
                </a:lnTo>
                <a:lnTo>
                  <a:pt x="111" y="6530"/>
                </a:lnTo>
                <a:lnTo>
                  <a:pt x="184" y="6566"/>
                </a:lnTo>
                <a:lnTo>
                  <a:pt x="294" y="6566"/>
                </a:lnTo>
                <a:lnTo>
                  <a:pt x="368" y="6493"/>
                </a:lnTo>
                <a:lnTo>
                  <a:pt x="441" y="6493"/>
                </a:lnTo>
                <a:lnTo>
                  <a:pt x="441" y="6530"/>
                </a:lnTo>
                <a:lnTo>
                  <a:pt x="441" y="6786"/>
                </a:lnTo>
                <a:lnTo>
                  <a:pt x="441" y="7080"/>
                </a:lnTo>
                <a:lnTo>
                  <a:pt x="515" y="7593"/>
                </a:lnTo>
                <a:lnTo>
                  <a:pt x="588" y="8657"/>
                </a:lnTo>
                <a:lnTo>
                  <a:pt x="625" y="9721"/>
                </a:lnTo>
                <a:lnTo>
                  <a:pt x="625" y="10785"/>
                </a:lnTo>
                <a:lnTo>
                  <a:pt x="661" y="11225"/>
                </a:lnTo>
                <a:lnTo>
                  <a:pt x="698" y="11665"/>
                </a:lnTo>
                <a:lnTo>
                  <a:pt x="808" y="12105"/>
                </a:lnTo>
                <a:lnTo>
                  <a:pt x="881" y="12289"/>
                </a:lnTo>
                <a:lnTo>
                  <a:pt x="991" y="12509"/>
                </a:lnTo>
                <a:lnTo>
                  <a:pt x="1065" y="12655"/>
                </a:lnTo>
                <a:lnTo>
                  <a:pt x="1175" y="12765"/>
                </a:lnTo>
                <a:lnTo>
                  <a:pt x="1322" y="12912"/>
                </a:lnTo>
                <a:lnTo>
                  <a:pt x="1468" y="12985"/>
                </a:lnTo>
                <a:lnTo>
                  <a:pt x="1615" y="13059"/>
                </a:lnTo>
                <a:lnTo>
                  <a:pt x="1798" y="13096"/>
                </a:lnTo>
                <a:lnTo>
                  <a:pt x="1945" y="13132"/>
                </a:lnTo>
                <a:lnTo>
                  <a:pt x="2129" y="13169"/>
                </a:lnTo>
                <a:lnTo>
                  <a:pt x="2349" y="13132"/>
                </a:lnTo>
                <a:lnTo>
                  <a:pt x="2569" y="13096"/>
                </a:lnTo>
                <a:lnTo>
                  <a:pt x="2752" y="12985"/>
                </a:lnTo>
                <a:lnTo>
                  <a:pt x="2899" y="12875"/>
                </a:lnTo>
                <a:lnTo>
                  <a:pt x="3009" y="12765"/>
                </a:lnTo>
                <a:lnTo>
                  <a:pt x="3119" y="12582"/>
                </a:lnTo>
                <a:lnTo>
                  <a:pt x="3302" y="12215"/>
                </a:lnTo>
                <a:lnTo>
                  <a:pt x="3412" y="11812"/>
                </a:lnTo>
                <a:lnTo>
                  <a:pt x="3449" y="11408"/>
                </a:lnTo>
                <a:lnTo>
                  <a:pt x="3522" y="10601"/>
                </a:lnTo>
                <a:lnTo>
                  <a:pt x="3632" y="9647"/>
                </a:lnTo>
                <a:lnTo>
                  <a:pt x="3669" y="8657"/>
                </a:lnTo>
                <a:lnTo>
                  <a:pt x="3669" y="7667"/>
                </a:lnTo>
                <a:lnTo>
                  <a:pt x="3669" y="6676"/>
                </a:lnTo>
                <a:lnTo>
                  <a:pt x="3743" y="6603"/>
                </a:lnTo>
                <a:lnTo>
                  <a:pt x="3779" y="6530"/>
                </a:lnTo>
                <a:lnTo>
                  <a:pt x="3779" y="6456"/>
                </a:lnTo>
                <a:lnTo>
                  <a:pt x="3889" y="6273"/>
                </a:lnTo>
                <a:lnTo>
                  <a:pt x="3963" y="6053"/>
                </a:lnTo>
                <a:lnTo>
                  <a:pt x="3999" y="5833"/>
                </a:lnTo>
                <a:lnTo>
                  <a:pt x="3963" y="5723"/>
                </a:lnTo>
                <a:lnTo>
                  <a:pt x="3926" y="5612"/>
                </a:lnTo>
                <a:lnTo>
                  <a:pt x="3816" y="5502"/>
                </a:lnTo>
                <a:lnTo>
                  <a:pt x="3669" y="5429"/>
                </a:lnTo>
                <a:lnTo>
                  <a:pt x="3486" y="5392"/>
                </a:lnTo>
                <a:lnTo>
                  <a:pt x="3266" y="5356"/>
                </a:lnTo>
                <a:lnTo>
                  <a:pt x="2532" y="5356"/>
                </a:lnTo>
                <a:lnTo>
                  <a:pt x="2165" y="5319"/>
                </a:lnTo>
                <a:lnTo>
                  <a:pt x="2092" y="4806"/>
                </a:lnTo>
                <a:lnTo>
                  <a:pt x="2165" y="4585"/>
                </a:lnTo>
                <a:lnTo>
                  <a:pt x="2165" y="4365"/>
                </a:lnTo>
                <a:lnTo>
                  <a:pt x="2202" y="3962"/>
                </a:lnTo>
                <a:lnTo>
                  <a:pt x="2459" y="4145"/>
                </a:lnTo>
                <a:lnTo>
                  <a:pt x="2715" y="4292"/>
                </a:lnTo>
                <a:lnTo>
                  <a:pt x="2972" y="4402"/>
                </a:lnTo>
                <a:lnTo>
                  <a:pt x="3266" y="4475"/>
                </a:lnTo>
                <a:lnTo>
                  <a:pt x="3522" y="4549"/>
                </a:lnTo>
                <a:lnTo>
                  <a:pt x="3816" y="4585"/>
                </a:lnTo>
                <a:lnTo>
                  <a:pt x="4403" y="4585"/>
                </a:lnTo>
                <a:lnTo>
                  <a:pt x="4660" y="4549"/>
                </a:lnTo>
                <a:lnTo>
                  <a:pt x="4953" y="4475"/>
                </a:lnTo>
                <a:lnTo>
                  <a:pt x="5210" y="4402"/>
                </a:lnTo>
                <a:lnTo>
                  <a:pt x="5503" y="4292"/>
                </a:lnTo>
                <a:lnTo>
                  <a:pt x="5760" y="4182"/>
                </a:lnTo>
                <a:lnTo>
                  <a:pt x="5833" y="4109"/>
                </a:lnTo>
                <a:lnTo>
                  <a:pt x="5833" y="3999"/>
                </a:lnTo>
                <a:lnTo>
                  <a:pt x="5833" y="3888"/>
                </a:lnTo>
                <a:lnTo>
                  <a:pt x="5797" y="3778"/>
                </a:lnTo>
                <a:lnTo>
                  <a:pt x="5797" y="3778"/>
                </a:lnTo>
                <a:lnTo>
                  <a:pt x="5833" y="3815"/>
                </a:lnTo>
                <a:lnTo>
                  <a:pt x="5980" y="3962"/>
                </a:lnTo>
                <a:lnTo>
                  <a:pt x="6053" y="3999"/>
                </a:lnTo>
                <a:lnTo>
                  <a:pt x="6200" y="4035"/>
                </a:lnTo>
                <a:lnTo>
                  <a:pt x="6237" y="4035"/>
                </a:lnTo>
                <a:lnTo>
                  <a:pt x="6274" y="3999"/>
                </a:lnTo>
                <a:lnTo>
                  <a:pt x="6347" y="3888"/>
                </a:lnTo>
                <a:lnTo>
                  <a:pt x="6310" y="3742"/>
                </a:lnTo>
                <a:lnTo>
                  <a:pt x="6274" y="3632"/>
                </a:lnTo>
                <a:lnTo>
                  <a:pt x="6200" y="3522"/>
                </a:lnTo>
                <a:lnTo>
                  <a:pt x="6090" y="3375"/>
                </a:lnTo>
                <a:lnTo>
                  <a:pt x="5833" y="3192"/>
                </a:lnTo>
                <a:lnTo>
                  <a:pt x="5613" y="3045"/>
                </a:lnTo>
                <a:lnTo>
                  <a:pt x="5283" y="2861"/>
                </a:lnTo>
                <a:lnTo>
                  <a:pt x="4953" y="2715"/>
                </a:lnTo>
                <a:lnTo>
                  <a:pt x="4256" y="2495"/>
                </a:lnTo>
                <a:lnTo>
                  <a:pt x="3926" y="2421"/>
                </a:lnTo>
                <a:lnTo>
                  <a:pt x="3596" y="2385"/>
                </a:lnTo>
                <a:lnTo>
                  <a:pt x="3302" y="2458"/>
                </a:lnTo>
                <a:lnTo>
                  <a:pt x="2972" y="2605"/>
                </a:lnTo>
                <a:lnTo>
                  <a:pt x="2679" y="2788"/>
                </a:lnTo>
                <a:lnTo>
                  <a:pt x="2349" y="3081"/>
                </a:lnTo>
                <a:lnTo>
                  <a:pt x="2349" y="3045"/>
                </a:lnTo>
                <a:lnTo>
                  <a:pt x="2385" y="2788"/>
                </a:lnTo>
                <a:lnTo>
                  <a:pt x="2459" y="2568"/>
                </a:lnTo>
                <a:lnTo>
                  <a:pt x="2495" y="2458"/>
                </a:lnTo>
                <a:lnTo>
                  <a:pt x="2495" y="2311"/>
                </a:lnTo>
                <a:lnTo>
                  <a:pt x="2495" y="2201"/>
                </a:lnTo>
                <a:lnTo>
                  <a:pt x="2422" y="2128"/>
                </a:lnTo>
                <a:lnTo>
                  <a:pt x="2385" y="1871"/>
                </a:lnTo>
                <a:lnTo>
                  <a:pt x="2312" y="1614"/>
                </a:lnTo>
                <a:lnTo>
                  <a:pt x="2129" y="1137"/>
                </a:lnTo>
                <a:lnTo>
                  <a:pt x="2018" y="917"/>
                </a:lnTo>
                <a:lnTo>
                  <a:pt x="1835" y="661"/>
                </a:lnTo>
                <a:lnTo>
                  <a:pt x="1652" y="440"/>
                </a:lnTo>
                <a:lnTo>
                  <a:pt x="1395" y="220"/>
                </a:lnTo>
                <a:lnTo>
                  <a:pt x="1138" y="74"/>
                </a:lnTo>
                <a:lnTo>
                  <a:pt x="881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2" name="Shape 282"/>
          <p:cNvSpPr/>
          <p:nvPr/>
        </p:nvSpPr>
        <p:spPr>
          <a:xfrm rot="1920548">
            <a:off x="8225551" y="625275"/>
            <a:ext cx="501522" cy="425557"/>
          </a:xfrm>
          <a:custGeom>
            <a:avLst/>
            <a:gdLst/>
            <a:ahLst/>
            <a:cxnLst/>
            <a:rect l="0" t="0" r="0" b="0"/>
            <a:pathLst>
              <a:path w="17681" h="15004" extrusionOk="0">
                <a:moveTo>
                  <a:pt x="6823" y="1981"/>
                </a:moveTo>
                <a:lnTo>
                  <a:pt x="6676" y="2018"/>
                </a:lnTo>
                <a:lnTo>
                  <a:pt x="6566" y="2055"/>
                </a:lnTo>
                <a:lnTo>
                  <a:pt x="6493" y="2201"/>
                </a:lnTo>
                <a:lnTo>
                  <a:pt x="6420" y="2385"/>
                </a:lnTo>
                <a:lnTo>
                  <a:pt x="6383" y="2531"/>
                </a:lnTo>
                <a:lnTo>
                  <a:pt x="6383" y="2641"/>
                </a:lnTo>
                <a:lnTo>
                  <a:pt x="6420" y="2752"/>
                </a:lnTo>
                <a:lnTo>
                  <a:pt x="6493" y="2825"/>
                </a:lnTo>
                <a:lnTo>
                  <a:pt x="6566" y="2862"/>
                </a:lnTo>
                <a:lnTo>
                  <a:pt x="6713" y="2862"/>
                </a:lnTo>
                <a:lnTo>
                  <a:pt x="6860" y="2825"/>
                </a:lnTo>
                <a:lnTo>
                  <a:pt x="6933" y="2752"/>
                </a:lnTo>
                <a:lnTo>
                  <a:pt x="7006" y="2641"/>
                </a:lnTo>
                <a:lnTo>
                  <a:pt x="7080" y="2531"/>
                </a:lnTo>
                <a:lnTo>
                  <a:pt x="7080" y="2421"/>
                </a:lnTo>
                <a:lnTo>
                  <a:pt x="7080" y="2275"/>
                </a:lnTo>
                <a:lnTo>
                  <a:pt x="7006" y="2165"/>
                </a:lnTo>
                <a:lnTo>
                  <a:pt x="6933" y="2055"/>
                </a:lnTo>
                <a:lnTo>
                  <a:pt x="6823" y="1981"/>
                </a:lnTo>
                <a:close/>
                <a:moveTo>
                  <a:pt x="5282" y="2641"/>
                </a:moveTo>
                <a:lnTo>
                  <a:pt x="5209" y="2678"/>
                </a:lnTo>
                <a:lnTo>
                  <a:pt x="5136" y="2715"/>
                </a:lnTo>
                <a:lnTo>
                  <a:pt x="5062" y="2788"/>
                </a:lnTo>
                <a:lnTo>
                  <a:pt x="5062" y="2898"/>
                </a:lnTo>
                <a:lnTo>
                  <a:pt x="5062" y="2935"/>
                </a:lnTo>
                <a:lnTo>
                  <a:pt x="4989" y="2972"/>
                </a:lnTo>
                <a:lnTo>
                  <a:pt x="4952" y="3045"/>
                </a:lnTo>
                <a:lnTo>
                  <a:pt x="4952" y="3118"/>
                </a:lnTo>
                <a:lnTo>
                  <a:pt x="4952" y="3228"/>
                </a:lnTo>
                <a:lnTo>
                  <a:pt x="5026" y="3338"/>
                </a:lnTo>
                <a:lnTo>
                  <a:pt x="5099" y="3412"/>
                </a:lnTo>
                <a:lnTo>
                  <a:pt x="5319" y="3412"/>
                </a:lnTo>
                <a:lnTo>
                  <a:pt x="5429" y="3338"/>
                </a:lnTo>
                <a:lnTo>
                  <a:pt x="5502" y="3265"/>
                </a:lnTo>
                <a:lnTo>
                  <a:pt x="5576" y="3155"/>
                </a:lnTo>
                <a:lnTo>
                  <a:pt x="5613" y="3008"/>
                </a:lnTo>
                <a:lnTo>
                  <a:pt x="5576" y="2862"/>
                </a:lnTo>
                <a:lnTo>
                  <a:pt x="5502" y="2752"/>
                </a:lnTo>
                <a:lnTo>
                  <a:pt x="5392" y="2678"/>
                </a:lnTo>
                <a:lnTo>
                  <a:pt x="5282" y="2641"/>
                </a:lnTo>
                <a:close/>
                <a:moveTo>
                  <a:pt x="6786" y="3559"/>
                </a:moveTo>
                <a:lnTo>
                  <a:pt x="6640" y="3595"/>
                </a:lnTo>
                <a:lnTo>
                  <a:pt x="6493" y="3705"/>
                </a:lnTo>
                <a:lnTo>
                  <a:pt x="6383" y="3815"/>
                </a:lnTo>
                <a:lnTo>
                  <a:pt x="6309" y="3962"/>
                </a:lnTo>
                <a:lnTo>
                  <a:pt x="6273" y="4109"/>
                </a:lnTo>
                <a:lnTo>
                  <a:pt x="6273" y="4255"/>
                </a:lnTo>
                <a:lnTo>
                  <a:pt x="6273" y="4366"/>
                </a:lnTo>
                <a:lnTo>
                  <a:pt x="6383" y="4439"/>
                </a:lnTo>
                <a:lnTo>
                  <a:pt x="6493" y="4476"/>
                </a:lnTo>
                <a:lnTo>
                  <a:pt x="6603" y="4439"/>
                </a:lnTo>
                <a:lnTo>
                  <a:pt x="6750" y="4329"/>
                </a:lnTo>
                <a:lnTo>
                  <a:pt x="6860" y="4329"/>
                </a:lnTo>
                <a:lnTo>
                  <a:pt x="6970" y="4292"/>
                </a:lnTo>
                <a:lnTo>
                  <a:pt x="7080" y="4182"/>
                </a:lnTo>
                <a:lnTo>
                  <a:pt x="7153" y="4035"/>
                </a:lnTo>
                <a:lnTo>
                  <a:pt x="7153" y="3852"/>
                </a:lnTo>
                <a:lnTo>
                  <a:pt x="7080" y="3705"/>
                </a:lnTo>
                <a:lnTo>
                  <a:pt x="7043" y="3632"/>
                </a:lnTo>
                <a:lnTo>
                  <a:pt x="6970" y="3595"/>
                </a:lnTo>
                <a:lnTo>
                  <a:pt x="6786" y="3559"/>
                </a:lnTo>
                <a:close/>
                <a:moveTo>
                  <a:pt x="4806" y="5979"/>
                </a:moveTo>
                <a:lnTo>
                  <a:pt x="4622" y="6090"/>
                </a:lnTo>
                <a:lnTo>
                  <a:pt x="4439" y="6200"/>
                </a:lnTo>
                <a:lnTo>
                  <a:pt x="4402" y="6236"/>
                </a:lnTo>
                <a:lnTo>
                  <a:pt x="4329" y="6310"/>
                </a:lnTo>
                <a:lnTo>
                  <a:pt x="4255" y="6383"/>
                </a:lnTo>
                <a:lnTo>
                  <a:pt x="4219" y="6493"/>
                </a:lnTo>
                <a:lnTo>
                  <a:pt x="4219" y="6566"/>
                </a:lnTo>
                <a:lnTo>
                  <a:pt x="4255" y="6713"/>
                </a:lnTo>
                <a:lnTo>
                  <a:pt x="4329" y="6860"/>
                </a:lnTo>
                <a:lnTo>
                  <a:pt x="4365" y="6897"/>
                </a:lnTo>
                <a:lnTo>
                  <a:pt x="4475" y="6970"/>
                </a:lnTo>
                <a:lnTo>
                  <a:pt x="4585" y="7007"/>
                </a:lnTo>
                <a:lnTo>
                  <a:pt x="4696" y="7043"/>
                </a:lnTo>
                <a:lnTo>
                  <a:pt x="4842" y="7007"/>
                </a:lnTo>
                <a:lnTo>
                  <a:pt x="4952" y="6970"/>
                </a:lnTo>
                <a:lnTo>
                  <a:pt x="5026" y="6897"/>
                </a:lnTo>
                <a:lnTo>
                  <a:pt x="5209" y="6750"/>
                </a:lnTo>
                <a:lnTo>
                  <a:pt x="5282" y="6640"/>
                </a:lnTo>
                <a:lnTo>
                  <a:pt x="5319" y="6493"/>
                </a:lnTo>
                <a:lnTo>
                  <a:pt x="5356" y="6346"/>
                </a:lnTo>
                <a:lnTo>
                  <a:pt x="5356" y="6236"/>
                </a:lnTo>
                <a:lnTo>
                  <a:pt x="5282" y="6126"/>
                </a:lnTo>
                <a:lnTo>
                  <a:pt x="5209" y="6053"/>
                </a:lnTo>
                <a:lnTo>
                  <a:pt x="5136" y="5979"/>
                </a:lnTo>
                <a:close/>
                <a:moveTo>
                  <a:pt x="4219" y="4916"/>
                </a:moveTo>
                <a:lnTo>
                  <a:pt x="4219" y="5062"/>
                </a:lnTo>
                <a:lnTo>
                  <a:pt x="4255" y="5136"/>
                </a:lnTo>
                <a:lnTo>
                  <a:pt x="4292" y="5173"/>
                </a:lnTo>
                <a:lnTo>
                  <a:pt x="4439" y="5209"/>
                </a:lnTo>
                <a:lnTo>
                  <a:pt x="4549" y="5173"/>
                </a:lnTo>
                <a:lnTo>
                  <a:pt x="4585" y="5136"/>
                </a:lnTo>
                <a:lnTo>
                  <a:pt x="4622" y="5062"/>
                </a:lnTo>
                <a:lnTo>
                  <a:pt x="4659" y="5026"/>
                </a:lnTo>
                <a:lnTo>
                  <a:pt x="4989" y="5136"/>
                </a:lnTo>
                <a:lnTo>
                  <a:pt x="5319" y="5209"/>
                </a:lnTo>
                <a:lnTo>
                  <a:pt x="5392" y="5319"/>
                </a:lnTo>
                <a:lnTo>
                  <a:pt x="5466" y="5429"/>
                </a:lnTo>
                <a:lnTo>
                  <a:pt x="5686" y="5613"/>
                </a:lnTo>
                <a:lnTo>
                  <a:pt x="5869" y="5833"/>
                </a:lnTo>
                <a:lnTo>
                  <a:pt x="5979" y="6053"/>
                </a:lnTo>
                <a:lnTo>
                  <a:pt x="6016" y="6273"/>
                </a:lnTo>
                <a:lnTo>
                  <a:pt x="5979" y="6530"/>
                </a:lnTo>
                <a:lnTo>
                  <a:pt x="5943" y="6676"/>
                </a:lnTo>
                <a:lnTo>
                  <a:pt x="5869" y="6823"/>
                </a:lnTo>
                <a:lnTo>
                  <a:pt x="5686" y="7080"/>
                </a:lnTo>
                <a:lnTo>
                  <a:pt x="5466" y="7227"/>
                </a:lnTo>
                <a:lnTo>
                  <a:pt x="5209" y="7373"/>
                </a:lnTo>
                <a:lnTo>
                  <a:pt x="4916" y="7447"/>
                </a:lnTo>
                <a:lnTo>
                  <a:pt x="4622" y="7483"/>
                </a:lnTo>
                <a:lnTo>
                  <a:pt x="4329" y="7520"/>
                </a:lnTo>
                <a:lnTo>
                  <a:pt x="4035" y="7483"/>
                </a:lnTo>
                <a:lnTo>
                  <a:pt x="3778" y="7447"/>
                </a:lnTo>
                <a:lnTo>
                  <a:pt x="3485" y="7337"/>
                </a:lnTo>
                <a:lnTo>
                  <a:pt x="3338" y="7227"/>
                </a:lnTo>
                <a:lnTo>
                  <a:pt x="3228" y="7080"/>
                </a:lnTo>
                <a:lnTo>
                  <a:pt x="3155" y="6897"/>
                </a:lnTo>
                <a:lnTo>
                  <a:pt x="3118" y="6713"/>
                </a:lnTo>
                <a:lnTo>
                  <a:pt x="3082" y="6383"/>
                </a:lnTo>
                <a:lnTo>
                  <a:pt x="3155" y="6090"/>
                </a:lnTo>
                <a:lnTo>
                  <a:pt x="3228" y="5796"/>
                </a:lnTo>
                <a:lnTo>
                  <a:pt x="3375" y="5539"/>
                </a:lnTo>
                <a:lnTo>
                  <a:pt x="3558" y="5319"/>
                </a:lnTo>
                <a:lnTo>
                  <a:pt x="3742" y="5173"/>
                </a:lnTo>
                <a:lnTo>
                  <a:pt x="3962" y="5026"/>
                </a:lnTo>
                <a:lnTo>
                  <a:pt x="4219" y="4916"/>
                </a:lnTo>
                <a:close/>
                <a:moveTo>
                  <a:pt x="11628" y="7190"/>
                </a:moveTo>
                <a:lnTo>
                  <a:pt x="11958" y="7263"/>
                </a:lnTo>
                <a:lnTo>
                  <a:pt x="12252" y="7263"/>
                </a:lnTo>
                <a:lnTo>
                  <a:pt x="12362" y="7227"/>
                </a:lnTo>
                <a:lnTo>
                  <a:pt x="12435" y="7447"/>
                </a:lnTo>
                <a:lnTo>
                  <a:pt x="12509" y="7704"/>
                </a:lnTo>
                <a:lnTo>
                  <a:pt x="12509" y="7814"/>
                </a:lnTo>
                <a:lnTo>
                  <a:pt x="12472" y="7814"/>
                </a:lnTo>
                <a:lnTo>
                  <a:pt x="12399" y="7850"/>
                </a:lnTo>
                <a:lnTo>
                  <a:pt x="12399" y="7887"/>
                </a:lnTo>
                <a:lnTo>
                  <a:pt x="12252" y="7814"/>
                </a:lnTo>
                <a:lnTo>
                  <a:pt x="11738" y="7557"/>
                </a:lnTo>
                <a:lnTo>
                  <a:pt x="11702" y="7483"/>
                </a:lnTo>
                <a:lnTo>
                  <a:pt x="11628" y="7373"/>
                </a:lnTo>
                <a:lnTo>
                  <a:pt x="11628" y="7190"/>
                </a:lnTo>
                <a:close/>
                <a:moveTo>
                  <a:pt x="4329" y="4402"/>
                </a:moveTo>
                <a:lnTo>
                  <a:pt x="4255" y="4476"/>
                </a:lnTo>
                <a:lnTo>
                  <a:pt x="4035" y="4512"/>
                </a:lnTo>
                <a:lnTo>
                  <a:pt x="3815" y="4622"/>
                </a:lnTo>
                <a:lnTo>
                  <a:pt x="3632" y="4732"/>
                </a:lnTo>
                <a:lnTo>
                  <a:pt x="3448" y="4842"/>
                </a:lnTo>
                <a:lnTo>
                  <a:pt x="3265" y="4989"/>
                </a:lnTo>
                <a:lnTo>
                  <a:pt x="3082" y="5173"/>
                </a:lnTo>
                <a:lnTo>
                  <a:pt x="2971" y="5356"/>
                </a:lnTo>
                <a:lnTo>
                  <a:pt x="2825" y="5576"/>
                </a:lnTo>
                <a:lnTo>
                  <a:pt x="2715" y="5906"/>
                </a:lnTo>
                <a:lnTo>
                  <a:pt x="2641" y="6236"/>
                </a:lnTo>
                <a:lnTo>
                  <a:pt x="2641" y="6603"/>
                </a:lnTo>
                <a:lnTo>
                  <a:pt x="2678" y="6933"/>
                </a:lnTo>
                <a:lnTo>
                  <a:pt x="2825" y="7263"/>
                </a:lnTo>
                <a:lnTo>
                  <a:pt x="3008" y="7520"/>
                </a:lnTo>
                <a:lnTo>
                  <a:pt x="3118" y="7667"/>
                </a:lnTo>
                <a:lnTo>
                  <a:pt x="3265" y="7740"/>
                </a:lnTo>
                <a:lnTo>
                  <a:pt x="3412" y="7850"/>
                </a:lnTo>
                <a:lnTo>
                  <a:pt x="3595" y="7887"/>
                </a:lnTo>
                <a:lnTo>
                  <a:pt x="3962" y="7997"/>
                </a:lnTo>
                <a:lnTo>
                  <a:pt x="4292" y="8034"/>
                </a:lnTo>
                <a:lnTo>
                  <a:pt x="4659" y="7997"/>
                </a:lnTo>
                <a:lnTo>
                  <a:pt x="5026" y="7960"/>
                </a:lnTo>
                <a:lnTo>
                  <a:pt x="5356" y="7850"/>
                </a:lnTo>
                <a:lnTo>
                  <a:pt x="5686" y="7704"/>
                </a:lnTo>
                <a:lnTo>
                  <a:pt x="5979" y="7483"/>
                </a:lnTo>
                <a:lnTo>
                  <a:pt x="6236" y="7227"/>
                </a:lnTo>
                <a:lnTo>
                  <a:pt x="6383" y="6933"/>
                </a:lnTo>
                <a:lnTo>
                  <a:pt x="6456" y="6640"/>
                </a:lnTo>
                <a:lnTo>
                  <a:pt x="6530" y="6346"/>
                </a:lnTo>
                <a:lnTo>
                  <a:pt x="6493" y="6016"/>
                </a:lnTo>
                <a:lnTo>
                  <a:pt x="6420" y="5759"/>
                </a:lnTo>
                <a:lnTo>
                  <a:pt x="6273" y="5503"/>
                </a:lnTo>
                <a:lnTo>
                  <a:pt x="6163" y="5393"/>
                </a:lnTo>
                <a:lnTo>
                  <a:pt x="5979" y="5246"/>
                </a:lnTo>
                <a:lnTo>
                  <a:pt x="5833" y="5099"/>
                </a:lnTo>
                <a:lnTo>
                  <a:pt x="5796" y="5026"/>
                </a:lnTo>
                <a:lnTo>
                  <a:pt x="5796" y="4952"/>
                </a:lnTo>
                <a:lnTo>
                  <a:pt x="5759" y="4879"/>
                </a:lnTo>
                <a:lnTo>
                  <a:pt x="5723" y="4806"/>
                </a:lnTo>
                <a:lnTo>
                  <a:pt x="5649" y="4732"/>
                </a:lnTo>
                <a:lnTo>
                  <a:pt x="5539" y="4696"/>
                </a:lnTo>
                <a:lnTo>
                  <a:pt x="5209" y="4659"/>
                </a:lnTo>
                <a:lnTo>
                  <a:pt x="5136" y="4586"/>
                </a:lnTo>
                <a:lnTo>
                  <a:pt x="5136" y="4512"/>
                </a:lnTo>
                <a:lnTo>
                  <a:pt x="5062" y="4439"/>
                </a:lnTo>
                <a:lnTo>
                  <a:pt x="4585" y="4439"/>
                </a:lnTo>
                <a:lnTo>
                  <a:pt x="4475" y="4402"/>
                </a:lnTo>
                <a:close/>
                <a:moveTo>
                  <a:pt x="1761" y="7447"/>
                </a:moveTo>
                <a:lnTo>
                  <a:pt x="1908" y="7483"/>
                </a:lnTo>
                <a:lnTo>
                  <a:pt x="2054" y="7520"/>
                </a:lnTo>
                <a:lnTo>
                  <a:pt x="2164" y="7630"/>
                </a:lnTo>
                <a:lnTo>
                  <a:pt x="2275" y="7740"/>
                </a:lnTo>
                <a:lnTo>
                  <a:pt x="2348" y="7887"/>
                </a:lnTo>
                <a:lnTo>
                  <a:pt x="2348" y="8070"/>
                </a:lnTo>
                <a:lnTo>
                  <a:pt x="2348" y="8107"/>
                </a:lnTo>
                <a:lnTo>
                  <a:pt x="2311" y="8144"/>
                </a:lnTo>
                <a:lnTo>
                  <a:pt x="2238" y="8144"/>
                </a:lnTo>
                <a:lnTo>
                  <a:pt x="2128" y="8070"/>
                </a:lnTo>
                <a:lnTo>
                  <a:pt x="2018" y="7960"/>
                </a:lnTo>
                <a:lnTo>
                  <a:pt x="1908" y="7814"/>
                </a:lnTo>
                <a:lnTo>
                  <a:pt x="1724" y="7520"/>
                </a:lnTo>
                <a:lnTo>
                  <a:pt x="1651" y="7447"/>
                </a:lnTo>
                <a:close/>
                <a:moveTo>
                  <a:pt x="14233" y="7630"/>
                </a:moveTo>
                <a:lnTo>
                  <a:pt x="14159" y="7667"/>
                </a:lnTo>
                <a:lnTo>
                  <a:pt x="14123" y="7740"/>
                </a:lnTo>
                <a:lnTo>
                  <a:pt x="14013" y="7960"/>
                </a:lnTo>
                <a:lnTo>
                  <a:pt x="14013" y="8070"/>
                </a:lnTo>
                <a:lnTo>
                  <a:pt x="14049" y="8180"/>
                </a:lnTo>
                <a:lnTo>
                  <a:pt x="14086" y="8254"/>
                </a:lnTo>
                <a:lnTo>
                  <a:pt x="14159" y="8290"/>
                </a:lnTo>
                <a:lnTo>
                  <a:pt x="14306" y="8290"/>
                </a:lnTo>
                <a:lnTo>
                  <a:pt x="14416" y="8254"/>
                </a:lnTo>
                <a:lnTo>
                  <a:pt x="14453" y="8180"/>
                </a:lnTo>
                <a:lnTo>
                  <a:pt x="14490" y="8107"/>
                </a:lnTo>
                <a:lnTo>
                  <a:pt x="14490" y="7997"/>
                </a:lnTo>
                <a:lnTo>
                  <a:pt x="14490" y="7924"/>
                </a:lnTo>
                <a:lnTo>
                  <a:pt x="14490" y="7777"/>
                </a:lnTo>
                <a:lnTo>
                  <a:pt x="14453" y="7704"/>
                </a:lnTo>
                <a:lnTo>
                  <a:pt x="14416" y="7667"/>
                </a:lnTo>
                <a:lnTo>
                  <a:pt x="14306" y="7630"/>
                </a:lnTo>
                <a:close/>
                <a:moveTo>
                  <a:pt x="7410" y="6236"/>
                </a:moveTo>
                <a:lnTo>
                  <a:pt x="7300" y="6310"/>
                </a:lnTo>
                <a:lnTo>
                  <a:pt x="7227" y="6346"/>
                </a:lnTo>
                <a:lnTo>
                  <a:pt x="7190" y="6420"/>
                </a:lnTo>
                <a:lnTo>
                  <a:pt x="7153" y="6566"/>
                </a:lnTo>
                <a:lnTo>
                  <a:pt x="7153" y="6750"/>
                </a:lnTo>
                <a:lnTo>
                  <a:pt x="7190" y="6933"/>
                </a:lnTo>
                <a:lnTo>
                  <a:pt x="7227" y="7007"/>
                </a:lnTo>
                <a:lnTo>
                  <a:pt x="7300" y="7080"/>
                </a:lnTo>
                <a:lnTo>
                  <a:pt x="7667" y="7153"/>
                </a:lnTo>
                <a:lnTo>
                  <a:pt x="7410" y="7373"/>
                </a:lnTo>
                <a:lnTo>
                  <a:pt x="7263" y="7520"/>
                </a:lnTo>
                <a:lnTo>
                  <a:pt x="7190" y="7593"/>
                </a:lnTo>
                <a:lnTo>
                  <a:pt x="7153" y="7704"/>
                </a:lnTo>
                <a:lnTo>
                  <a:pt x="7153" y="7887"/>
                </a:lnTo>
                <a:lnTo>
                  <a:pt x="7227" y="8070"/>
                </a:lnTo>
                <a:lnTo>
                  <a:pt x="7337" y="8180"/>
                </a:lnTo>
                <a:lnTo>
                  <a:pt x="7483" y="8290"/>
                </a:lnTo>
                <a:lnTo>
                  <a:pt x="7520" y="8400"/>
                </a:lnTo>
                <a:lnTo>
                  <a:pt x="7557" y="8474"/>
                </a:lnTo>
                <a:lnTo>
                  <a:pt x="7593" y="8511"/>
                </a:lnTo>
                <a:lnTo>
                  <a:pt x="7740" y="8511"/>
                </a:lnTo>
                <a:lnTo>
                  <a:pt x="7813" y="8437"/>
                </a:lnTo>
                <a:lnTo>
                  <a:pt x="7850" y="8364"/>
                </a:lnTo>
                <a:lnTo>
                  <a:pt x="7923" y="8217"/>
                </a:lnTo>
                <a:lnTo>
                  <a:pt x="7923" y="8144"/>
                </a:lnTo>
                <a:lnTo>
                  <a:pt x="7887" y="8070"/>
                </a:lnTo>
                <a:lnTo>
                  <a:pt x="7850" y="7997"/>
                </a:lnTo>
                <a:lnTo>
                  <a:pt x="7777" y="7960"/>
                </a:lnTo>
                <a:lnTo>
                  <a:pt x="7667" y="7924"/>
                </a:lnTo>
                <a:lnTo>
                  <a:pt x="7630" y="7887"/>
                </a:lnTo>
                <a:lnTo>
                  <a:pt x="7630" y="7814"/>
                </a:lnTo>
                <a:lnTo>
                  <a:pt x="7630" y="7777"/>
                </a:lnTo>
                <a:lnTo>
                  <a:pt x="7703" y="7667"/>
                </a:lnTo>
                <a:lnTo>
                  <a:pt x="7850" y="7593"/>
                </a:lnTo>
                <a:lnTo>
                  <a:pt x="7997" y="7410"/>
                </a:lnTo>
                <a:lnTo>
                  <a:pt x="8107" y="7190"/>
                </a:lnTo>
                <a:lnTo>
                  <a:pt x="8107" y="7080"/>
                </a:lnTo>
                <a:lnTo>
                  <a:pt x="8070" y="6970"/>
                </a:lnTo>
                <a:lnTo>
                  <a:pt x="8034" y="6897"/>
                </a:lnTo>
                <a:lnTo>
                  <a:pt x="7960" y="6823"/>
                </a:lnTo>
                <a:lnTo>
                  <a:pt x="7740" y="6750"/>
                </a:lnTo>
                <a:lnTo>
                  <a:pt x="7520" y="6713"/>
                </a:lnTo>
                <a:lnTo>
                  <a:pt x="7557" y="6566"/>
                </a:lnTo>
                <a:lnTo>
                  <a:pt x="7593" y="6493"/>
                </a:lnTo>
                <a:lnTo>
                  <a:pt x="7667" y="6456"/>
                </a:lnTo>
                <a:lnTo>
                  <a:pt x="7703" y="6383"/>
                </a:lnTo>
                <a:lnTo>
                  <a:pt x="7667" y="6310"/>
                </a:lnTo>
                <a:lnTo>
                  <a:pt x="7593" y="6236"/>
                </a:lnTo>
                <a:close/>
                <a:moveTo>
                  <a:pt x="1651" y="6897"/>
                </a:moveTo>
                <a:lnTo>
                  <a:pt x="1578" y="6933"/>
                </a:lnTo>
                <a:lnTo>
                  <a:pt x="1541" y="7007"/>
                </a:lnTo>
                <a:lnTo>
                  <a:pt x="1504" y="7080"/>
                </a:lnTo>
                <a:lnTo>
                  <a:pt x="1504" y="7227"/>
                </a:lnTo>
                <a:lnTo>
                  <a:pt x="1541" y="7300"/>
                </a:lnTo>
                <a:lnTo>
                  <a:pt x="1578" y="7373"/>
                </a:lnTo>
                <a:lnTo>
                  <a:pt x="1541" y="7410"/>
                </a:lnTo>
                <a:lnTo>
                  <a:pt x="1504" y="7410"/>
                </a:lnTo>
                <a:lnTo>
                  <a:pt x="1468" y="7483"/>
                </a:lnTo>
                <a:lnTo>
                  <a:pt x="1431" y="7557"/>
                </a:lnTo>
                <a:lnTo>
                  <a:pt x="1468" y="7814"/>
                </a:lnTo>
                <a:lnTo>
                  <a:pt x="1578" y="8034"/>
                </a:lnTo>
                <a:lnTo>
                  <a:pt x="1724" y="8254"/>
                </a:lnTo>
                <a:lnTo>
                  <a:pt x="1908" y="8437"/>
                </a:lnTo>
                <a:lnTo>
                  <a:pt x="2128" y="8547"/>
                </a:lnTo>
                <a:lnTo>
                  <a:pt x="2238" y="8584"/>
                </a:lnTo>
                <a:lnTo>
                  <a:pt x="2348" y="8621"/>
                </a:lnTo>
                <a:lnTo>
                  <a:pt x="2458" y="8621"/>
                </a:lnTo>
                <a:lnTo>
                  <a:pt x="2568" y="8547"/>
                </a:lnTo>
                <a:lnTo>
                  <a:pt x="2641" y="8474"/>
                </a:lnTo>
                <a:lnTo>
                  <a:pt x="2715" y="8364"/>
                </a:lnTo>
                <a:lnTo>
                  <a:pt x="2788" y="8144"/>
                </a:lnTo>
                <a:lnTo>
                  <a:pt x="2788" y="7960"/>
                </a:lnTo>
                <a:lnTo>
                  <a:pt x="2751" y="7740"/>
                </a:lnTo>
                <a:lnTo>
                  <a:pt x="2678" y="7557"/>
                </a:lnTo>
                <a:lnTo>
                  <a:pt x="2531" y="7373"/>
                </a:lnTo>
                <a:lnTo>
                  <a:pt x="2385" y="7227"/>
                </a:lnTo>
                <a:lnTo>
                  <a:pt x="2201" y="7117"/>
                </a:lnTo>
                <a:lnTo>
                  <a:pt x="1981" y="7043"/>
                </a:lnTo>
                <a:lnTo>
                  <a:pt x="1908" y="6933"/>
                </a:lnTo>
                <a:lnTo>
                  <a:pt x="1834" y="6897"/>
                </a:lnTo>
                <a:close/>
                <a:moveTo>
                  <a:pt x="14306" y="7227"/>
                </a:moveTo>
                <a:lnTo>
                  <a:pt x="14453" y="7263"/>
                </a:lnTo>
                <a:lnTo>
                  <a:pt x="14563" y="7300"/>
                </a:lnTo>
                <a:lnTo>
                  <a:pt x="14636" y="7410"/>
                </a:lnTo>
                <a:lnTo>
                  <a:pt x="14673" y="7520"/>
                </a:lnTo>
                <a:lnTo>
                  <a:pt x="14673" y="7667"/>
                </a:lnTo>
                <a:lnTo>
                  <a:pt x="14673" y="7814"/>
                </a:lnTo>
                <a:lnTo>
                  <a:pt x="14600" y="8070"/>
                </a:lnTo>
                <a:lnTo>
                  <a:pt x="14490" y="8290"/>
                </a:lnTo>
                <a:lnTo>
                  <a:pt x="14343" y="8511"/>
                </a:lnTo>
                <a:lnTo>
                  <a:pt x="14269" y="8584"/>
                </a:lnTo>
                <a:lnTo>
                  <a:pt x="14196" y="8621"/>
                </a:lnTo>
                <a:lnTo>
                  <a:pt x="14123" y="8621"/>
                </a:lnTo>
                <a:lnTo>
                  <a:pt x="14049" y="8584"/>
                </a:lnTo>
                <a:lnTo>
                  <a:pt x="14013" y="8547"/>
                </a:lnTo>
                <a:lnTo>
                  <a:pt x="13976" y="8474"/>
                </a:lnTo>
                <a:lnTo>
                  <a:pt x="13903" y="8290"/>
                </a:lnTo>
                <a:lnTo>
                  <a:pt x="13939" y="8034"/>
                </a:lnTo>
                <a:lnTo>
                  <a:pt x="13976" y="7777"/>
                </a:lnTo>
                <a:lnTo>
                  <a:pt x="14086" y="7263"/>
                </a:lnTo>
                <a:lnTo>
                  <a:pt x="14306" y="7227"/>
                </a:lnTo>
                <a:close/>
                <a:moveTo>
                  <a:pt x="14233" y="6750"/>
                </a:moveTo>
                <a:lnTo>
                  <a:pt x="14123" y="6786"/>
                </a:lnTo>
                <a:lnTo>
                  <a:pt x="13866" y="6786"/>
                </a:lnTo>
                <a:lnTo>
                  <a:pt x="13829" y="6823"/>
                </a:lnTo>
                <a:lnTo>
                  <a:pt x="13756" y="6933"/>
                </a:lnTo>
                <a:lnTo>
                  <a:pt x="13609" y="7373"/>
                </a:lnTo>
                <a:lnTo>
                  <a:pt x="13499" y="7850"/>
                </a:lnTo>
                <a:lnTo>
                  <a:pt x="13462" y="8107"/>
                </a:lnTo>
                <a:lnTo>
                  <a:pt x="13462" y="8327"/>
                </a:lnTo>
                <a:lnTo>
                  <a:pt x="13499" y="8584"/>
                </a:lnTo>
                <a:lnTo>
                  <a:pt x="13572" y="8804"/>
                </a:lnTo>
                <a:lnTo>
                  <a:pt x="13683" y="8914"/>
                </a:lnTo>
                <a:lnTo>
                  <a:pt x="13829" y="9024"/>
                </a:lnTo>
                <a:lnTo>
                  <a:pt x="13976" y="9097"/>
                </a:lnTo>
                <a:lnTo>
                  <a:pt x="14123" y="9134"/>
                </a:lnTo>
                <a:lnTo>
                  <a:pt x="14343" y="9097"/>
                </a:lnTo>
                <a:lnTo>
                  <a:pt x="14490" y="9024"/>
                </a:lnTo>
                <a:lnTo>
                  <a:pt x="14600" y="8877"/>
                </a:lnTo>
                <a:lnTo>
                  <a:pt x="14746" y="8731"/>
                </a:lnTo>
                <a:lnTo>
                  <a:pt x="14966" y="8400"/>
                </a:lnTo>
                <a:lnTo>
                  <a:pt x="15076" y="8180"/>
                </a:lnTo>
                <a:lnTo>
                  <a:pt x="15113" y="7997"/>
                </a:lnTo>
                <a:lnTo>
                  <a:pt x="15150" y="7814"/>
                </a:lnTo>
                <a:lnTo>
                  <a:pt x="15150" y="7593"/>
                </a:lnTo>
                <a:lnTo>
                  <a:pt x="15113" y="7410"/>
                </a:lnTo>
                <a:lnTo>
                  <a:pt x="15040" y="7190"/>
                </a:lnTo>
                <a:lnTo>
                  <a:pt x="15003" y="7080"/>
                </a:lnTo>
                <a:lnTo>
                  <a:pt x="14893" y="7007"/>
                </a:lnTo>
                <a:lnTo>
                  <a:pt x="14673" y="6823"/>
                </a:lnTo>
                <a:lnTo>
                  <a:pt x="14526" y="6786"/>
                </a:lnTo>
                <a:lnTo>
                  <a:pt x="14379" y="6750"/>
                </a:lnTo>
                <a:close/>
                <a:moveTo>
                  <a:pt x="6273" y="7887"/>
                </a:moveTo>
                <a:lnTo>
                  <a:pt x="6199" y="7924"/>
                </a:lnTo>
                <a:lnTo>
                  <a:pt x="6126" y="7997"/>
                </a:lnTo>
                <a:lnTo>
                  <a:pt x="5979" y="8107"/>
                </a:lnTo>
                <a:lnTo>
                  <a:pt x="5869" y="8290"/>
                </a:lnTo>
                <a:lnTo>
                  <a:pt x="5796" y="8474"/>
                </a:lnTo>
                <a:lnTo>
                  <a:pt x="5796" y="8584"/>
                </a:lnTo>
                <a:lnTo>
                  <a:pt x="5833" y="8657"/>
                </a:lnTo>
                <a:lnTo>
                  <a:pt x="5906" y="8694"/>
                </a:lnTo>
                <a:lnTo>
                  <a:pt x="6236" y="8694"/>
                </a:lnTo>
                <a:lnTo>
                  <a:pt x="6420" y="8767"/>
                </a:lnTo>
                <a:lnTo>
                  <a:pt x="6199" y="9024"/>
                </a:lnTo>
                <a:lnTo>
                  <a:pt x="6199" y="9061"/>
                </a:lnTo>
                <a:lnTo>
                  <a:pt x="6199" y="9134"/>
                </a:lnTo>
                <a:lnTo>
                  <a:pt x="6236" y="9244"/>
                </a:lnTo>
                <a:lnTo>
                  <a:pt x="6346" y="9354"/>
                </a:lnTo>
                <a:lnTo>
                  <a:pt x="6456" y="9391"/>
                </a:lnTo>
                <a:lnTo>
                  <a:pt x="6713" y="9391"/>
                </a:lnTo>
                <a:lnTo>
                  <a:pt x="6786" y="9318"/>
                </a:lnTo>
                <a:lnTo>
                  <a:pt x="6860" y="9207"/>
                </a:lnTo>
                <a:lnTo>
                  <a:pt x="6823" y="9097"/>
                </a:lnTo>
                <a:lnTo>
                  <a:pt x="6750" y="9024"/>
                </a:lnTo>
                <a:lnTo>
                  <a:pt x="6860" y="8951"/>
                </a:lnTo>
                <a:lnTo>
                  <a:pt x="6933" y="8877"/>
                </a:lnTo>
                <a:lnTo>
                  <a:pt x="6933" y="8804"/>
                </a:lnTo>
                <a:lnTo>
                  <a:pt x="6933" y="8731"/>
                </a:lnTo>
                <a:lnTo>
                  <a:pt x="6896" y="8621"/>
                </a:lnTo>
                <a:lnTo>
                  <a:pt x="6750" y="8511"/>
                </a:lnTo>
                <a:lnTo>
                  <a:pt x="6603" y="8437"/>
                </a:lnTo>
                <a:lnTo>
                  <a:pt x="6456" y="8364"/>
                </a:lnTo>
                <a:lnTo>
                  <a:pt x="6273" y="8327"/>
                </a:lnTo>
                <a:lnTo>
                  <a:pt x="6346" y="8180"/>
                </a:lnTo>
                <a:lnTo>
                  <a:pt x="6420" y="8034"/>
                </a:lnTo>
                <a:lnTo>
                  <a:pt x="6420" y="7960"/>
                </a:lnTo>
                <a:lnTo>
                  <a:pt x="6383" y="7924"/>
                </a:lnTo>
                <a:lnTo>
                  <a:pt x="6346" y="7924"/>
                </a:lnTo>
                <a:lnTo>
                  <a:pt x="6273" y="7887"/>
                </a:lnTo>
                <a:close/>
                <a:moveTo>
                  <a:pt x="7630" y="551"/>
                </a:moveTo>
                <a:lnTo>
                  <a:pt x="7777" y="587"/>
                </a:lnTo>
                <a:lnTo>
                  <a:pt x="7923" y="661"/>
                </a:lnTo>
                <a:lnTo>
                  <a:pt x="8437" y="1101"/>
                </a:lnTo>
                <a:lnTo>
                  <a:pt x="8657" y="1321"/>
                </a:lnTo>
                <a:lnTo>
                  <a:pt x="8877" y="1578"/>
                </a:lnTo>
                <a:lnTo>
                  <a:pt x="9061" y="1834"/>
                </a:lnTo>
                <a:lnTo>
                  <a:pt x="9207" y="2128"/>
                </a:lnTo>
                <a:lnTo>
                  <a:pt x="9281" y="2421"/>
                </a:lnTo>
                <a:lnTo>
                  <a:pt x="9317" y="2752"/>
                </a:lnTo>
                <a:lnTo>
                  <a:pt x="9281" y="3082"/>
                </a:lnTo>
                <a:lnTo>
                  <a:pt x="9244" y="3375"/>
                </a:lnTo>
                <a:lnTo>
                  <a:pt x="9024" y="3962"/>
                </a:lnTo>
                <a:lnTo>
                  <a:pt x="8804" y="4512"/>
                </a:lnTo>
                <a:lnTo>
                  <a:pt x="8584" y="5099"/>
                </a:lnTo>
                <a:lnTo>
                  <a:pt x="8547" y="5356"/>
                </a:lnTo>
                <a:lnTo>
                  <a:pt x="8510" y="5613"/>
                </a:lnTo>
                <a:lnTo>
                  <a:pt x="8510" y="5869"/>
                </a:lnTo>
                <a:lnTo>
                  <a:pt x="8547" y="6163"/>
                </a:lnTo>
                <a:lnTo>
                  <a:pt x="8584" y="6310"/>
                </a:lnTo>
                <a:lnTo>
                  <a:pt x="8657" y="6493"/>
                </a:lnTo>
                <a:lnTo>
                  <a:pt x="8804" y="6823"/>
                </a:lnTo>
                <a:lnTo>
                  <a:pt x="8987" y="7117"/>
                </a:lnTo>
                <a:lnTo>
                  <a:pt x="9134" y="7447"/>
                </a:lnTo>
                <a:lnTo>
                  <a:pt x="9207" y="7777"/>
                </a:lnTo>
                <a:lnTo>
                  <a:pt x="9244" y="8144"/>
                </a:lnTo>
                <a:lnTo>
                  <a:pt x="9207" y="8474"/>
                </a:lnTo>
                <a:lnTo>
                  <a:pt x="9097" y="8804"/>
                </a:lnTo>
                <a:lnTo>
                  <a:pt x="8951" y="9134"/>
                </a:lnTo>
                <a:lnTo>
                  <a:pt x="8767" y="9428"/>
                </a:lnTo>
                <a:lnTo>
                  <a:pt x="8510" y="9684"/>
                </a:lnTo>
                <a:lnTo>
                  <a:pt x="8254" y="9904"/>
                </a:lnTo>
                <a:lnTo>
                  <a:pt x="7960" y="10051"/>
                </a:lnTo>
                <a:lnTo>
                  <a:pt x="7667" y="10198"/>
                </a:lnTo>
                <a:lnTo>
                  <a:pt x="7373" y="10308"/>
                </a:lnTo>
                <a:lnTo>
                  <a:pt x="7043" y="10345"/>
                </a:lnTo>
                <a:lnTo>
                  <a:pt x="6676" y="10418"/>
                </a:lnTo>
                <a:lnTo>
                  <a:pt x="6493" y="10381"/>
                </a:lnTo>
                <a:lnTo>
                  <a:pt x="6309" y="10345"/>
                </a:lnTo>
                <a:lnTo>
                  <a:pt x="6163" y="10235"/>
                </a:lnTo>
                <a:lnTo>
                  <a:pt x="6016" y="10088"/>
                </a:lnTo>
                <a:lnTo>
                  <a:pt x="5906" y="9941"/>
                </a:lnTo>
                <a:lnTo>
                  <a:pt x="5759" y="9831"/>
                </a:lnTo>
                <a:lnTo>
                  <a:pt x="5649" y="9758"/>
                </a:lnTo>
                <a:lnTo>
                  <a:pt x="5502" y="9684"/>
                </a:lnTo>
                <a:lnTo>
                  <a:pt x="5209" y="9611"/>
                </a:lnTo>
                <a:lnTo>
                  <a:pt x="4916" y="9611"/>
                </a:lnTo>
                <a:lnTo>
                  <a:pt x="4622" y="9684"/>
                </a:lnTo>
                <a:lnTo>
                  <a:pt x="3999" y="9868"/>
                </a:lnTo>
                <a:lnTo>
                  <a:pt x="3705" y="9978"/>
                </a:lnTo>
                <a:lnTo>
                  <a:pt x="3412" y="10051"/>
                </a:lnTo>
                <a:lnTo>
                  <a:pt x="3118" y="10088"/>
                </a:lnTo>
                <a:lnTo>
                  <a:pt x="2825" y="10051"/>
                </a:lnTo>
                <a:lnTo>
                  <a:pt x="2495" y="10014"/>
                </a:lnTo>
                <a:lnTo>
                  <a:pt x="2201" y="9904"/>
                </a:lnTo>
                <a:lnTo>
                  <a:pt x="1944" y="9794"/>
                </a:lnTo>
                <a:lnTo>
                  <a:pt x="1651" y="9648"/>
                </a:lnTo>
                <a:lnTo>
                  <a:pt x="1394" y="9464"/>
                </a:lnTo>
                <a:lnTo>
                  <a:pt x="1174" y="9281"/>
                </a:lnTo>
                <a:lnTo>
                  <a:pt x="954" y="8987"/>
                </a:lnTo>
                <a:lnTo>
                  <a:pt x="771" y="8694"/>
                </a:lnTo>
                <a:lnTo>
                  <a:pt x="624" y="8364"/>
                </a:lnTo>
                <a:lnTo>
                  <a:pt x="550" y="8034"/>
                </a:lnTo>
                <a:lnTo>
                  <a:pt x="514" y="7667"/>
                </a:lnTo>
                <a:lnTo>
                  <a:pt x="514" y="7337"/>
                </a:lnTo>
                <a:lnTo>
                  <a:pt x="587" y="6970"/>
                </a:lnTo>
                <a:lnTo>
                  <a:pt x="661" y="6640"/>
                </a:lnTo>
                <a:lnTo>
                  <a:pt x="807" y="6310"/>
                </a:lnTo>
                <a:lnTo>
                  <a:pt x="991" y="6016"/>
                </a:lnTo>
                <a:lnTo>
                  <a:pt x="1211" y="5759"/>
                </a:lnTo>
                <a:lnTo>
                  <a:pt x="1468" y="5539"/>
                </a:lnTo>
                <a:lnTo>
                  <a:pt x="2018" y="5099"/>
                </a:lnTo>
                <a:lnTo>
                  <a:pt x="2568" y="4622"/>
                </a:lnTo>
                <a:lnTo>
                  <a:pt x="2788" y="4366"/>
                </a:lnTo>
                <a:lnTo>
                  <a:pt x="2971" y="4109"/>
                </a:lnTo>
                <a:lnTo>
                  <a:pt x="3082" y="3815"/>
                </a:lnTo>
                <a:lnTo>
                  <a:pt x="3192" y="3485"/>
                </a:lnTo>
                <a:lnTo>
                  <a:pt x="3265" y="3118"/>
                </a:lnTo>
                <a:lnTo>
                  <a:pt x="3302" y="2715"/>
                </a:lnTo>
                <a:lnTo>
                  <a:pt x="3375" y="2348"/>
                </a:lnTo>
                <a:lnTo>
                  <a:pt x="3448" y="2165"/>
                </a:lnTo>
                <a:lnTo>
                  <a:pt x="3558" y="1981"/>
                </a:lnTo>
                <a:lnTo>
                  <a:pt x="3705" y="1798"/>
                </a:lnTo>
                <a:lnTo>
                  <a:pt x="3852" y="1651"/>
                </a:lnTo>
                <a:lnTo>
                  <a:pt x="4072" y="1541"/>
                </a:lnTo>
                <a:lnTo>
                  <a:pt x="4292" y="1468"/>
                </a:lnTo>
                <a:lnTo>
                  <a:pt x="4512" y="1431"/>
                </a:lnTo>
                <a:lnTo>
                  <a:pt x="4769" y="1394"/>
                </a:lnTo>
                <a:lnTo>
                  <a:pt x="4989" y="1394"/>
                </a:lnTo>
                <a:lnTo>
                  <a:pt x="5209" y="1468"/>
                </a:lnTo>
                <a:lnTo>
                  <a:pt x="4952" y="1688"/>
                </a:lnTo>
                <a:lnTo>
                  <a:pt x="4916" y="1761"/>
                </a:lnTo>
                <a:lnTo>
                  <a:pt x="4879" y="1834"/>
                </a:lnTo>
                <a:lnTo>
                  <a:pt x="4916" y="1981"/>
                </a:lnTo>
                <a:lnTo>
                  <a:pt x="4989" y="2091"/>
                </a:lnTo>
                <a:lnTo>
                  <a:pt x="5062" y="2128"/>
                </a:lnTo>
                <a:lnTo>
                  <a:pt x="5136" y="2128"/>
                </a:lnTo>
                <a:lnTo>
                  <a:pt x="5319" y="2091"/>
                </a:lnTo>
                <a:lnTo>
                  <a:pt x="5429" y="2018"/>
                </a:lnTo>
                <a:lnTo>
                  <a:pt x="5539" y="1945"/>
                </a:lnTo>
                <a:lnTo>
                  <a:pt x="5613" y="1798"/>
                </a:lnTo>
                <a:lnTo>
                  <a:pt x="5759" y="1651"/>
                </a:lnTo>
                <a:lnTo>
                  <a:pt x="5833" y="1614"/>
                </a:lnTo>
                <a:lnTo>
                  <a:pt x="5869" y="1578"/>
                </a:lnTo>
                <a:lnTo>
                  <a:pt x="6420" y="1138"/>
                </a:lnTo>
                <a:lnTo>
                  <a:pt x="7006" y="771"/>
                </a:lnTo>
                <a:lnTo>
                  <a:pt x="7337" y="624"/>
                </a:lnTo>
                <a:lnTo>
                  <a:pt x="7483" y="551"/>
                </a:lnTo>
                <a:close/>
                <a:moveTo>
                  <a:pt x="10821" y="9281"/>
                </a:moveTo>
                <a:lnTo>
                  <a:pt x="10968" y="9538"/>
                </a:lnTo>
                <a:lnTo>
                  <a:pt x="11115" y="9758"/>
                </a:lnTo>
                <a:lnTo>
                  <a:pt x="11335" y="9978"/>
                </a:lnTo>
                <a:lnTo>
                  <a:pt x="11592" y="10161"/>
                </a:lnTo>
                <a:lnTo>
                  <a:pt x="11408" y="10418"/>
                </a:lnTo>
                <a:lnTo>
                  <a:pt x="11188" y="10198"/>
                </a:lnTo>
                <a:lnTo>
                  <a:pt x="10968" y="9978"/>
                </a:lnTo>
                <a:lnTo>
                  <a:pt x="10711" y="9831"/>
                </a:lnTo>
                <a:lnTo>
                  <a:pt x="10455" y="9648"/>
                </a:lnTo>
                <a:lnTo>
                  <a:pt x="10601" y="9464"/>
                </a:lnTo>
                <a:lnTo>
                  <a:pt x="10821" y="9281"/>
                </a:lnTo>
                <a:close/>
                <a:moveTo>
                  <a:pt x="13903" y="9941"/>
                </a:moveTo>
                <a:lnTo>
                  <a:pt x="13829" y="9978"/>
                </a:lnTo>
                <a:lnTo>
                  <a:pt x="13756" y="10014"/>
                </a:lnTo>
                <a:lnTo>
                  <a:pt x="13719" y="10014"/>
                </a:lnTo>
                <a:lnTo>
                  <a:pt x="13719" y="10051"/>
                </a:lnTo>
                <a:lnTo>
                  <a:pt x="13646" y="10161"/>
                </a:lnTo>
                <a:lnTo>
                  <a:pt x="13609" y="10271"/>
                </a:lnTo>
                <a:lnTo>
                  <a:pt x="13646" y="10418"/>
                </a:lnTo>
                <a:lnTo>
                  <a:pt x="13719" y="10565"/>
                </a:lnTo>
                <a:lnTo>
                  <a:pt x="13829" y="10638"/>
                </a:lnTo>
                <a:lnTo>
                  <a:pt x="13939" y="10675"/>
                </a:lnTo>
                <a:lnTo>
                  <a:pt x="14049" y="10638"/>
                </a:lnTo>
                <a:lnTo>
                  <a:pt x="14159" y="10601"/>
                </a:lnTo>
                <a:lnTo>
                  <a:pt x="14269" y="10491"/>
                </a:lnTo>
                <a:lnTo>
                  <a:pt x="14343" y="10418"/>
                </a:lnTo>
                <a:lnTo>
                  <a:pt x="14379" y="10308"/>
                </a:lnTo>
                <a:lnTo>
                  <a:pt x="14379" y="10271"/>
                </a:lnTo>
                <a:lnTo>
                  <a:pt x="14379" y="10198"/>
                </a:lnTo>
                <a:lnTo>
                  <a:pt x="14306" y="10124"/>
                </a:lnTo>
                <a:lnTo>
                  <a:pt x="14233" y="10051"/>
                </a:lnTo>
                <a:lnTo>
                  <a:pt x="14159" y="10014"/>
                </a:lnTo>
                <a:lnTo>
                  <a:pt x="14086" y="9978"/>
                </a:lnTo>
                <a:lnTo>
                  <a:pt x="13939" y="9941"/>
                </a:lnTo>
                <a:close/>
                <a:moveTo>
                  <a:pt x="7593" y="0"/>
                </a:moveTo>
                <a:lnTo>
                  <a:pt x="7447" y="37"/>
                </a:lnTo>
                <a:lnTo>
                  <a:pt x="7190" y="110"/>
                </a:lnTo>
                <a:lnTo>
                  <a:pt x="6970" y="221"/>
                </a:lnTo>
                <a:lnTo>
                  <a:pt x="6566" y="441"/>
                </a:lnTo>
                <a:lnTo>
                  <a:pt x="6199" y="697"/>
                </a:lnTo>
                <a:lnTo>
                  <a:pt x="5502" y="1211"/>
                </a:lnTo>
                <a:lnTo>
                  <a:pt x="5209" y="1064"/>
                </a:lnTo>
                <a:lnTo>
                  <a:pt x="4916" y="991"/>
                </a:lnTo>
                <a:lnTo>
                  <a:pt x="4585" y="991"/>
                </a:lnTo>
                <a:lnTo>
                  <a:pt x="4255" y="1027"/>
                </a:lnTo>
                <a:lnTo>
                  <a:pt x="3999" y="1101"/>
                </a:lnTo>
                <a:lnTo>
                  <a:pt x="3778" y="1211"/>
                </a:lnTo>
                <a:lnTo>
                  <a:pt x="3595" y="1358"/>
                </a:lnTo>
                <a:lnTo>
                  <a:pt x="3412" y="1504"/>
                </a:lnTo>
                <a:lnTo>
                  <a:pt x="3228" y="1688"/>
                </a:lnTo>
                <a:lnTo>
                  <a:pt x="3118" y="1908"/>
                </a:lnTo>
                <a:lnTo>
                  <a:pt x="3008" y="2128"/>
                </a:lnTo>
                <a:lnTo>
                  <a:pt x="2935" y="2348"/>
                </a:lnTo>
                <a:lnTo>
                  <a:pt x="2861" y="2678"/>
                </a:lnTo>
                <a:lnTo>
                  <a:pt x="2788" y="3008"/>
                </a:lnTo>
                <a:lnTo>
                  <a:pt x="2751" y="3338"/>
                </a:lnTo>
                <a:lnTo>
                  <a:pt x="2641" y="3669"/>
                </a:lnTo>
                <a:lnTo>
                  <a:pt x="2605" y="3852"/>
                </a:lnTo>
                <a:lnTo>
                  <a:pt x="2495" y="3999"/>
                </a:lnTo>
                <a:lnTo>
                  <a:pt x="2275" y="4255"/>
                </a:lnTo>
                <a:lnTo>
                  <a:pt x="2018" y="4476"/>
                </a:lnTo>
                <a:lnTo>
                  <a:pt x="1761" y="4696"/>
                </a:lnTo>
                <a:lnTo>
                  <a:pt x="1284" y="5062"/>
                </a:lnTo>
                <a:lnTo>
                  <a:pt x="844" y="5466"/>
                </a:lnTo>
                <a:lnTo>
                  <a:pt x="661" y="5649"/>
                </a:lnTo>
                <a:lnTo>
                  <a:pt x="514" y="5906"/>
                </a:lnTo>
                <a:lnTo>
                  <a:pt x="367" y="6126"/>
                </a:lnTo>
                <a:lnTo>
                  <a:pt x="220" y="6420"/>
                </a:lnTo>
                <a:lnTo>
                  <a:pt x="110" y="6713"/>
                </a:lnTo>
                <a:lnTo>
                  <a:pt x="37" y="7007"/>
                </a:lnTo>
                <a:lnTo>
                  <a:pt x="0" y="7263"/>
                </a:lnTo>
                <a:lnTo>
                  <a:pt x="0" y="7557"/>
                </a:lnTo>
                <a:lnTo>
                  <a:pt x="37" y="7850"/>
                </a:lnTo>
                <a:lnTo>
                  <a:pt x="74" y="8144"/>
                </a:lnTo>
                <a:lnTo>
                  <a:pt x="147" y="8400"/>
                </a:lnTo>
                <a:lnTo>
                  <a:pt x="220" y="8657"/>
                </a:lnTo>
                <a:lnTo>
                  <a:pt x="367" y="8914"/>
                </a:lnTo>
                <a:lnTo>
                  <a:pt x="514" y="9171"/>
                </a:lnTo>
                <a:lnTo>
                  <a:pt x="661" y="9391"/>
                </a:lnTo>
                <a:lnTo>
                  <a:pt x="844" y="9611"/>
                </a:lnTo>
                <a:lnTo>
                  <a:pt x="1064" y="9831"/>
                </a:lnTo>
                <a:lnTo>
                  <a:pt x="1284" y="10014"/>
                </a:lnTo>
                <a:lnTo>
                  <a:pt x="1541" y="10161"/>
                </a:lnTo>
                <a:lnTo>
                  <a:pt x="1798" y="10308"/>
                </a:lnTo>
                <a:lnTo>
                  <a:pt x="2054" y="10381"/>
                </a:lnTo>
                <a:lnTo>
                  <a:pt x="2348" y="10491"/>
                </a:lnTo>
                <a:lnTo>
                  <a:pt x="2641" y="10528"/>
                </a:lnTo>
                <a:lnTo>
                  <a:pt x="2898" y="10565"/>
                </a:lnTo>
                <a:lnTo>
                  <a:pt x="3192" y="10565"/>
                </a:lnTo>
                <a:lnTo>
                  <a:pt x="3485" y="10528"/>
                </a:lnTo>
                <a:lnTo>
                  <a:pt x="3742" y="10491"/>
                </a:lnTo>
                <a:lnTo>
                  <a:pt x="4035" y="10418"/>
                </a:lnTo>
                <a:lnTo>
                  <a:pt x="4365" y="10271"/>
                </a:lnTo>
                <a:lnTo>
                  <a:pt x="4696" y="10161"/>
                </a:lnTo>
                <a:lnTo>
                  <a:pt x="4879" y="10124"/>
                </a:lnTo>
                <a:lnTo>
                  <a:pt x="5209" y="10124"/>
                </a:lnTo>
                <a:lnTo>
                  <a:pt x="5392" y="10161"/>
                </a:lnTo>
                <a:lnTo>
                  <a:pt x="5502" y="10271"/>
                </a:lnTo>
                <a:lnTo>
                  <a:pt x="5613" y="10381"/>
                </a:lnTo>
                <a:lnTo>
                  <a:pt x="5833" y="10601"/>
                </a:lnTo>
                <a:lnTo>
                  <a:pt x="5979" y="10711"/>
                </a:lnTo>
                <a:lnTo>
                  <a:pt x="6089" y="10785"/>
                </a:lnTo>
                <a:lnTo>
                  <a:pt x="6273" y="10858"/>
                </a:lnTo>
                <a:lnTo>
                  <a:pt x="6420" y="10895"/>
                </a:lnTo>
                <a:lnTo>
                  <a:pt x="6933" y="10895"/>
                </a:lnTo>
                <a:lnTo>
                  <a:pt x="7227" y="10858"/>
                </a:lnTo>
                <a:lnTo>
                  <a:pt x="7483" y="10821"/>
                </a:lnTo>
                <a:lnTo>
                  <a:pt x="7740" y="10748"/>
                </a:lnTo>
                <a:lnTo>
                  <a:pt x="7997" y="10638"/>
                </a:lnTo>
                <a:lnTo>
                  <a:pt x="8217" y="10528"/>
                </a:lnTo>
                <a:lnTo>
                  <a:pt x="8437" y="10381"/>
                </a:lnTo>
                <a:lnTo>
                  <a:pt x="8657" y="10198"/>
                </a:lnTo>
                <a:lnTo>
                  <a:pt x="8877" y="10014"/>
                </a:lnTo>
                <a:lnTo>
                  <a:pt x="9061" y="9831"/>
                </a:lnTo>
                <a:lnTo>
                  <a:pt x="9207" y="9611"/>
                </a:lnTo>
                <a:lnTo>
                  <a:pt x="9354" y="9391"/>
                </a:lnTo>
                <a:lnTo>
                  <a:pt x="9501" y="9171"/>
                </a:lnTo>
                <a:lnTo>
                  <a:pt x="9574" y="8914"/>
                </a:lnTo>
                <a:lnTo>
                  <a:pt x="9684" y="8694"/>
                </a:lnTo>
                <a:lnTo>
                  <a:pt x="9721" y="8400"/>
                </a:lnTo>
                <a:lnTo>
                  <a:pt x="9721" y="8144"/>
                </a:lnTo>
                <a:lnTo>
                  <a:pt x="9721" y="7887"/>
                </a:lnTo>
                <a:lnTo>
                  <a:pt x="9684" y="7630"/>
                </a:lnTo>
                <a:lnTo>
                  <a:pt x="9611" y="7373"/>
                </a:lnTo>
                <a:lnTo>
                  <a:pt x="9537" y="7117"/>
                </a:lnTo>
                <a:lnTo>
                  <a:pt x="9281" y="6640"/>
                </a:lnTo>
                <a:lnTo>
                  <a:pt x="9171" y="6383"/>
                </a:lnTo>
                <a:lnTo>
                  <a:pt x="9061" y="6090"/>
                </a:lnTo>
                <a:lnTo>
                  <a:pt x="9061" y="5833"/>
                </a:lnTo>
                <a:lnTo>
                  <a:pt x="9061" y="5576"/>
                </a:lnTo>
                <a:lnTo>
                  <a:pt x="9097" y="5319"/>
                </a:lnTo>
                <a:lnTo>
                  <a:pt x="9134" y="5062"/>
                </a:lnTo>
                <a:lnTo>
                  <a:pt x="9317" y="4512"/>
                </a:lnTo>
                <a:lnTo>
                  <a:pt x="9501" y="4035"/>
                </a:lnTo>
                <a:lnTo>
                  <a:pt x="9684" y="3559"/>
                </a:lnTo>
                <a:lnTo>
                  <a:pt x="9794" y="3082"/>
                </a:lnTo>
                <a:lnTo>
                  <a:pt x="9831" y="2825"/>
                </a:lnTo>
                <a:lnTo>
                  <a:pt x="9831" y="2568"/>
                </a:lnTo>
                <a:lnTo>
                  <a:pt x="9794" y="2311"/>
                </a:lnTo>
                <a:lnTo>
                  <a:pt x="9721" y="2055"/>
                </a:lnTo>
                <a:lnTo>
                  <a:pt x="9611" y="1834"/>
                </a:lnTo>
                <a:lnTo>
                  <a:pt x="9501" y="1578"/>
                </a:lnTo>
                <a:lnTo>
                  <a:pt x="9354" y="1358"/>
                </a:lnTo>
                <a:lnTo>
                  <a:pt x="9207" y="1174"/>
                </a:lnTo>
                <a:lnTo>
                  <a:pt x="8841" y="771"/>
                </a:lnTo>
                <a:lnTo>
                  <a:pt x="8400" y="404"/>
                </a:lnTo>
                <a:lnTo>
                  <a:pt x="7960" y="110"/>
                </a:lnTo>
                <a:lnTo>
                  <a:pt x="7850" y="37"/>
                </a:lnTo>
                <a:lnTo>
                  <a:pt x="7703" y="0"/>
                </a:lnTo>
                <a:close/>
                <a:moveTo>
                  <a:pt x="12912" y="10675"/>
                </a:moveTo>
                <a:lnTo>
                  <a:pt x="12839" y="10711"/>
                </a:lnTo>
                <a:lnTo>
                  <a:pt x="12765" y="10785"/>
                </a:lnTo>
                <a:lnTo>
                  <a:pt x="12729" y="10858"/>
                </a:lnTo>
                <a:lnTo>
                  <a:pt x="12729" y="11005"/>
                </a:lnTo>
                <a:lnTo>
                  <a:pt x="12765" y="11115"/>
                </a:lnTo>
                <a:lnTo>
                  <a:pt x="12876" y="11225"/>
                </a:lnTo>
                <a:lnTo>
                  <a:pt x="13022" y="11262"/>
                </a:lnTo>
                <a:lnTo>
                  <a:pt x="13132" y="11225"/>
                </a:lnTo>
                <a:lnTo>
                  <a:pt x="13242" y="11115"/>
                </a:lnTo>
                <a:lnTo>
                  <a:pt x="13279" y="11005"/>
                </a:lnTo>
                <a:lnTo>
                  <a:pt x="13279" y="10858"/>
                </a:lnTo>
                <a:lnTo>
                  <a:pt x="13242" y="10785"/>
                </a:lnTo>
                <a:lnTo>
                  <a:pt x="13169" y="10711"/>
                </a:lnTo>
                <a:lnTo>
                  <a:pt x="13096" y="10675"/>
                </a:lnTo>
                <a:close/>
                <a:moveTo>
                  <a:pt x="13572" y="11262"/>
                </a:moveTo>
                <a:lnTo>
                  <a:pt x="13499" y="11298"/>
                </a:lnTo>
                <a:lnTo>
                  <a:pt x="13462" y="11372"/>
                </a:lnTo>
                <a:lnTo>
                  <a:pt x="13389" y="11408"/>
                </a:lnTo>
                <a:lnTo>
                  <a:pt x="13316" y="11445"/>
                </a:lnTo>
                <a:lnTo>
                  <a:pt x="13242" y="11555"/>
                </a:lnTo>
                <a:lnTo>
                  <a:pt x="13242" y="11702"/>
                </a:lnTo>
                <a:lnTo>
                  <a:pt x="13242" y="11775"/>
                </a:lnTo>
                <a:lnTo>
                  <a:pt x="13279" y="11849"/>
                </a:lnTo>
                <a:lnTo>
                  <a:pt x="13352" y="11959"/>
                </a:lnTo>
                <a:lnTo>
                  <a:pt x="13609" y="11959"/>
                </a:lnTo>
                <a:lnTo>
                  <a:pt x="13719" y="11922"/>
                </a:lnTo>
                <a:lnTo>
                  <a:pt x="13829" y="11849"/>
                </a:lnTo>
                <a:lnTo>
                  <a:pt x="13866" y="11738"/>
                </a:lnTo>
                <a:lnTo>
                  <a:pt x="13939" y="11628"/>
                </a:lnTo>
                <a:lnTo>
                  <a:pt x="13939" y="11555"/>
                </a:lnTo>
                <a:lnTo>
                  <a:pt x="13939" y="11518"/>
                </a:lnTo>
                <a:lnTo>
                  <a:pt x="13903" y="11445"/>
                </a:lnTo>
                <a:lnTo>
                  <a:pt x="13866" y="11372"/>
                </a:lnTo>
                <a:lnTo>
                  <a:pt x="13829" y="11298"/>
                </a:lnTo>
                <a:lnTo>
                  <a:pt x="13719" y="11262"/>
                </a:lnTo>
                <a:close/>
                <a:moveTo>
                  <a:pt x="12215" y="11555"/>
                </a:moveTo>
                <a:lnTo>
                  <a:pt x="12142" y="11592"/>
                </a:lnTo>
                <a:lnTo>
                  <a:pt x="12069" y="11702"/>
                </a:lnTo>
                <a:lnTo>
                  <a:pt x="12032" y="11812"/>
                </a:lnTo>
                <a:lnTo>
                  <a:pt x="12032" y="11959"/>
                </a:lnTo>
                <a:lnTo>
                  <a:pt x="12032" y="12069"/>
                </a:lnTo>
                <a:lnTo>
                  <a:pt x="12105" y="12362"/>
                </a:lnTo>
                <a:lnTo>
                  <a:pt x="12252" y="12582"/>
                </a:lnTo>
                <a:lnTo>
                  <a:pt x="12325" y="12619"/>
                </a:lnTo>
                <a:lnTo>
                  <a:pt x="12399" y="12656"/>
                </a:lnTo>
                <a:lnTo>
                  <a:pt x="12509" y="12656"/>
                </a:lnTo>
                <a:lnTo>
                  <a:pt x="12582" y="12582"/>
                </a:lnTo>
                <a:lnTo>
                  <a:pt x="12619" y="12545"/>
                </a:lnTo>
                <a:lnTo>
                  <a:pt x="12692" y="12545"/>
                </a:lnTo>
                <a:lnTo>
                  <a:pt x="12802" y="12619"/>
                </a:lnTo>
                <a:lnTo>
                  <a:pt x="12876" y="12619"/>
                </a:lnTo>
                <a:lnTo>
                  <a:pt x="12949" y="12582"/>
                </a:lnTo>
                <a:lnTo>
                  <a:pt x="12986" y="12545"/>
                </a:lnTo>
                <a:lnTo>
                  <a:pt x="13022" y="12435"/>
                </a:lnTo>
                <a:lnTo>
                  <a:pt x="12986" y="12325"/>
                </a:lnTo>
                <a:lnTo>
                  <a:pt x="12912" y="12215"/>
                </a:lnTo>
                <a:lnTo>
                  <a:pt x="12802" y="12179"/>
                </a:lnTo>
                <a:lnTo>
                  <a:pt x="12655" y="12142"/>
                </a:lnTo>
                <a:lnTo>
                  <a:pt x="12545" y="12142"/>
                </a:lnTo>
                <a:lnTo>
                  <a:pt x="12472" y="12179"/>
                </a:lnTo>
                <a:lnTo>
                  <a:pt x="12399" y="12032"/>
                </a:lnTo>
                <a:lnTo>
                  <a:pt x="12399" y="11849"/>
                </a:lnTo>
                <a:lnTo>
                  <a:pt x="12399" y="11665"/>
                </a:lnTo>
                <a:lnTo>
                  <a:pt x="12362" y="11592"/>
                </a:lnTo>
                <a:lnTo>
                  <a:pt x="12289" y="11555"/>
                </a:lnTo>
                <a:close/>
                <a:moveTo>
                  <a:pt x="14049" y="5466"/>
                </a:moveTo>
                <a:lnTo>
                  <a:pt x="14196" y="5503"/>
                </a:lnTo>
                <a:lnTo>
                  <a:pt x="14490" y="5649"/>
                </a:lnTo>
                <a:lnTo>
                  <a:pt x="14673" y="5723"/>
                </a:lnTo>
                <a:lnTo>
                  <a:pt x="14930" y="5906"/>
                </a:lnTo>
                <a:lnTo>
                  <a:pt x="15150" y="6090"/>
                </a:lnTo>
                <a:lnTo>
                  <a:pt x="15370" y="6310"/>
                </a:lnTo>
                <a:lnTo>
                  <a:pt x="15590" y="6566"/>
                </a:lnTo>
                <a:lnTo>
                  <a:pt x="15773" y="6860"/>
                </a:lnTo>
                <a:lnTo>
                  <a:pt x="15883" y="7190"/>
                </a:lnTo>
                <a:lnTo>
                  <a:pt x="15993" y="7520"/>
                </a:lnTo>
                <a:lnTo>
                  <a:pt x="16067" y="7850"/>
                </a:lnTo>
                <a:lnTo>
                  <a:pt x="16104" y="8217"/>
                </a:lnTo>
                <a:lnTo>
                  <a:pt x="16104" y="8547"/>
                </a:lnTo>
                <a:lnTo>
                  <a:pt x="16067" y="9244"/>
                </a:lnTo>
                <a:lnTo>
                  <a:pt x="15957" y="9941"/>
                </a:lnTo>
                <a:lnTo>
                  <a:pt x="15773" y="10601"/>
                </a:lnTo>
                <a:lnTo>
                  <a:pt x="15517" y="11225"/>
                </a:lnTo>
                <a:lnTo>
                  <a:pt x="15370" y="11555"/>
                </a:lnTo>
                <a:lnTo>
                  <a:pt x="15186" y="11849"/>
                </a:lnTo>
                <a:lnTo>
                  <a:pt x="15003" y="12105"/>
                </a:lnTo>
                <a:lnTo>
                  <a:pt x="14783" y="12362"/>
                </a:lnTo>
                <a:lnTo>
                  <a:pt x="14526" y="12619"/>
                </a:lnTo>
                <a:lnTo>
                  <a:pt x="14269" y="12839"/>
                </a:lnTo>
                <a:lnTo>
                  <a:pt x="14013" y="13022"/>
                </a:lnTo>
                <a:lnTo>
                  <a:pt x="13719" y="13169"/>
                </a:lnTo>
                <a:lnTo>
                  <a:pt x="13389" y="13316"/>
                </a:lnTo>
                <a:lnTo>
                  <a:pt x="13059" y="13463"/>
                </a:lnTo>
                <a:lnTo>
                  <a:pt x="12802" y="13499"/>
                </a:lnTo>
                <a:lnTo>
                  <a:pt x="12509" y="13536"/>
                </a:lnTo>
                <a:lnTo>
                  <a:pt x="12325" y="13499"/>
                </a:lnTo>
                <a:lnTo>
                  <a:pt x="12179" y="13426"/>
                </a:lnTo>
                <a:lnTo>
                  <a:pt x="12032" y="13279"/>
                </a:lnTo>
                <a:lnTo>
                  <a:pt x="11922" y="13169"/>
                </a:lnTo>
                <a:lnTo>
                  <a:pt x="11482" y="12692"/>
                </a:lnTo>
                <a:lnTo>
                  <a:pt x="11298" y="12435"/>
                </a:lnTo>
                <a:lnTo>
                  <a:pt x="11225" y="12289"/>
                </a:lnTo>
                <a:lnTo>
                  <a:pt x="11188" y="12105"/>
                </a:lnTo>
                <a:lnTo>
                  <a:pt x="11188" y="11922"/>
                </a:lnTo>
                <a:lnTo>
                  <a:pt x="11262" y="11738"/>
                </a:lnTo>
                <a:lnTo>
                  <a:pt x="11445" y="11408"/>
                </a:lnTo>
                <a:lnTo>
                  <a:pt x="11812" y="10785"/>
                </a:lnTo>
                <a:lnTo>
                  <a:pt x="12142" y="10161"/>
                </a:lnTo>
                <a:lnTo>
                  <a:pt x="12472" y="9501"/>
                </a:lnTo>
                <a:lnTo>
                  <a:pt x="12765" y="8877"/>
                </a:lnTo>
                <a:lnTo>
                  <a:pt x="12876" y="8547"/>
                </a:lnTo>
                <a:lnTo>
                  <a:pt x="12949" y="8217"/>
                </a:lnTo>
                <a:lnTo>
                  <a:pt x="12986" y="7887"/>
                </a:lnTo>
                <a:lnTo>
                  <a:pt x="12949" y="7593"/>
                </a:lnTo>
                <a:lnTo>
                  <a:pt x="12876" y="7263"/>
                </a:lnTo>
                <a:lnTo>
                  <a:pt x="12765" y="6970"/>
                </a:lnTo>
                <a:lnTo>
                  <a:pt x="12729" y="6750"/>
                </a:lnTo>
                <a:lnTo>
                  <a:pt x="12692" y="6566"/>
                </a:lnTo>
                <a:lnTo>
                  <a:pt x="12729" y="6346"/>
                </a:lnTo>
                <a:lnTo>
                  <a:pt x="12802" y="6200"/>
                </a:lnTo>
                <a:lnTo>
                  <a:pt x="12876" y="6016"/>
                </a:lnTo>
                <a:lnTo>
                  <a:pt x="12986" y="5869"/>
                </a:lnTo>
                <a:lnTo>
                  <a:pt x="13132" y="5723"/>
                </a:lnTo>
                <a:lnTo>
                  <a:pt x="13279" y="5613"/>
                </a:lnTo>
                <a:lnTo>
                  <a:pt x="13316" y="5686"/>
                </a:lnTo>
                <a:lnTo>
                  <a:pt x="13389" y="5723"/>
                </a:lnTo>
                <a:lnTo>
                  <a:pt x="13536" y="5759"/>
                </a:lnTo>
                <a:lnTo>
                  <a:pt x="13646" y="5686"/>
                </a:lnTo>
                <a:lnTo>
                  <a:pt x="13719" y="5649"/>
                </a:lnTo>
                <a:lnTo>
                  <a:pt x="13756" y="5576"/>
                </a:lnTo>
                <a:lnTo>
                  <a:pt x="13829" y="5503"/>
                </a:lnTo>
                <a:lnTo>
                  <a:pt x="13939" y="5466"/>
                </a:lnTo>
                <a:close/>
                <a:moveTo>
                  <a:pt x="13646" y="3852"/>
                </a:moveTo>
                <a:lnTo>
                  <a:pt x="13609" y="3925"/>
                </a:lnTo>
                <a:lnTo>
                  <a:pt x="13499" y="4182"/>
                </a:lnTo>
                <a:lnTo>
                  <a:pt x="13462" y="4476"/>
                </a:lnTo>
                <a:lnTo>
                  <a:pt x="13462" y="4732"/>
                </a:lnTo>
                <a:lnTo>
                  <a:pt x="13499" y="5026"/>
                </a:lnTo>
                <a:lnTo>
                  <a:pt x="13316" y="5099"/>
                </a:lnTo>
                <a:lnTo>
                  <a:pt x="13132" y="5173"/>
                </a:lnTo>
                <a:lnTo>
                  <a:pt x="13022" y="4769"/>
                </a:lnTo>
                <a:lnTo>
                  <a:pt x="12839" y="4439"/>
                </a:lnTo>
                <a:lnTo>
                  <a:pt x="12802" y="4402"/>
                </a:lnTo>
                <a:lnTo>
                  <a:pt x="12729" y="4402"/>
                </a:lnTo>
                <a:lnTo>
                  <a:pt x="12692" y="4439"/>
                </a:lnTo>
                <a:lnTo>
                  <a:pt x="12692" y="4476"/>
                </a:lnTo>
                <a:lnTo>
                  <a:pt x="12655" y="4732"/>
                </a:lnTo>
                <a:lnTo>
                  <a:pt x="12692" y="4952"/>
                </a:lnTo>
                <a:lnTo>
                  <a:pt x="12802" y="5429"/>
                </a:lnTo>
                <a:lnTo>
                  <a:pt x="12582" y="5649"/>
                </a:lnTo>
                <a:lnTo>
                  <a:pt x="12399" y="5466"/>
                </a:lnTo>
                <a:lnTo>
                  <a:pt x="12142" y="5173"/>
                </a:lnTo>
                <a:lnTo>
                  <a:pt x="12105" y="5136"/>
                </a:lnTo>
                <a:lnTo>
                  <a:pt x="12032" y="5173"/>
                </a:lnTo>
                <a:lnTo>
                  <a:pt x="11995" y="5209"/>
                </a:lnTo>
                <a:lnTo>
                  <a:pt x="11995" y="5283"/>
                </a:lnTo>
                <a:lnTo>
                  <a:pt x="12032" y="5466"/>
                </a:lnTo>
                <a:lnTo>
                  <a:pt x="12142" y="5649"/>
                </a:lnTo>
                <a:lnTo>
                  <a:pt x="12252" y="5796"/>
                </a:lnTo>
                <a:lnTo>
                  <a:pt x="12435" y="5906"/>
                </a:lnTo>
                <a:lnTo>
                  <a:pt x="12399" y="6016"/>
                </a:lnTo>
                <a:lnTo>
                  <a:pt x="12362" y="6053"/>
                </a:lnTo>
                <a:lnTo>
                  <a:pt x="12142" y="6016"/>
                </a:lnTo>
                <a:lnTo>
                  <a:pt x="11738" y="5833"/>
                </a:lnTo>
                <a:lnTo>
                  <a:pt x="11665" y="5686"/>
                </a:lnTo>
                <a:lnTo>
                  <a:pt x="11628" y="5649"/>
                </a:lnTo>
                <a:lnTo>
                  <a:pt x="11592" y="5686"/>
                </a:lnTo>
                <a:lnTo>
                  <a:pt x="11555" y="5833"/>
                </a:lnTo>
                <a:lnTo>
                  <a:pt x="11518" y="5906"/>
                </a:lnTo>
                <a:lnTo>
                  <a:pt x="11518" y="5979"/>
                </a:lnTo>
                <a:lnTo>
                  <a:pt x="11555" y="6053"/>
                </a:lnTo>
                <a:lnTo>
                  <a:pt x="11628" y="6126"/>
                </a:lnTo>
                <a:lnTo>
                  <a:pt x="11775" y="6236"/>
                </a:lnTo>
                <a:lnTo>
                  <a:pt x="11995" y="6346"/>
                </a:lnTo>
                <a:lnTo>
                  <a:pt x="12289" y="6456"/>
                </a:lnTo>
                <a:lnTo>
                  <a:pt x="12252" y="6676"/>
                </a:lnTo>
                <a:lnTo>
                  <a:pt x="12289" y="6897"/>
                </a:lnTo>
                <a:lnTo>
                  <a:pt x="11555" y="6897"/>
                </a:lnTo>
                <a:lnTo>
                  <a:pt x="11445" y="6933"/>
                </a:lnTo>
                <a:lnTo>
                  <a:pt x="11408" y="7007"/>
                </a:lnTo>
                <a:lnTo>
                  <a:pt x="11408" y="7153"/>
                </a:lnTo>
                <a:lnTo>
                  <a:pt x="11408" y="7337"/>
                </a:lnTo>
                <a:lnTo>
                  <a:pt x="11482" y="7483"/>
                </a:lnTo>
                <a:lnTo>
                  <a:pt x="11555" y="7593"/>
                </a:lnTo>
                <a:lnTo>
                  <a:pt x="11592" y="7630"/>
                </a:lnTo>
                <a:lnTo>
                  <a:pt x="11922" y="7960"/>
                </a:lnTo>
                <a:lnTo>
                  <a:pt x="12142" y="8107"/>
                </a:lnTo>
                <a:lnTo>
                  <a:pt x="12252" y="8180"/>
                </a:lnTo>
                <a:lnTo>
                  <a:pt x="12362" y="8217"/>
                </a:lnTo>
                <a:lnTo>
                  <a:pt x="12472" y="8217"/>
                </a:lnTo>
                <a:lnTo>
                  <a:pt x="12362" y="8547"/>
                </a:lnTo>
                <a:lnTo>
                  <a:pt x="12252" y="8804"/>
                </a:lnTo>
                <a:lnTo>
                  <a:pt x="12215" y="8841"/>
                </a:lnTo>
                <a:lnTo>
                  <a:pt x="12179" y="8877"/>
                </a:lnTo>
                <a:lnTo>
                  <a:pt x="11812" y="8731"/>
                </a:lnTo>
                <a:lnTo>
                  <a:pt x="11555" y="8584"/>
                </a:lnTo>
                <a:lnTo>
                  <a:pt x="11335" y="8364"/>
                </a:lnTo>
                <a:lnTo>
                  <a:pt x="11225" y="8364"/>
                </a:lnTo>
                <a:lnTo>
                  <a:pt x="11188" y="8437"/>
                </a:lnTo>
                <a:lnTo>
                  <a:pt x="11188" y="8511"/>
                </a:lnTo>
                <a:lnTo>
                  <a:pt x="11335" y="8731"/>
                </a:lnTo>
                <a:lnTo>
                  <a:pt x="11555" y="8951"/>
                </a:lnTo>
                <a:lnTo>
                  <a:pt x="11812" y="9134"/>
                </a:lnTo>
                <a:lnTo>
                  <a:pt x="12069" y="9244"/>
                </a:lnTo>
                <a:lnTo>
                  <a:pt x="11848" y="9648"/>
                </a:lnTo>
                <a:lnTo>
                  <a:pt x="11738" y="9648"/>
                </a:lnTo>
                <a:lnTo>
                  <a:pt x="11665" y="9721"/>
                </a:lnTo>
                <a:lnTo>
                  <a:pt x="11262" y="9428"/>
                </a:lnTo>
                <a:lnTo>
                  <a:pt x="10895" y="9134"/>
                </a:lnTo>
                <a:lnTo>
                  <a:pt x="10858" y="9097"/>
                </a:lnTo>
                <a:lnTo>
                  <a:pt x="10821" y="9134"/>
                </a:lnTo>
                <a:lnTo>
                  <a:pt x="10601" y="9391"/>
                </a:lnTo>
                <a:lnTo>
                  <a:pt x="10381" y="9648"/>
                </a:lnTo>
                <a:lnTo>
                  <a:pt x="10308" y="9648"/>
                </a:lnTo>
                <a:lnTo>
                  <a:pt x="10234" y="9684"/>
                </a:lnTo>
                <a:lnTo>
                  <a:pt x="10198" y="9758"/>
                </a:lnTo>
                <a:lnTo>
                  <a:pt x="10234" y="9831"/>
                </a:lnTo>
                <a:lnTo>
                  <a:pt x="10748" y="10308"/>
                </a:lnTo>
                <a:lnTo>
                  <a:pt x="11188" y="10821"/>
                </a:lnTo>
                <a:lnTo>
                  <a:pt x="10968" y="11262"/>
                </a:lnTo>
                <a:lnTo>
                  <a:pt x="10785" y="11152"/>
                </a:lnTo>
                <a:lnTo>
                  <a:pt x="10601" y="11078"/>
                </a:lnTo>
                <a:lnTo>
                  <a:pt x="10381" y="11042"/>
                </a:lnTo>
                <a:lnTo>
                  <a:pt x="10308" y="11005"/>
                </a:lnTo>
                <a:lnTo>
                  <a:pt x="10198" y="10968"/>
                </a:lnTo>
                <a:lnTo>
                  <a:pt x="10161" y="10931"/>
                </a:lnTo>
                <a:lnTo>
                  <a:pt x="10088" y="10931"/>
                </a:lnTo>
                <a:lnTo>
                  <a:pt x="9978" y="10968"/>
                </a:lnTo>
                <a:lnTo>
                  <a:pt x="9941" y="11078"/>
                </a:lnTo>
                <a:lnTo>
                  <a:pt x="9941" y="11152"/>
                </a:lnTo>
                <a:lnTo>
                  <a:pt x="9978" y="11188"/>
                </a:lnTo>
                <a:lnTo>
                  <a:pt x="10124" y="11335"/>
                </a:lnTo>
                <a:lnTo>
                  <a:pt x="10308" y="11445"/>
                </a:lnTo>
                <a:lnTo>
                  <a:pt x="10565" y="11555"/>
                </a:lnTo>
                <a:lnTo>
                  <a:pt x="10675" y="11592"/>
                </a:lnTo>
                <a:lnTo>
                  <a:pt x="10785" y="11592"/>
                </a:lnTo>
                <a:lnTo>
                  <a:pt x="10748" y="11775"/>
                </a:lnTo>
                <a:lnTo>
                  <a:pt x="10711" y="11959"/>
                </a:lnTo>
                <a:lnTo>
                  <a:pt x="10675" y="12179"/>
                </a:lnTo>
                <a:lnTo>
                  <a:pt x="10711" y="12362"/>
                </a:lnTo>
                <a:lnTo>
                  <a:pt x="10785" y="12582"/>
                </a:lnTo>
                <a:lnTo>
                  <a:pt x="10638" y="12692"/>
                </a:lnTo>
                <a:lnTo>
                  <a:pt x="10455" y="12876"/>
                </a:lnTo>
                <a:lnTo>
                  <a:pt x="10381" y="12949"/>
                </a:lnTo>
                <a:lnTo>
                  <a:pt x="10308" y="12949"/>
                </a:lnTo>
                <a:lnTo>
                  <a:pt x="10271" y="12986"/>
                </a:lnTo>
                <a:lnTo>
                  <a:pt x="10234" y="13059"/>
                </a:lnTo>
                <a:lnTo>
                  <a:pt x="10234" y="13169"/>
                </a:lnTo>
                <a:lnTo>
                  <a:pt x="10271" y="13206"/>
                </a:lnTo>
                <a:lnTo>
                  <a:pt x="10308" y="13242"/>
                </a:lnTo>
                <a:lnTo>
                  <a:pt x="10455" y="13242"/>
                </a:lnTo>
                <a:lnTo>
                  <a:pt x="10565" y="13206"/>
                </a:lnTo>
                <a:lnTo>
                  <a:pt x="10748" y="13059"/>
                </a:lnTo>
                <a:lnTo>
                  <a:pt x="11005" y="12912"/>
                </a:lnTo>
                <a:lnTo>
                  <a:pt x="11408" y="13352"/>
                </a:lnTo>
                <a:lnTo>
                  <a:pt x="11482" y="13426"/>
                </a:lnTo>
                <a:lnTo>
                  <a:pt x="11335" y="13609"/>
                </a:lnTo>
                <a:lnTo>
                  <a:pt x="11262" y="13829"/>
                </a:lnTo>
                <a:lnTo>
                  <a:pt x="11188" y="13829"/>
                </a:lnTo>
                <a:lnTo>
                  <a:pt x="11115" y="13866"/>
                </a:lnTo>
                <a:lnTo>
                  <a:pt x="11005" y="13939"/>
                </a:lnTo>
                <a:lnTo>
                  <a:pt x="10968" y="14013"/>
                </a:lnTo>
                <a:lnTo>
                  <a:pt x="11005" y="14123"/>
                </a:lnTo>
                <a:lnTo>
                  <a:pt x="11041" y="14233"/>
                </a:lnTo>
                <a:lnTo>
                  <a:pt x="11151" y="14306"/>
                </a:lnTo>
                <a:lnTo>
                  <a:pt x="11262" y="14343"/>
                </a:lnTo>
                <a:lnTo>
                  <a:pt x="11372" y="14343"/>
                </a:lnTo>
                <a:lnTo>
                  <a:pt x="11482" y="14270"/>
                </a:lnTo>
                <a:lnTo>
                  <a:pt x="11555" y="14196"/>
                </a:lnTo>
                <a:lnTo>
                  <a:pt x="11628" y="14086"/>
                </a:lnTo>
                <a:lnTo>
                  <a:pt x="11665" y="13976"/>
                </a:lnTo>
                <a:lnTo>
                  <a:pt x="11665" y="13866"/>
                </a:lnTo>
                <a:lnTo>
                  <a:pt x="11738" y="13719"/>
                </a:lnTo>
                <a:lnTo>
                  <a:pt x="11848" y="13829"/>
                </a:lnTo>
                <a:lnTo>
                  <a:pt x="11995" y="13903"/>
                </a:lnTo>
                <a:lnTo>
                  <a:pt x="12142" y="13976"/>
                </a:lnTo>
                <a:lnTo>
                  <a:pt x="12325" y="14013"/>
                </a:lnTo>
                <a:lnTo>
                  <a:pt x="12362" y="14049"/>
                </a:lnTo>
                <a:lnTo>
                  <a:pt x="12252" y="14270"/>
                </a:lnTo>
                <a:lnTo>
                  <a:pt x="12179" y="14453"/>
                </a:lnTo>
                <a:lnTo>
                  <a:pt x="12105" y="14563"/>
                </a:lnTo>
                <a:lnTo>
                  <a:pt x="11995" y="14600"/>
                </a:lnTo>
                <a:lnTo>
                  <a:pt x="11958" y="14600"/>
                </a:lnTo>
                <a:lnTo>
                  <a:pt x="11885" y="14636"/>
                </a:lnTo>
                <a:lnTo>
                  <a:pt x="11848" y="14746"/>
                </a:lnTo>
                <a:lnTo>
                  <a:pt x="11848" y="14856"/>
                </a:lnTo>
                <a:lnTo>
                  <a:pt x="11922" y="14930"/>
                </a:lnTo>
                <a:lnTo>
                  <a:pt x="11995" y="15003"/>
                </a:lnTo>
                <a:lnTo>
                  <a:pt x="12069" y="15003"/>
                </a:lnTo>
                <a:lnTo>
                  <a:pt x="12215" y="14966"/>
                </a:lnTo>
                <a:lnTo>
                  <a:pt x="12362" y="14856"/>
                </a:lnTo>
                <a:lnTo>
                  <a:pt x="12472" y="14746"/>
                </a:lnTo>
                <a:lnTo>
                  <a:pt x="12545" y="14563"/>
                </a:lnTo>
                <a:lnTo>
                  <a:pt x="12619" y="14416"/>
                </a:lnTo>
                <a:lnTo>
                  <a:pt x="12692" y="14049"/>
                </a:lnTo>
                <a:lnTo>
                  <a:pt x="13132" y="13976"/>
                </a:lnTo>
                <a:lnTo>
                  <a:pt x="13536" y="13829"/>
                </a:lnTo>
                <a:lnTo>
                  <a:pt x="13279" y="14526"/>
                </a:lnTo>
                <a:lnTo>
                  <a:pt x="13206" y="14710"/>
                </a:lnTo>
                <a:lnTo>
                  <a:pt x="13206" y="14820"/>
                </a:lnTo>
                <a:lnTo>
                  <a:pt x="13242" y="14856"/>
                </a:lnTo>
                <a:lnTo>
                  <a:pt x="13279" y="14930"/>
                </a:lnTo>
                <a:lnTo>
                  <a:pt x="13352" y="14966"/>
                </a:lnTo>
                <a:lnTo>
                  <a:pt x="13426" y="14966"/>
                </a:lnTo>
                <a:lnTo>
                  <a:pt x="13499" y="14930"/>
                </a:lnTo>
                <a:lnTo>
                  <a:pt x="13572" y="14893"/>
                </a:lnTo>
                <a:lnTo>
                  <a:pt x="13609" y="14820"/>
                </a:lnTo>
                <a:lnTo>
                  <a:pt x="13719" y="14563"/>
                </a:lnTo>
                <a:lnTo>
                  <a:pt x="13793" y="14270"/>
                </a:lnTo>
                <a:lnTo>
                  <a:pt x="13829" y="13976"/>
                </a:lnTo>
                <a:lnTo>
                  <a:pt x="13829" y="13719"/>
                </a:lnTo>
                <a:lnTo>
                  <a:pt x="14269" y="13463"/>
                </a:lnTo>
                <a:lnTo>
                  <a:pt x="14306" y="13939"/>
                </a:lnTo>
                <a:lnTo>
                  <a:pt x="14343" y="14049"/>
                </a:lnTo>
                <a:lnTo>
                  <a:pt x="14379" y="14123"/>
                </a:lnTo>
                <a:lnTo>
                  <a:pt x="14379" y="14159"/>
                </a:lnTo>
                <a:lnTo>
                  <a:pt x="14416" y="14270"/>
                </a:lnTo>
                <a:lnTo>
                  <a:pt x="14490" y="14343"/>
                </a:lnTo>
                <a:lnTo>
                  <a:pt x="14673" y="14343"/>
                </a:lnTo>
                <a:lnTo>
                  <a:pt x="14673" y="14306"/>
                </a:lnTo>
                <a:lnTo>
                  <a:pt x="14746" y="14233"/>
                </a:lnTo>
                <a:lnTo>
                  <a:pt x="14783" y="14159"/>
                </a:lnTo>
                <a:lnTo>
                  <a:pt x="14710" y="13903"/>
                </a:lnTo>
                <a:lnTo>
                  <a:pt x="14673" y="13646"/>
                </a:lnTo>
                <a:lnTo>
                  <a:pt x="14563" y="13279"/>
                </a:lnTo>
                <a:lnTo>
                  <a:pt x="15003" y="12876"/>
                </a:lnTo>
                <a:lnTo>
                  <a:pt x="15113" y="13022"/>
                </a:lnTo>
                <a:lnTo>
                  <a:pt x="15223" y="13132"/>
                </a:lnTo>
                <a:lnTo>
                  <a:pt x="15370" y="13352"/>
                </a:lnTo>
                <a:lnTo>
                  <a:pt x="15480" y="13463"/>
                </a:lnTo>
                <a:lnTo>
                  <a:pt x="15590" y="13536"/>
                </a:lnTo>
                <a:lnTo>
                  <a:pt x="15663" y="13536"/>
                </a:lnTo>
                <a:lnTo>
                  <a:pt x="15737" y="13463"/>
                </a:lnTo>
                <a:lnTo>
                  <a:pt x="15773" y="13389"/>
                </a:lnTo>
                <a:lnTo>
                  <a:pt x="15773" y="13316"/>
                </a:lnTo>
                <a:lnTo>
                  <a:pt x="15737" y="13132"/>
                </a:lnTo>
                <a:lnTo>
                  <a:pt x="15627" y="12986"/>
                </a:lnTo>
                <a:lnTo>
                  <a:pt x="15480" y="12876"/>
                </a:lnTo>
                <a:lnTo>
                  <a:pt x="15370" y="12729"/>
                </a:lnTo>
                <a:lnTo>
                  <a:pt x="15260" y="12582"/>
                </a:lnTo>
                <a:lnTo>
                  <a:pt x="15480" y="12289"/>
                </a:lnTo>
                <a:lnTo>
                  <a:pt x="15700" y="11995"/>
                </a:lnTo>
                <a:lnTo>
                  <a:pt x="15773" y="12069"/>
                </a:lnTo>
                <a:lnTo>
                  <a:pt x="15993" y="12215"/>
                </a:lnTo>
                <a:lnTo>
                  <a:pt x="16177" y="12399"/>
                </a:lnTo>
                <a:lnTo>
                  <a:pt x="16250" y="12435"/>
                </a:lnTo>
                <a:lnTo>
                  <a:pt x="16397" y="12435"/>
                </a:lnTo>
                <a:lnTo>
                  <a:pt x="16434" y="12399"/>
                </a:lnTo>
                <a:lnTo>
                  <a:pt x="16470" y="12325"/>
                </a:lnTo>
                <a:lnTo>
                  <a:pt x="16507" y="12252"/>
                </a:lnTo>
                <a:lnTo>
                  <a:pt x="16507" y="12179"/>
                </a:lnTo>
                <a:lnTo>
                  <a:pt x="16434" y="12105"/>
                </a:lnTo>
                <a:lnTo>
                  <a:pt x="16250" y="11922"/>
                </a:lnTo>
                <a:lnTo>
                  <a:pt x="16030" y="11775"/>
                </a:lnTo>
                <a:lnTo>
                  <a:pt x="15883" y="11702"/>
                </a:lnTo>
                <a:lnTo>
                  <a:pt x="16140" y="11115"/>
                </a:lnTo>
                <a:lnTo>
                  <a:pt x="16324" y="11225"/>
                </a:lnTo>
                <a:lnTo>
                  <a:pt x="16617" y="11335"/>
                </a:lnTo>
                <a:lnTo>
                  <a:pt x="16984" y="11408"/>
                </a:lnTo>
                <a:lnTo>
                  <a:pt x="17057" y="11408"/>
                </a:lnTo>
                <a:lnTo>
                  <a:pt x="17094" y="11372"/>
                </a:lnTo>
                <a:lnTo>
                  <a:pt x="17131" y="11298"/>
                </a:lnTo>
                <a:lnTo>
                  <a:pt x="17167" y="11225"/>
                </a:lnTo>
                <a:lnTo>
                  <a:pt x="17167" y="11152"/>
                </a:lnTo>
                <a:lnTo>
                  <a:pt x="17131" y="11078"/>
                </a:lnTo>
                <a:lnTo>
                  <a:pt x="17094" y="11042"/>
                </a:lnTo>
                <a:lnTo>
                  <a:pt x="17021" y="11005"/>
                </a:lnTo>
                <a:lnTo>
                  <a:pt x="16764" y="10968"/>
                </a:lnTo>
                <a:lnTo>
                  <a:pt x="16544" y="10895"/>
                </a:lnTo>
                <a:lnTo>
                  <a:pt x="16250" y="10821"/>
                </a:lnTo>
                <a:lnTo>
                  <a:pt x="16397" y="10345"/>
                </a:lnTo>
                <a:lnTo>
                  <a:pt x="16507" y="9831"/>
                </a:lnTo>
                <a:lnTo>
                  <a:pt x="16727" y="9941"/>
                </a:lnTo>
                <a:lnTo>
                  <a:pt x="16984" y="9978"/>
                </a:lnTo>
                <a:lnTo>
                  <a:pt x="17131" y="10014"/>
                </a:lnTo>
                <a:lnTo>
                  <a:pt x="17277" y="10014"/>
                </a:lnTo>
                <a:lnTo>
                  <a:pt x="17424" y="9978"/>
                </a:lnTo>
                <a:lnTo>
                  <a:pt x="17461" y="9904"/>
                </a:lnTo>
                <a:lnTo>
                  <a:pt x="17497" y="9831"/>
                </a:lnTo>
                <a:lnTo>
                  <a:pt x="17497" y="9794"/>
                </a:lnTo>
                <a:lnTo>
                  <a:pt x="17497" y="9721"/>
                </a:lnTo>
                <a:lnTo>
                  <a:pt x="17387" y="9648"/>
                </a:lnTo>
                <a:lnTo>
                  <a:pt x="17277" y="9611"/>
                </a:lnTo>
                <a:lnTo>
                  <a:pt x="17167" y="9574"/>
                </a:lnTo>
                <a:lnTo>
                  <a:pt x="16544" y="9501"/>
                </a:lnTo>
                <a:lnTo>
                  <a:pt x="16544" y="9464"/>
                </a:lnTo>
                <a:lnTo>
                  <a:pt x="16580" y="8987"/>
                </a:lnTo>
                <a:lnTo>
                  <a:pt x="16617" y="8511"/>
                </a:lnTo>
                <a:lnTo>
                  <a:pt x="16800" y="8584"/>
                </a:lnTo>
                <a:lnTo>
                  <a:pt x="17021" y="8621"/>
                </a:lnTo>
                <a:lnTo>
                  <a:pt x="17204" y="8657"/>
                </a:lnTo>
                <a:lnTo>
                  <a:pt x="17424" y="8621"/>
                </a:lnTo>
                <a:lnTo>
                  <a:pt x="17571" y="8584"/>
                </a:lnTo>
                <a:lnTo>
                  <a:pt x="17644" y="8511"/>
                </a:lnTo>
                <a:lnTo>
                  <a:pt x="17681" y="8437"/>
                </a:lnTo>
                <a:lnTo>
                  <a:pt x="17681" y="8364"/>
                </a:lnTo>
                <a:lnTo>
                  <a:pt x="17644" y="8290"/>
                </a:lnTo>
                <a:lnTo>
                  <a:pt x="17534" y="8217"/>
                </a:lnTo>
                <a:lnTo>
                  <a:pt x="17387" y="8217"/>
                </a:lnTo>
                <a:lnTo>
                  <a:pt x="17094" y="8254"/>
                </a:lnTo>
                <a:lnTo>
                  <a:pt x="16617" y="8217"/>
                </a:lnTo>
                <a:lnTo>
                  <a:pt x="16580" y="7814"/>
                </a:lnTo>
                <a:lnTo>
                  <a:pt x="16507" y="7410"/>
                </a:lnTo>
                <a:lnTo>
                  <a:pt x="16507" y="7410"/>
                </a:lnTo>
                <a:lnTo>
                  <a:pt x="16690" y="7447"/>
                </a:lnTo>
                <a:lnTo>
                  <a:pt x="16874" y="7447"/>
                </a:lnTo>
                <a:lnTo>
                  <a:pt x="17021" y="7410"/>
                </a:lnTo>
                <a:lnTo>
                  <a:pt x="17204" y="7337"/>
                </a:lnTo>
                <a:lnTo>
                  <a:pt x="17351" y="7263"/>
                </a:lnTo>
                <a:lnTo>
                  <a:pt x="17387" y="7190"/>
                </a:lnTo>
                <a:lnTo>
                  <a:pt x="17424" y="7117"/>
                </a:lnTo>
                <a:lnTo>
                  <a:pt x="17424" y="7043"/>
                </a:lnTo>
                <a:lnTo>
                  <a:pt x="17424" y="7007"/>
                </a:lnTo>
                <a:lnTo>
                  <a:pt x="17351" y="6933"/>
                </a:lnTo>
                <a:lnTo>
                  <a:pt x="17314" y="6897"/>
                </a:lnTo>
                <a:lnTo>
                  <a:pt x="17131" y="6897"/>
                </a:lnTo>
                <a:lnTo>
                  <a:pt x="16947" y="6970"/>
                </a:lnTo>
                <a:lnTo>
                  <a:pt x="16764" y="7007"/>
                </a:lnTo>
                <a:lnTo>
                  <a:pt x="16397" y="7080"/>
                </a:lnTo>
                <a:lnTo>
                  <a:pt x="16324" y="6897"/>
                </a:lnTo>
                <a:lnTo>
                  <a:pt x="16140" y="6493"/>
                </a:lnTo>
                <a:lnTo>
                  <a:pt x="16397" y="6420"/>
                </a:lnTo>
                <a:lnTo>
                  <a:pt x="16764" y="6273"/>
                </a:lnTo>
                <a:lnTo>
                  <a:pt x="16947" y="6200"/>
                </a:lnTo>
                <a:lnTo>
                  <a:pt x="17094" y="6090"/>
                </a:lnTo>
                <a:lnTo>
                  <a:pt x="17131" y="6053"/>
                </a:lnTo>
                <a:lnTo>
                  <a:pt x="17131" y="5979"/>
                </a:lnTo>
                <a:lnTo>
                  <a:pt x="17131" y="5906"/>
                </a:lnTo>
                <a:lnTo>
                  <a:pt x="17021" y="5833"/>
                </a:lnTo>
                <a:lnTo>
                  <a:pt x="16910" y="5796"/>
                </a:lnTo>
                <a:lnTo>
                  <a:pt x="16764" y="5833"/>
                </a:lnTo>
                <a:lnTo>
                  <a:pt x="16580" y="5906"/>
                </a:lnTo>
                <a:lnTo>
                  <a:pt x="16250" y="6090"/>
                </a:lnTo>
                <a:lnTo>
                  <a:pt x="16104" y="6163"/>
                </a:lnTo>
                <a:lnTo>
                  <a:pt x="15957" y="6236"/>
                </a:lnTo>
                <a:lnTo>
                  <a:pt x="15957" y="6200"/>
                </a:lnTo>
                <a:lnTo>
                  <a:pt x="15957" y="6163"/>
                </a:lnTo>
                <a:lnTo>
                  <a:pt x="15920" y="6163"/>
                </a:lnTo>
                <a:lnTo>
                  <a:pt x="15590" y="5796"/>
                </a:lnTo>
                <a:lnTo>
                  <a:pt x="15920" y="5503"/>
                </a:lnTo>
                <a:lnTo>
                  <a:pt x="16250" y="5173"/>
                </a:lnTo>
                <a:lnTo>
                  <a:pt x="16287" y="5099"/>
                </a:lnTo>
                <a:lnTo>
                  <a:pt x="16324" y="4989"/>
                </a:lnTo>
                <a:lnTo>
                  <a:pt x="16287" y="4916"/>
                </a:lnTo>
                <a:lnTo>
                  <a:pt x="16250" y="4879"/>
                </a:lnTo>
                <a:lnTo>
                  <a:pt x="16177" y="4806"/>
                </a:lnTo>
                <a:lnTo>
                  <a:pt x="16030" y="4806"/>
                </a:lnTo>
                <a:lnTo>
                  <a:pt x="15957" y="4842"/>
                </a:lnTo>
                <a:lnTo>
                  <a:pt x="15627" y="5209"/>
                </a:lnTo>
                <a:lnTo>
                  <a:pt x="15333" y="5576"/>
                </a:lnTo>
                <a:lnTo>
                  <a:pt x="15076" y="5393"/>
                </a:lnTo>
                <a:lnTo>
                  <a:pt x="14820" y="5246"/>
                </a:lnTo>
                <a:lnTo>
                  <a:pt x="14673" y="5173"/>
                </a:lnTo>
                <a:lnTo>
                  <a:pt x="14746" y="5026"/>
                </a:lnTo>
                <a:lnTo>
                  <a:pt x="14966" y="4659"/>
                </a:lnTo>
                <a:lnTo>
                  <a:pt x="15003" y="4586"/>
                </a:lnTo>
                <a:lnTo>
                  <a:pt x="15003" y="4512"/>
                </a:lnTo>
                <a:lnTo>
                  <a:pt x="14930" y="4402"/>
                </a:lnTo>
                <a:lnTo>
                  <a:pt x="14856" y="4366"/>
                </a:lnTo>
                <a:lnTo>
                  <a:pt x="14746" y="4366"/>
                </a:lnTo>
                <a:lnTo>
                  <a:pt x="14673" y="4439"/>
                </a:lnTo>
                <a:lnTo>
                  <a:pt x="14526" y="4622"/>
                </a:lnTo>
                <a:lnTo>
                  <a:pt x="14416" y="4842"/>
                </a:lnTo>
                <a:lnTo>
                  <a:pt x="14343" y="5026"/>
                </a:lnTo>
                <a:lnTo>
                  <a:pt x="14159" y="4989"/>
                </a:lnTo>
                <a:lnTo>
                  <a:pt x="13939" y="4989"/>
                </a:lnTo>
                <a:lnTo>
                  <a:pt x="13903" y="4732"/>
                </a:lnTo>
                <a:lnTo>
                  <a:pt x="13866" y="4476"/>
                </a:lnTo>
                <a:lnTo>
                  <a:pt x="13829" y="3962"/>
                </a:lnTo>
                <a:lnTo>
                  <a:pt x="13829" y="3889"/>
                </a:lnTo>
                <a:lnTo>
                  <a:pt x="13756" y="3852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3" name="Shape 283"/>
          <p:cNvSpPr/>
          <p:nvPr/>
        </p:nvSpPr>
        <p:spPr>
          <a:xfrm>
            <a:off x="346869" y="4064143"/>
            <a:ext cx="479681" cy="339217"/>
          </a:xfrm>
          <a:custGeom>
            <a:avLst/>
            <a:gdLst/>
            <a:ahLst/>
            <a:cxnLst/>
            <a:rect l="0" t="0" r="0" b="0"/>
            <a:pathLst>
              <a:path w="16911" h="11959" extrusionOk="0">
                <a:moveTo>
                  <a:pt x="12215" y="8951"/>
                </a:moveTo>
                <a:lnTo>
                  <a:pt x="12032" y="9098"/>
                </a:lnTo>
                <a:lnTo>
                  <a:pt x="11848" y="9244"/>
                </a:lnTo>
                <a:lnTo>
                  <a:pt x="11408" y="9538"/>
                </a:lnTo>
                <a:lnTo>
                  <a:pt x="11005" y="9685"/>
                </a:lnTo>
                <a:lnTo>
                  <a:pt x="10638" y="9868"/>
                </a:lnTo>
                <a:lnTo>
                  <a:pt x="10124" y="10051"/>
                </a:lnTo>
                <a:lnTo>
                  <a:pt x="9977" y="10125"/>
                </a:lnTo>
                <a:lnTo>
                  <a:pt x="9794" y="10161"/>
                </a:lnTo>
                <a:lnTo>
                  <a:pt x="9904" y="9978"/>
                </a:lnTo>
                <a:lnTo>
                  <a:pt x="10051" y="9795"/>
                </a:lnTo>
                <a:lnTo>
                  <a:pt x="10344" y="9758"/>
                </a:lnTo>
                <a:lnTo>
                  <a:pt x="10601" y="9648"/>
                </a:lnTo>
                <a:lnTo>
                  <a:pt x="10858" y="9538"/>
                </a:lnTo>
                <a:lnTo>
                  <a:pt x="11115" y="9354"/>
                </a:lnTo>
                <a:lnTo>
                  <a:pt x="11335" y="9171"/>
                </a:lnTo>
                <a:lnTo>
                  <a:pt x="11371" y="9061"/>
                </a:lnTo>
                <a:lnTo>
                  <a:pt x="11445" y="9061"/>
                </a:lnTo>
                <a:lnTo>
                  <a:pt x="11481" y="9024"/>
                </a:lnTo>
                <a:lnTo>
                  <a:pt x="11848" y="8951"/>
                </a:lnTo>
                <a:close/>
                <a:moveTo>
                  <a:pt x="12619" y="8988"/>
                </a:moveTo>
                <a:lnTo>
                  <a:pt x="12839" y="9061"/>
                </a:lnTo>
                <a:lnTo>
                  <a:pt x="12839" y="9171"/>
                </a:lnTo>
                <a:lnTo>
                  <a:pt x="12215" y="9685"/>
                </a:lnTo>
                <a:lnTo>
                  <a:pt x="11518" y="10125"/>
                </a:lnTo>
                <a:lnTo>
                  <a:pt x="11115" y="10345"/>
                </a:lnTo>
                <a:lnTo>
                  <a:pt x="10711" y="10528"/>
                </a:lnTo>
                <a:lnTo>
                  <a:pt x="10308" y="10712"/>
                </a:lnTo>
                <a:lnTo>
                  <a:pt x="9904" y="10932"/>
                </a:lnTo>
                <a:lnTo>
                  <a:pt x="9831" y="10822"/>
                </a:lnTo>
                <a:lnTo>
                  <a:pt x="9794" y="10712"/>
                </a:lnTo>
                <a:lnTo>
                  <a:pt x="9757" y="10455"/>
                </a:lnTo>
                <a:lnTo>
                  <a:pt x="9904" y="10455"/>
                </a:lnTo>
                <a:lnTo>
                  <a:pt x="10051" y="10381"/>
                </a:lnTo>
                <a:lnTo>
                  <a:pt x="10344" y="10271"/>
                </a:lnTo>
                <a:lnTo>
                  <a:pt x="11078" y="10015"/>
                </a:lnTo>
                <a:lnTo>
                  <a:pt x="11481" y="9831"/>
                </a:lnTo>
                <a:lnTo>
                  <a:pt x="11922" y="9611"/>
                </a:lnTo>
                <a:lnTo>
                  <a:pt x="12288" y="9318"/>
                </a:lnTo>
                <a:lnTo>
                  <a:pt x="12435" y="9171"/>
                </a:lnTo>
                <a:lnTo>
                  <a:pt x="12619" y="8988"/>
                </a:lnTo>
                <a:close/>
                <a:moveTo>
                  <a:pt x="9464" y="514"/>
                </a:moveTo>
                <a:lnTo>
                  <a:pt x="9721" y="551"/>
                </a:lnTo>
                <a:lnTo>
                  <a:pt x="9941" y="588"/>
                </a:lnTo>
                <a:lnTo>
                  <a:pt x="10161" y="661"/>
                </a:lnTo>
                <a:lnTo>
                  <a:pt x="10344" y="771"/>
                </a:lnTo>
                <a:lnTo>
                  <a:pt x="10491" y="918"/>
                </a:lnTo>
                <a:lnTo>
                  <a:pt x="10564" y="1101"/>
                </a:lnTo>
                <a:lnTo>
                  <a:pt x="10601" y="1101"/>
                </a:lnTo>
                <a:lnTo>
                  <a:pt x="10528" y="1211"/>
                </a:lnTo>
                <a:lnTo>
                  <a:pt x="10528" y="1321"/>
                </a:lnTo>
                <a:lnTo>
                  <a:pt x="10564" y="1615"/>
                </a:lnTo>
                <a:lnTo>
                  <a:pt x="10638" y="1871"/>
                </a:lnTo>
                <a:lnTo>
                  <a:pt x="10748" y="2091"/>
                </a:lnTo>
                <a:lnTo>
                  <a:pt x="10931" y="2348"/>
                </a:lnTo>
                <a:lnTo>
                  <a:pt x="11005" y="2495"/>
                </a:lnTo>
                <a:lnTo>
                  <a:pt x="11041" y="2678"/>
                </a:lnTo>
                <a:lnTo>
                  <a:pt x="11041" y="2752"/>
                </a:lnTo>
                <a:lnTo>
                  <a:pt x="11005" y="2788"/>
                </a:lnTo>
                <a:lnTo>
                  <a:pt x="10931" y="2788"/>
                </a:lnTo>
                <a:lnTo>
                  <a:pt x="10858" y="2752"/>
                </a:lnTo>
                <a:lnTo>
                  <a:pt x="10784" y="2642"/>
                </a:lnTo>
                <a:lnTo>
                  <a:pt x="10674" y="2312"/>
                </a:lnTo>
                <a:lnTo>
                  <a:pt x="10601" y="2128"/>
                </a:lnTo>
                <a:lnTo>
                  <a:pt x="10491" y="1981"/>
                </a:lnTo>
                <a:lnTo>
                  <a:pt x="10381" y="1798"/>
                </a:lnTo>
                <a:lnTo>
                  <a:pt x="10234" y="1651"/>
                </a:lnTo>
                <a:lnTo>
                  <a:pt x="10088" y="1541"/>
                </a:lnTo>
                <a:lnTo>
                  <a:pt x="9904" y="1431"/>
                </a:lnTo>
                <a:lnTo>
                  <a:pt x="9721" y="1358"/>
                </a:lnTo>
                <a:lnTo>
                  <a:pt x="9537" y="1321"/>
                </a:lnTo>
                <a:lnTo>
                  <a:pt x="9134" y="1321"/>
                </a:lnTo>
                <a:lnTo>
                  <a:pt x="8950" y="1358"/>
                </a:lnTo>
                <a:lnTo>
                  <a:pt x="8767" y="1431"/>
                </a:lnTo>
                <a:lnTo>
                  <a:pt x="8694" y="1468"/>
                </a:lnTo>
                <a:lnTo>
                  <a:pt x="8657" y="1505"/>
                </a:lnTo>
                <a:lnTo>
                  <a:pt x="8694" y="1615"/>
                </a:lnTo>
                <a:lnTo>
                  <a:pt x="8767" y="1688"/>
                </a:lnTo>
                <a:lnTo>
                  <a:pt x="8804" y="1725"/>
                </a:lnTo>
                <a:lnTo>
                  <a:pt x="8877" y="1725"/>
                </a:lnTo>
                <a:lnTo>
                  <a:pt x="9097" y="1688"/>
                </a:lnTo>
                <a:lnTo>
                  <a:pt x="9281" y="1688"/>
                </a:lnTo>
                <a:lnTo>
                  <a:pt x="9501" y="1725"/>
                </a:lnTo>
                <a:lnTo>
                  <a:pt x="9684" y="1798"/>
                </a:lnTo>
                <a:lnTo>
                  <a:pt x="9867" y="1871"/>
                </a:lnTo>
                <a:lnTo>
                  <a:pt x="10014" y="2018"/>
                </a:lnTo>
                <a:lnTo>
                  <a:pt x="10161" y="2165"/>
                </a:lnTo>
                <a:lnTo>
                  <a:pt x="10271" y="2348"/>
                </a:lnTo>
                <a:lnTo>
                  <a:pt x="10418" y="2788"/>
                </a:lnTo>
                <a:lnTo>
                  <a:pt x="10528" y="2972"/>
                </a:lnTo>
                <a:lnTo>
                  <a:pt x="10638" y="3119"/>
                </a:lnTo>
                <a:lnTo>
                  <a:pt x="10528" y="3192"/>
                </a:lnTo>
                <a:lnTo>
                  <a:pt x="10308" y="3375"/>
                </a:lnTo>
                <a:lnTo>
                  <a:pt x="10088" y="3595"/>
                </a:lnTo>
                <a:lnTo>
                  <a:pt x="9904" y="3816"/>
                </a:lnTo>
                <a:lnTo>
                  <a:pt x="9794" y="4072"/>
                </a:lnTo>
                <a:lnTo>
                  <a:pt x="9721" y="4292"/>
                </a:lnTo>
                <a:lnTo>
                  <a:pt x="9684" y="4512"/>
                </a:lnTo>
                <a:lnTo>
                  <a:pt x="9721" y="4733"/>
                </a:lnTo>
                <a:lnTo>
                  <a:pt x="9757" y="4953"/>
                </a:lnTo>
                <a:lnTo>
                  <a:pt x="9867" y="5136"/>
                </a:lnTo>
                <a:lnTo>
                  <a:pt x="10014" y="5283"/>
                </a:lnTo>
                <a:lnTo>
                  <a:pt x="10198" y="5429"/>
                </a:lnTo>
                <a:lnTo>
                  <a:pt x="10418" y="5503"/>
                </a:lnTo>
                <a:lnTo>
                  <a:pt x="10638" y="5576"/>
                </a:lnTo>
                <a:lnTo>
                  <a:pt x="10895" y="5540"/>
                </a:lnTo>
                <a:lnTo>
                  <a:pt x="11151" y="5503"/>
                </a:lnTo>
                <a:lnTo>
                  <a:pt x="11371" y="5393"/>
                </a:lnTo>
                <a:lnTo>
                  <a:pt x="12032" y="5063"/>
                </a:lnTo>
                <a:lnTo>
                  <a:pt x="12692" y="4659"/>
                </a:lnTo>
                <a:lnTo>
                  <a:pt x="12729" y="4586"/>
                </a:lnTo>
                <a:lnTo>
                  <a:pt x="12765" y="4512"/>
                </a:lnTo>
                <a:lnTo>
                  <a:pt x="12765" y="4439"/>
                </a:lnTo>
                <a:lnTo>
                  <a:pt x="12729" y="4402"/>
                </a:lnTo>
                <a:lnTo>
                  <a:pt x="12692" y="4329"/>
                </a:lnTo>
                <a:lnTo>
                  <a:pt x="12619" y="4292"/>
                </a:lnTo>
                <a:lnTo>
                  <a:pt x="12472" y="4292"/>
                </a:lnTo>
                <a:lnTo>
                  <a:pt x="12032" y="4549"/>
                </a:lnTo>
                <a:lnTo>
                  <a:pt x="11591" y="4843"/>
                </a:lnTo>
                <a:lnTo>
                  <a:pt x="11371" y="4953"/>
                </a:lnTo>
                <a:lnTo>
                  <a:pt x="11151" y="5063"/>
                </a:lnTo>
                <a:lnTo>
                  <a:pt x="10895" y="5136"/>
                </a:lnTo>
                <a:lnTo>
                  <a:pt x="10528" y="5136"/>
                </a:lnTo>
                <a:lnTo>
                  <a:pt x="10418" y="5099"/>
                </a:lnTo>
                <a:lnTo>
                  <a:pt x="10308" y="5026"/>
                </a:lnTo>
                <a:lnTo>
                  <a:pt x="10234" y="4953"/>
                </a:lnTo>
                <a:lnTo>
                  <a:pt x="10161" y="4843"/>
                </a:lnTo>
                <a:lnTo>
                  <a:pt x="10124" y="4733"/>
                </a:lnTo>
                <a:lnTo>
                  <a:pt x="10088" y="4476"/>
                </a:lnTo>
                <a:lnTo>
                  <a:pt x="10124" y="4366"/>
                </a:lnTo>
                <a:lnTo>
                  <a:pt x="10161" y="4219"/>
                </a:lnTo>
                <a:lnTo>
                  <a:pt x="10271" y="3999"/>
                </a:lnTo>
                <a:lnTo>
                  <a:pt x="10454" y="3816"/>
                </a:lnTo>
                <a:lnTo>
                  <a:pt x="10674" y="3632"/>
                </a:lnTo>
                <a:lnTo>
                  <a:pt x="10968" y="3375"/>
                </a:lnTo>
                <a:lnTo>
                  <a:pt x="11225" y="3119"/>
                </a:lnTo>
                <a:lnTo>
                  <a:pt x="11335" y="2972"/>
                </a:lnTo>
                <a:lnTo>
                  <a:pt x="11408" y="2825"/>
                </a:lnTo>
                <a:lnTo>
                  <a:pt x="11408" y="2642"/>
                </a:lnTo>
                <a:lnTo>
                  <a:pt x="11408" y="2422"/>
                </a:lnTo>
                <a:lnTo>
                  <a:pt x="11335" y="2275"/>
                </a:lnTo>
                <a:lnTo>
                  <a:pt x="11261" y="2165"/>
                </a:lnTo>
                <a:lnTo>
                  <a:pt x="11078" y="1871"/>
                </a:lnTo>
                <a:lnTo>
                  <a:pt x="10895" y="1578"/>
                </a:lnTo>
                <a:lnTo>
                  <a:pt x="10821" y="1431"/>
                </a:lnTo>
                <a:lnTo>
                  <a:pt x="10821" y="1284"/>
                </a:lnTo>
                <a:lnTo>
                  <a:pt x="10895" y="1248"/>
                </a:lnTo>
                <a:lnTo>
                  <a:pt x="11298" y="1138"/>
                </a:lnTo>
                <a:lnTo>
                  <a:pt x="11702" y="1028"/>
                </a:lnTo>
                <a:lnTo>
                  <a:pt x="12142" y="954"/>
                </a:lnTo>
                <a:lnTo>
                  <a:pt x="12582" y="918"/>
                </a:lnTo>
                <a:lnTo>
                  <a:pt x="12802" y="954"/>
                </a:lnTo>
                <a:lnTo>
                  <a:pt x="13022" y="1028"/>
                </a:lnTo>
                <a:lnTo>
                  <a:pt x="13205" y="1101"/>
                </a:lnTo>
                <a:lnTo>
                  <a:pt x="13352" y="1211"/>
                </a:lnTo>
                <a:lnTo>
                  <a:pt x="13499" y="1358"/>
                </a:lnTo>
                <a:lnTo>
                  <a:pt x="13609" y="1505"/>
                </a:lnTo>
                <a:lnTo>
                  <a:pt x="13829" y="1908"/>
                </a:lnTo>
                <a:lnTo>
                  <a:pt x="14012" y="2202"/>
                </a:lnTo>
                <a:lnTo>
                  <a:pt x="13866" y="2422"/>
                </a:lnTo>
                <a:lnTo>
                  <a:pt x="13682" y="2568"/>
                </a:lnTo>
                <a:lnTo>
                  <a:pt x="13499" y="2678"/>
                </a:lnTo>
                <a:lnTo>
                  <a:pt x="13279" y="2788"/>
                </a:lnTo>
                <a:lnTo>
                  <a:pt x="12839" y="2935"/>
                </a:lnTo>
                <a:lnTo>
                  <a:pt x="12362" y="3082"/>
                </a:lnTo>
                <a:lnTo>
                  <a:pt x="11995" y="3229"/>
                </a:lnTo>
                <a:lnTo>
                  <a:pt x="11518" y="3449"/>
                </a:lnTo>
                <a:lnTo>
                  <a:pt x="11298" y="3559"/>
                </a:lnTo>
                <a:lnTo>
                  <a:pt x="11151" y="3742"/>
                </a:lnTo>
                <a:lnTo>
                  <a:pt x="11041" y="3889"/>
                </a:lnTo>
                <a:lnTo>
                  <a:pt x="11005" y="3999"/>
                </a:lnTo>
                <a:lnTo>
                  <a:pt x="11005" y="4109"/>
                </a:lnTo>
                <a:lnTo>
                  <a:pt x="11005" y="4182"/>
                </a:lnTo>
                <a:lnTo>
                  <a:pt x="11041" y="4256"/>
                </a:lnTo>
                <a:lnTo>
                  <a:pt x="11115" y="4292"/>
                </a:lnTo>
                <a:lnTo>
                  <a:pt x="11335" y="4292"/>
                </a:lnTo>
                <a:lnTo>
                  <a:pt x="11371" y="4219"/>
                </a:lnTo>
                <a:lnTo>
                  <a:pt x="11408" y="4146"/>
                </a:lnTo>
                <a:lnTo>
                  <a:pt x="11445" y="4072"/>
                </a:lnTo>
                <a:lnTo>
                  <a:pt x="11555" y="3962"/>
                </a:lnTo>
                <a:lnTo>
                  <a:pt x="11775" y="3816"/>
                </a:lnTo>
                <a:lnTo>
                  <a:pt x="12068" y="3669"/>
                </a:lnTo>
                <a:lnTo>
                  <a:pt x="12288" y="3595"/>
                </a:lnTo>
                <a:lnTo>
                  <a:pt x="12802" y="3412"/>
                </a:lnTo>
                <a:lnTo>
                  <a:pt x="13279" y="3229"/>
                </a:lnTo>
                <a:lnTo>
                  <a:pt x="13572" y="3119"/>
                </a:lnTo>
                <a:lnTo>
                  <a:pt x="13866" y="2972"/>
                </a:lnTo>
                <a:lnTo>
                  <a:pt x="14086" y="2752"/>
                </a:lnTo>
                <a:lnTo>
                  <a:pt x="14159" y="2642"/>
                </a:lnTo>
                <a:lnTo>
                  <a:pt x="14233" y="2495"/>
                </a:lnTo>
                <a:lnTo>
                  <a:pt x="14306" y="2568"/>
                </a:lnTo>
                <a:lnTo>
                  <a:pt x="14489" y="2715"/>
                </a:lnTo>
                <a:lnTo>
                  <a:pt x="14673" y="2788"/>
                </a:lnTo>
                <a:lnTo>
                  <a:pt x="14893" y="2898"/>
                </a:lnTo>
                <a:lnTo>
                  <a:pt x="15076" y="3009"/>
                </a:lnTo>
                <a:lnTo>
                  <a:pt x="15296" y="3192"/>
                </a:lnTo>
                <a:lnTo>
                  <a:pt x="15480" y="3449"/>
                </a:lnTo>
                <a:lnTo>
                  <a:pt x="15626" y="3705"/>
                </a:lnTo>
                <a:lnTo>
                  <a:pt x="15700" y="3999"/>
                </a:lnTo>
                <a:lnTo>
                  <a:pt x="15480" y="4366"/>
                </a:lnTo>
                <a:lnTo>
                  <a:pt x="15370" y="4549"/>
                </a:lnTo>
                <a:lnTo>
                  <a:pt x="15186" y="4696"/>
                </a:lnTo>
                <a:lnTo>
                  <a:pt x="14966" y="4879"/>
                </a:lnTo>
                <a:lnTo>
                  <a:pt x="14709" y="5063"/>
                </a:lnTo>
                <a:lnTo>
                  <a:pt x="14416" y="5173"/>
                </a:lnTo>
                <a:lnTo>
                  <a:pt x="14123" y="5283"/>
                </a:lnTo>
                <a:lnTo>
                  <a:pt x="13572" y="5429"/>
                </a:lnTo>
                <a:lnTo>
                  <a:pt x="13022" y="5613"/>
                </a:lnTo>
                <a:lnTo>
                  <a:pt x="12765" y="5723"/>
                </a:lnTo>
                <a:lnTo>
                  <a:pt x="12509" y="5870"/>
                </a:lnTo>
                <a:lnTo>
                  <a:pt x="12288" y="6016"/>
                </a:lnTo>
                <a:lnTo>
                  <a:pt x="12105" y="6236"/>
                </a:lnTo>
                <a:lnTo>
                  <a:pt x="11958" y="6420"/>
                </a:lnTo>
                <a:lnTo>
                  <a:pt x="11922" y="6640"/>
                </a:lnTo>
                <a:lnTo>
                  <a:pt x="11922" y="6823"/>
                </a:lnTo>
                <a:lnTo>
                  <a:pt x="11958" y="7007"/>
                </a:lnTo>
                <a:lnTo>
                  <a:pt x="12032" y="7154"/>
                </a:lnTo>
                <a:lnTo>
                  <a:pt x="12178" y="7300"/>
                </a:lnTo>
                <a:lnTo>
                  <a:pt x="12325" y="7410"/>
                </a:lnTo>
                <a:lnTo>
                  <a:pt x="12545" y="7520"/>
                </a:lnTo>
                <a:lnTo>
                  <a:pt x="12765" y="7557"/>
                </a:lnTo>
                <a:lnTo>
                  <a:pt x="12985" y="7557"/>
                </a:lnTo>
                <a:lnTo>
                  <a:pt x="13205" y="7520"/>
                </a:lnTo>
                <a:lnTo>
                  <a:pt x="13426" y="7484"/>
                </a:lnTo>
                <a:lnTo>
                  <a:pt x="13682" y="7410"/>
                </a:lnTo>
                <a:lnTo>
                  <a:pt x="13976" y="7300"/>
                </a:lnTo>
                <a:lnTo>
                  <a:pt x="14196" y="7154"/>
                </a:lnTo>
                <a:lnTo>
                  <a:pt x="14306" y="7043"/>
                </a:lnTo>
                <a:lnTo>
                  <a:pt x="14343" y="6970"/>
                </a:lnTo>
                <a:lnTo>
                  <a:pt x="14379" y="6823"/>
                </a:lnTo>
                <a:lnTo>
                  <a:pt x="14343" y="6787"/>
                </a:lnTo>
                <a:lnTo>
                  <a:pt x="14269" y="6750"/>
                </a:lnTo>
                <a:lnTo>
                  <a:pt x="14086" y="6750"/>
                </a:lnTo>
                <a:lnTo>
                  <a:pt x="13902" y="6823"/>
                </a:lnTo>
                <a:lnTo>
                  <a:pt x="13536" y="6970"/>
                </a:lnTo>
                <a:lnTo>
                  <a:pt x="13316" y="7043"/>
                </a:lnTo>
                <a:lnTo>
                  <a:pt x="13095" y="7080"/>
                </a:lnTo>
                <a:lnTo>
                  <a:pt x="12655" y="7080"/>
                </a:lnTo>
                <a:lnTo>
                  <a:pt x="12509" y="7007"/>
                </a:lnTo>
                <a:lnTo>
                  <a:pt x="12435" y="6933"/>
                </a:lnTo>
                <a:lnTo>
                  <a:pt x="12362" y="6823"/>
                </a:lnTo>
                <a:lnTo>
                  <a:pt x="12362" y="6713"/>
                </a:lnTo>
                <a:lnTo>
                  <a:pt x="12398" y="6603"/>
                </a:lnTo>
                <a:lnTo>
                  <a:pt x="12472" y="6493"/>
                </a:lnTo>
                <a:lnTo>
                  <a:pt x="12655" y="6310"/>
                </a:lnTo>
                <a:lnTo>
                  <a:pt x="12875" y="6163"/>
                </a:lnTo>
                <a:lnTo>
                  <a:pt x="13132" y="6053"/>
                </a:lnTo>
                <a:lnTo>
                  <a:pt x="13609" y="5906"/>
                </a:lnTo>
                <a:lnTo>
                  <a:pt x="14453" y="5613"/>
                </a:lnTo>
                <a:lnTo>
                  <a:pt x="14893" y="5429"/>
                </a:lnTo>
                <a:lnTo>
                  <a:pt x="15076" y="5319"/>
                </a:lnTo>
                <a:lnTo>
                  <a:pt x="15260" y="5173"/>
                </a:lnTo>
                <a:lnTo>
                  <a:pt x="15516" y="4953"/>
                </a:lnTo>
                <a:lnTo>
                  <a:pt x="15736" y="4659"/>
                </a:lnTo>
                <a:lnTo>
                  <a:pt x="15736" y="4696"/>
                </a:lnTo>
                <a:lnTo>
                  <a:pt x="15700" y="4806"/>
                </a:lnTo>
                <a:lnTo>
                  <a:pt x="15773" y="4916"/>
                </a:lnTo>
                <a:lnTo>
                  <a:pt x="15847" y="4989"/>
                </a:lnTo>
                <a:lnTo>
                  <a:pt x="15957" y="5026"/>
                </a:lnTo>
                <a:lnTo>
                  <a:pt x="16103" y="5063"/>
                </a:lnTo>
                <a:lnTo>
                  <a:pt x="16177" y="5099"/>
                </a:lnTo>
                <a:lnTo>
                  <a:pt x="16250" y="5209"/>
                </a:lnTo>
                <a:lnTo>
                  <a:pt x="16323" y="5356"/>
                </a:lnTo>
                <a:lnTo>
                  <a:pt x="16140" y="5393"/>
                </a:lnTo>
                <a:lnTo>
                  <a:pt x="15920" y="5466"/>
                </a:lnTo>
                <a:lnTo>
                  <a:pt x="15553" y="5650"/>
                </a:lnTo>
                <a:lnTo>
                  <a:pt x="15003" y="5833"/>
                </a:lnTo>
                <a:lnTo>
                  <a:pt x="14783" y="5906"/>
                </a:lnTo>
                <a:lnTo>
                  <a:pt x="14709" y="5980"/>
                </a:lnTo>
                <a:lnTo>
                  <a:pt x="14636" y="6090"/>
                </a:lnTo>
                <a:lnTo>
                  <a:pt x="14599" y="6163"/>
                </a:lnTo>
                <a:lnTo>
                  <a:pt x="14673" y="6273"/>
                </a:lnTo>
                <a:lnTo>
                  <a:pt x="14783" y="6310"/>
                </a:lnTo>
                <a:lnTo>
                  <a:pt x="14893" y="6310"/>
                </a:lnTo>
                <a:lnTo>
                  <a:pt x="15150" y="6273"/>
                </a:lnTo>
                <a:lnTo>
                  <a:pt x="15406" y="6163"/>
                </a:lnTo>
                <a:lnTo>
                  <a:pt x="15626" y="6053"/>
                </a:lnTo>
                <a:lnTo>
                  <a:pt x="16030" y="5870"/>
                </a:lnTo>
                <a:lnTo>
                  <a:pt x="16213" y="5723"/>
                </a:lnTo>
                <a:lnTo>
                  <a:pt x="16397" y="5576"/>
                </a:lnTo>
                <a:lnTo>
                  <a:pt x="16397" y="5833"/>
                </a:lnTo>
                <a:lnTo>
                  <a:pt x="16397" y="6090"/>
                </a:lnTo>
                <a:lnTo>
                  <a:pt x="16397" y="6493"/>
                </a:lnTo>
                <a:lnTo>
                  <a:pt x="16397" y="6567"/>
                </a:lnTo>
                <a:lnTo>
                  <a:pt x="16323" y="6603"/>
                </a:lnTo>
                <a:lnTo>
                  <a:pt x="16177" y="6933"/>
                </a:lnTo>
                <a:lnTo>
                  <a:pt x="16067" y="7264"/>
                </a:lnTo>
                <a:lnTo>
                  <a:pt x="15076" y="7264"/>
                </a:lnTo>
                <a:lnTo>
                  <a:pt x="14783" y="7300"/>
                </a:lnTo>
                <a:lnTo>
                  <a:pt x="14526" y="7410"/>
                </a:lnTo>
                <a:lnTo>
                  <a:pt x="14343" y="7594"/>
                </a:lnTo>
                <a:lnTo>
                  <a:pt x="14196" y="7814"/>
                </a:lnTo>
                <a:lnTo>
                  <a:pt x="14086" y="8034"/>
                </a:lnTo>
                <a:lnTo>
                  <a:pt x="14049" y="8181"/>
                </a:lnTo>
                <a:lnTo>
                  <a:pt x="14012" y="8327"/>
                </a:lnTo>
                <a:lnTo>
                  <a:pt x="14049" y="8584"/>
                </a:lnTo>
                <a:lnTo>
                  <a:pt x="14159" y="8841"/>
                </a:lnTo>
                <a:lnTo>
                  <a:pt x="14306" y="9098"/>
                </a:lnTo>
                <a:lnTo>
                  <a:pt x="14489" y="9318"/>
                </a:lnTo>
                <a:lnTo>
                  <a:pt x="14673" y="9538"/>
                </a:lnTo>
                <a:lnTo>
                  <a:pt x="14856" y="9758"/>
                </a:lnTo>
                <a:lnTo>
                  <a:pt x="15003" y="9831"/>
                </a:lnTo>
                <a:lnTo>
                  <a:pt x="15150" y="9868"/>
                </a:lnTo>
                <a:lnTo>
                  <a:pt x="15223" y="9831"/>
                </a:lnTo>
                <a:lnTo>
                  <a:pt x="15260" y="9758"/>
                </a:lnTo>
                <a:lnTo>
                  <a:pt x="15260" y="9685"/>
                </a:lnTo>
                <a:lnTo>
                  <a:pt x="15260" y="9574"/>
                </a:lnTo>
                <a:lnTo>
                  <a:pt x="15150" y="9428"/>
                </a:lnTo>
                <a:lnTo>
                  <a:pt x="14893" y="9134"/>
                </a:lnTo>
                <a:lnTo>
                  <a:pt x="14709" y="8951"/>
                </a:lnTo>
                <a:lnTo>
                  <a:pt x="14563" y="8731"/>
                </a:lnTo>
                <a:lnTo>
                  <a:pt x="14489" y="8511"/>
                </a:lnTo>
                <a:lnTo>
                  <a:pt x="14453" y="8364"/>
                </a:lnTo>
                <a:lnTo>
                  <a:pt x="14453" y="8254"/>
                </a:lnTo>
                <a:lnTo>
                  <a:pt x="14489" y="8107"/>
                </a:lnTo>
                <a:lnTo>
                  <a:pt x="14563" y="7997"/>
                </a:lnTo>
                <a:lnTo>
                  <a:pt x="14673" y="7850"/>
                </a:lnTo>
                <a:lnTo>
                  <a:pt x="14893" y="7740"/>
                </a:lnTo>
                <a:lnTo>
                  <a:pt x="15113" y="7667"/>
                </a:lnTo>
                <a:lnTo>
                  <a:pt x="15333" y="7630"/>
                </a:lnTo>
                <a:lnTo>
                  <a:pt x="16103" y="7630"/>
                </a:lnTo>
                <a:lnTo>
                  <a:pt x="15993" y="7850"/>
                </a:lnTo>
                <a:lnTo>
                  <a:pt x="15957" y="7961"/>
                </a:lnTo>
                <a:lnTo>
                  <a:pt x="15993" y="8107"/>
                </a:lnTo>
                <a:lnTo>
                  <a:pt x="16030" y="8327"/>
                </a:lnTo>
                <a:lnTo>
                  <a:pt x="16030" y="8584"/>
                </a:lnTo>
                <a:lnTo>
                  <a:pt x="16030" y="8804"/>
                </a:lnTo>
                <a:lnTo>
                  <a:pt x="15993" y="9024"/>
                </a:lnTo>
                <a:lnTo>
                  <a:pt x="15920" y="8841"/>
                </a:lnTo>
                <a:lnTo>
                  <a:pt x="15847" y="8694"/>
                </a:lnTo>
                <a:lnTo>
                  <a:pt x="15736" y="8511"/>
                </a:lnTo>
                <a:lnTo>
                  <a:pt x="15590" y="8364"/>
                </a:lnTo>
                <a:lnTo>
                  <a:pt x="15516" y="8327"/>
                </a:lnTo>
                <a:lnTo>
                  <a:pt x="15370" y="8327"/>
                </a:lnTo>
                <a:lnTo>
                  <a:pt x="15296" y="8364"/>
                </a:lnTo>
                <a:lnTo>
                  <a:pt x="15260" y="8437"/>
                </a:lnTo>
                <a:lnTo>
                  <a:pt x="15260" y="8511"/>
                </a:lnTo>
                <a:lnTo>
                  <a:pt x="15260" y="8584"/>
                </a:lnTo>
                <a:lnTo>
                  <a:pt x="15296" y="8657"/>
                </a:lnTo>
                <a:lnTo>
                  <a:pt x="15480" y="8914"/>
                </a:lnTo>
                <a:lnTo>
                  <a:pt x="15590" y="9171"/>
                </a:lnTo>
                <a:lnTo>
                  <a:pt x="15626" y="9464"/>
                </a:lnTo>
                <a:lnTo>
                  <a:pt x="15590" y="9795"/>
                </a:lnTo>
                <a:lnTo>
                  <a:pt x="15590" y="9868"/>
                </a:lnTo>
                <a:lnTo>
                  <a:pt x="15626" y="9978"/>
                </a:lnTo>
                <a:lnTo>
                  <a:pt x="15370" y="10308"/>
                </a:lnTo>
                <a:lnTo>
                  <a:pt x="15040" y="10638"/>
                </a:lnTo>
                <a:lnTo>
                  <a:pt x="14893" y="10748"/>
                </a:lnTo>
                <a:lnTo>
                  <a:pt x="14673" y="10895"/>
                </a:lnTo>
                <a:lnTo>
                  <a:pt x="14269" y="11042"/>
                </a:lnTo>
                <a:lnTo>
                  <a:pt x="14306" y="10968"/>
                </a:lnTo>
                <a:lnTo>
                  <a:pt x="14343" y="10638"/>
                </a:lnTo>
                <a:lnTo>
                  <a:pt x="14306" y="10345"/>
                </a:lnTo>
                <a:lnTo>
                  <a:pt x="14233" y="10015"/>
                </a:lnTo>
                <a:lnTo>
                  <a:pt x="14086" y="9721"/>
                </a:lnTo>
                <a:lnTo>
                  <a:pt x="13902" y="9428"/>
                </a:lnTo>
                <a:lnTo>
                  <a:pt x="13682" y="9171"/>
                </a:lnTo>
                <a:lnTo>
                  <a:pt x="13499" y="9024"/>
                </a:lnTo>
                <a:lnTo>
                  <a:pt x="13426" y="8914"/>
                </a:lnTo>
                <a:lnTo>
                  <a:pt x="13352" y="8841"/>
                </a:lnTo>
                <a:lnTo>
                  <a:pt x="13169" y="8841"/>
                </a:lnTo>
                <a:lnTo>
                  <a:pt x="12839" y="8694"/>
                </a:lnTo>
                <a:lnTo>
                  <a:pt x="12875" y="8584"/>
                </a:lnTo>
                <a:lnTo>
                  <a:pt x="12875" y="8437"/>
                </a:lnTo>
                <a:lnTo>
                  <a:pt x="12875" y="8364"/>
                </a:lnTo>
                <a:lnTo>
                  <a:pt x="12839" y="8327"/>
                </a:lnTo>
                <a:lnTo>
                  <a:pt x="12765" y="8291"/>
                </a:lnTo>
                <a:lnTo>
                  <a:pt x="12655" y="8291"/>
                </a:lnTo>
                <a:lnTo>
                  <a:pt x="12582" y="8327"/>
                </a:lnTo>
                <a:lnTo>
                  <a:pt x="12545" y="8401"/>
                </a:lnTo>
                <a:lnTo>
                  <a:pt x="12472" y="8584"/>
                </a:lnTo>
                <a:lnTo>
                  <a:pt x="12252" y="8547"/>
                </a:lnTo>
                <a:lnTo>
                  <a:pt x="12032" y="8584"/>
                </a:lnTo>
                <a:lnTo>
                  <a:pt x="11812" y="8621"/>
                </a:lnTo>
                <a:lnTo>
                  <a:pt x="11628" y="8694"/>
                </a:lnTo>
                <a:lnTo>
                  <a:pt x="11555" y="8584"/>
                </a:lnTo>
                <a:lnTo>
                  <a:pt x="11445" y="8511"/>
                </a:lnTo>
                <a:lnTo>
                  <a:pt x="11261" y="8511"/>
                </a:lnTo>
                <a:lnTo>
                  <a:pt x="11188" y="8584"/>
                </a:lnTo>
                <a:lnTo>
                  <a:pt x="11115" y="8657"/>
                </a:lnTo>
                <a:lnTo>
                  <a:pt x="11041" y="8731"/>
                </a:lnTo>
                <a:lnTo>
                  <a:pt x="10895" y="8914"/>
                </a:lnTo>
                <a:lnTo>
                  <a:pt x="10748" y="9061"/>
                </a:lnTo>
                <a:lnTo>
                  <a:pt x="10454" y="9208"/>
                </a:lnTo>
                <a:lnTo>
                  <a:pt x="10124" y="9318"/>
                </a:lnTo>
                <a:lnTo>
                  <a:pt x="9794" y="9391"/>
                </a:lnTo>
                <a:lnTo>
                  <a:pt x="9464" y="9428"/>
                </a:lnTo>
                <a:lnTo>
                  <a:pt x="8767" y="9428"/>
                </a:lnTo>
                <a:lnTo>
                  <a:pt x="8327" y="9354"/>
                </a:lnTo>
                <a:lnTo>
                  <a:pt x="8180" y="9318"/>
                </a:lnTo>
                <a:lnTo>
                  <a:pt x="8143" y="9318"/>
                </a:lnTo>
                <a:lnTo>
                  <a:pt x="8143" y="9281"/>
                </a:lnTo>
                <a:lnTo>
                  <a:pt x="8143" y="9134"/>
                </a:lnTo>
                <a:lnTo>
                  <a:pt x="8033" y="9024"/>
                </a:lnTo>
                <a:lnTo>
                  <a:pt x="8290" y="8621"/>
                </a:lnTo>
                <a:lnTo>
                  <a:pt x="8547" y="8181"/>
                </a:lnTo>
                <a:lnTo>
                  <a:pt x="8767" y="7924"/>
                </a:lnTo>
                <a:lnTo>
                  <a:pt x="8987" y="7630"/>
                </a:lnTo>
                <a:lnTo>
                  <a:pt x="9244" y="7410"/>
                </a:lnTo>
                <a:lnTo>
                  <a:pt x="9501" y="7154"/>
                </a:lnTo>
                <a:lnTo>
                  <a:pt x="9794" y="6970"/>
                </a:lnTo>
                <a:lnTo>
                  <a:pt x="10088" y="6787"/>
                </a:lnTo>
                <a:lnTo>
                  <a:pt x="10234" y="6713"/>
                </a:lnTo>
                <a:lnTo>
                  <a:pt x="10418" y="6713"/>
                </a:lnTo>
                <a:lnTo>
                  <a:pt x="10491" y="6750"/>
                </a:lnTo>
                <a:lnTo>
                  <a:pt x="10528" y="6823"/>
                </a:lnTo>
                <a:lnTo>
                  <a:pt x="10528" y="6897"/>
                </a:lnTo>
                <a:lnTo>
                  <a:pt x="10528" y="7043"/>
                </a:lnTo>
                <a:lnTo>
                  <a:pt x="10454" y="7154"/>
                </a:lnTo>
                <a:lnTo>
                  <a:pt x="10308" y="7374"/>
                </a:lnTo>
                <a:lnTo>
                  <a:pt x="10051" y="7667"/>
                </a:lnTo>
                <a:lnTo>
                  <a:pt x="9757" y="7961"/>
                </a:lnTo>
                <a:lnTo>
                  <a:pt x="9501" y="8291"/>
                </a:lnTo>
                <a:lnTo>
                  <a:pt x="9281" y="8657"/>
                </a:lnTo>
                <a:lnTo>
                  <a:pt x="9281" y="8731"/>
                </a:lnTo>
                <a:lnTo>
                  <a:pt x="9317" y="8841"/>
                </a:lnTo>
                <a:lnTo>
                  <a:pt x="9391" y="8878"/>
                </a:lnTo>
                <a:lnTo>
                  <a:pt x="9501" y="8878"/>
                </a:lnTo>
                <a:lnTo>
                  <a:pt x="9721" y="8694"/>
                </a:lnTo>
                <a:lnTo>
                  <a:pt x="9941" y="8474"/>
                </a:lnTo>
                <a:lnTo>
                  <a:pt x="10271" y="7997"/>
                </a:lnTo>
                <a:lnTo>
                  <a:pt x="10601" y="7630"/>
                </a:lnTo>
                <a:lnTo>
                  <a:pt x="10748" y="7447"/>
                </a:lnTo>
                <a:lnTo>
                  <a:pt x="10858" y="7227"/>
                </a:lnTo>
                <a:lnTo>
                  <a:pt x="10895" y="7043"/>
                </a:lnTo>
                <a:lnTo>
                  <a:pt x="10895" y="6860"/>
                </a:lnTo>
                <a:lnTo>
                  <a:pt x="10858" y="6677"/>
                </a:lnTo>
                <a:lnTo>
                  <a:pt x="10784" y="6530"/>
                </a:lnTo>
                <a:lnTo>
                  <a:pt x="10674" y="6383"/>
                </a:lnTo>
                <a:lnTo>
                  <a:pt x="10491" y="6310"/>
                </a:lnTo>
                <a:lnTo>
                  <a:pt x="10344" y="6310"/>
                </a:lnTo>
                <a:lnTo>
                  <a:pt x="10124" y="6347"/>
                </a:lnTo>
                <a:lnTo>
                  <a:pt x="9904" y="6420"/>
                </a:lnTo>
                <a:lnTo>
                  <a:pt x="9684" y="6567"/>
                </a:lnTo>
                <a:lnTo>
                  <a:pt x="9281" y="6860"/>
                </a:lnTo>
                <a:lnTo>
                  <a:pt x="8914" y="7190"/>
                </a:lnTo>
                <a:lnTo>
                  <a:pt x="8584" y="7557"/>
                </a:lnTo>
                <a:lnTo>
                  <a:pt x="8290" y="7887"/>
                </a:lnTo>
                <a:lnTo>
                  <a:pt x="8033" y="8254"/>
                </a:lnTo>
                <a:lnTo>
                  <a:pt x="7850" y="8657"/>
                </a:lnTo>
                <a:lnTo>
                  <a:pt x="7777" y="8878"/>
                </a:lnTo>
                <a:lnTo>
                  <a:pt x="7740" y="9098"/>
                </a:lnTo>
                <a:lnTo>
                  <a:pt x="7703" y="9098"/>
                </a:lnTo>
                <a:lnTo>
                  <a:pt x="7667" y="9171"/>
                </a:lnTo>
                <a:lnTo>
                  <a:pt x="7556" y="9208"/>
                </a:lnTo>
                <a:lnTo>
                  <a:pt x="7300" y="9208"/>
                </a:lnTo>
                <a:lnTo>
                  <a:pt x="6823" y="9098"/>
                </a:lnTo>
                <a:lnTo>
                  <a:pt x="6236" y="9098"/>
                </a:lnTo>
                <a:lnTo>
                  <a:pt x="5686" y="9171"/>
                </a:lnTo>
                <a:lnTo>
                  <a:pt x="5612" y="9171"/>
                </a:lnTo>
                <a:lnTo>
                  <a:pt x="5612" y="8988"/>
                </a:lnTo>
                <a:lnTo>
                  <a:pt x="5612" y="8804"/>
                </a:lnTo>
                <a:lnTo>
                  <a:pt x="5686" y="8657"/>
                </a:lnTo>
                <a:lnTo>
                  <a:pt x="5759" y="8511"/>
                </a:lnTo>
                <a:lnTo>
                  <a:pt x="5869" y="8364"/>
                </a:lnTo>
                <a:lnTo>
                  <a:pt x="6016" y="8291"/>
                </a:lnTo>
                <a:lnTo>
                  <a:pt x="6163" y="8181"/>
                </a:lnTo>
                <a:lnTo>
                  <a:pt x="6383" y="8144"/>
                </a:lnTo>
                <a:lnTo>
                  <a:pt x="6749" y="8034"/>
                </a:lnTo>
                <a:lnTo>
                  <a:pt x="7080" y="7924"/>
                </a:lnTo>
                <a:lnTo>
                  <a:pt x="7410" y="7777"/>
                </a:lnTo>
                <a:lnTo>
                  <a:pt x="7703" y="7594"/>
                </a:lnTo>
                <a:lnTo>
                  <a:pt x="7960" y="7374"/>
                </a:lnTo>
                <a:lnTo>
                  <a:pt x="8217" y="7154"/>
                </a:lnTo>
                <a:lnTo>
                  <a:pt x="8437" y="6897"/>
                </a:lnTo>
                <a:lnTo>
                  <a:pt x="8620" y="6603"/>
                </a:lnTo>
                <a:lnTo>
                  <a:pt x="8767" y="6383"/>
                </a:lnTo>
                <a:lnTo>
                  <a:pt x="8914" y="6090"/>
                </a:lnTo>
                <a:lnTo>
                  <a:pt x="8950" y="5943"/>
                </a:lnTo>
                <a:lnTo>
                  <a:pt x="8987" y="5796"/>
                </a:lnTo>
                <a:lnTo>
                  <a:pt x="8950" y="5650"/>
                </a:lnTo>
                <a:lnTo>
                  <a:pt x="8914" y="5540"/>
                </a:lnTo>
                <a:lnTo>
                  <a:pt x="8804" y="5540"/>
                </a:lnTo>
                <a:lnTo>
                  <a:pt x="8694" y="5576"/>
                </a:lnTo>
                <a:lnTo>
                  <a:pt x="8620" y="5686"/>
                </a:lnTo>
                <a:lnTo>
                  <a:pt x="8510" y="5943"/>
                </a:lnTo>
                <a:lnTo>
                  <a:pt x="8327" y="6310"/>
                </a:lnTo>
                <a:lnTo>
                  <a:pt x="8107" y="6677"/>
                </a:lnTo>
                <a:lnTo>
                  <a:pt x="7813" y="7007"/>
                </a:lnTo>
                <a:lnTo>
                  <a:pt x="7483" y="7264"/>
                </a:lnTo>
                <a:lnTo>
                  <a:pt x="7116" y="7484"/>
                </a:lnTo>
                <a:lnTo>
                  <a:pt x="6713" y="7667"/>
                </a:lnTo>
                <a:lnTo>
                  <a:pt x="6346" y="7777"/>
                </a:lnTo>
                <a:lnTo>
                  <a:pt x="6016" y="7887"/>
                </a:lnTo>
                <a:lnTo>
                  <a:pt x="5832" y="7924"/>
                </a:lnTo>
                <a:lnTo>
                  <a:pt x="5686" y="8034"/>
                </a:lnTo>
                <a:lnTo>
                  <a:pt x="5539" y="8144"/>
                </a:lnTo>
                <a:lnTo>
                  <a:pt x="5429" y="8291"/>
                </a:lnTo>
                <a:lnTo>
                  <a:pt x="5282" y="8511"/>
                </a:lnTo>
                <a:lnTo>
                  <a:pt x="5209" y="8768"/>
                </a:lnTo>
                <a:lnTo>
                  <a:pt x="5209" y="9024"/>
                </a:lnTo>
                <a:lnTo>
                  <a:pt x="5282" y="9281"/>
                </a:lnTo>
                <a:lnTo>
                  <a:pt x="4915" y="9391"/>
                </a:lnTo>
                <a:lnTo>
                  <a:pt x="4512" y="9501"/>
                </a:lnTo>
                <a:lnTo>
                  <a:pt x="4365" y="9501"/>
                </a:lnTo>
                <a:lnTo>
                  <a:pt x="4218" y="9464"/>
                </a:lnTo>
                <a:lnTo>
                  <a:pt x="4072" y="9428"/>
                </a:lnTo>
                <a:lnTo>
                  <a:pt x="3962" y="9354"/>
                </a:lnTo>
                <a:lnTo>
                  <a:pt x="3852" y="9244"/>
                </a:lnTo>
                <a:lnTo>
                  <a:pt x="3778" y="9134"/>
                </a:lnTo>
                <a:lnTo>
                  <a:pt x="3742" y="9024"/>
                </a:lnTo>
                <a:lnTo>
                  <a:pt x="3778" y="8841"/>
                </a:lnTo>
                <a:lnTo>
                  <a:pt x="3815" y="8768"/>
                </a:lnTo>
                <a:lnTo>
                  <a:pt x="3778" y="8694"/>
                </a:lnTo>
                <a:lnTo>
                  <a:pt x="3888" y="8547"/>
                </a:lnTo>
                <a:lnTo>
                  <a:pt x="3962" y="8401"/>
                </a:lnTo>
                <a:lnTo>
                  <a:pt x="4108" y="8107"/>
                </a:lnTo>
                <a:lnTo>
                  <a:pt x="4255" y="7850"/>
                </a:lnTo>
                <a:lnTo>
                  <a:pt x="4439" y="7520"/>
                </a:lnTo>
                <a:lnTo>
                  <a:pt x="4475" y="7374"/>
                </a:lnTo>
                <a:lnTo>
                  <a:pt x="4512" y="7227"/>
                </a:lnTo>
                <a:lnTo>
                  <a:pt x="4475" y="7043"/>
                </a:lnTo>
                <a:lnTo>
                  <a:pt x="4439" y="6897"/>
                </a:lnTo>
                <a:lnTo>
                  <a:pt x="4328" y="6823"/>
                </a:lnTo>
                <a:lnTo>
                  <a:pt x="4218" y="6750"/>
                </a:lnTo>
                <a:lnTo>
                  <a:pt x="4108" y="6713"/>
                </a:lnTo>
                <a:lnTo>
                  <a:pt x="3962" y="6713"/>
                </a:lnTo>
                <a:lnTo>
                  <a:pt x="3705" y="6750"/>
                </a:lnTo>
                <a:lnTo>
                  <a:pt x="3485" y="6823"/>
                </a:lnTo>
                <a:lnTo>
                  <a:pt x="3191" y="7007"/>
                </a:lnTo>
                <a:lnTo>
                  <a:pt x="2935" y="7227"/>
                </a:lnTo>
                <a:lnTo>
                  <a:pt x="2751" y="7447"/>
                </a:lnTo>
                <a:lnTo>
                  <a:pt x="2568" y="7667"/>
                </a:lnTo>
                <a:lnTo>
                  <a:pt x="2494" y="7667"/>
                </a:lnTo>
                <a:lnTo>
                  <a:pt x="2421" y="7704"/>
                </a:lnTo>
                <a:lnTo>
                  <a:pt x="2348" y="7850"/>
                </a:lnTo>
                <a:lnTo>
                  <a:pt x="2348" y="7887"/>
                </a:lnTo>
                <a:lnTo>
                  <a:pt x="2348" y="7961"/>
                </a:lnTo>
                <a:lnTo>
                  <a:pt x="2384" y="8034"/>
                </a:lnTo>
                <a:lnTo>
                  <a:pt x="2458" y="8071"/>
                </a:lnTo>
                <a:lnTo>
                  <a:pt x="2568" y="8107"/>
                </a:lnTo>
                <a:lnTo>
                  <a:pt x="2678" y="8107"/>
                </a:lnTo>
                <a:lnTo>
                  <a:pt x="2788" y="8071"/>
                </a:lnTo>
                <a:lnTo>
                  <a:pt x="2861" y="7997"/>
                </a:lnTo>
                <a:lnTo>
                  <a:pt x="3191" y="7630"/>
                </a:lnTo>
                <a:lnTo>
                  <a:pt x="3338" y="7447"/>
                </a:lnTo>
                <a:lnTo>
                  <a:pt x="3521" y="7300"/>
                </a:lnTo>
                <a:lnTo>
                  <a:pt x="3742" y="7227"/>
                </a:lnTo>
                <a:lnTo>
                  <a:pt x="3962" y="7154"/>
                </a:lnTo>
                <a:lnTo>
                  <a:pt x="4035" y="7154"/>
                </a:lnTo>
                <a:lnTo>
                  <a:pt x="4035" y="7190"/>
                </a:lnTo>
                <a:lnTo>
                  <a:pt x="4035" y="7300"/>
                </a:lnTo>
                <a:lnTo>
                  <a:pt x="3925" y="7557"/>
                </a:lnTo>
                <a:lnTo>
                  <a:pt x="3668" y="8034"/>
                </a:lnTo>
                <a:lnTo>
                  <a:pt x="3558" y="8327"/>
                </a:lnTo>
                <a:lnTo>
                  <a:pt x="3485" y="8474"/>
                </a:lnTo>
                <a:lnTo>
                  <a:pt x="3411" y="8547"/>
                </a:lnTo>
                <a:lnTo>
                  <a:pt x="3301" y="8621"/>
                </a:lnTo>
                <a:lnTo>
                  <a:pt x="3301" y="8657"/>
                </a:lnTo>
                <a:lnTo>
                  <a:pt x="3265" y="8694"/>
                </a:lnTo>
                <a:lnTo>
                  <a:pt x="3118" y="8804"/>
                </a:lnTo>
                <a:lnTo>
                  <a:pt x="2935" y="8841"/>
                </a:lnTo>
                <a:lnTo>
                  <a:pt x="2751" y="8878"/>
                </a:lnTo>
                <a:lnTo>
                  <a:pt x="2531" y="8878"/>
                </a:lnTo>
                <a:lnTo>
                  <a:pt x="2348" y="8841"/>
                </a:lnTo>
                <a:lnTo>
                  <a:pt x="2164" y="8768"/>
                </a:lnTo>
                <a:lnTo>
                  <a:pt x="2018" y="8694"/>
                </a:lnTo>
                <a:lnTo>
                  <a:pt x="1871" y="8584"/>
                </a:lnTo>
                <a:lnTo>
                  <a:pt x="1724" y="8437"/>
                </a:lnTo>
                <a:lnTo>
                  <a:pt x="1651" y="8291"/>
                </a:lnTo>
                <a:lnTo>
                  <a:pt x="1577" y="8144"/>
                </a:lnTo>
                <a:lnTo>
                  <a:pt x="1504" y="7961"/>
                </a:lnTo>
                <a:lnTo>
                  <a:pt x="1504" y="7777"/>
                </a:lnTo>
                <a:lnTo>
                  <a:pt x="1504" y="7594"/>
                </a:lnTo>
                <a:lnTo>
                  <a:pt x="1504" y="7447"/>
                </a:lnTo>
                <a:lnTo>
                  <a:pt x="1577" y="7264"/>
                </a:lnTo>
                <a:lnTo>
                  <a:pt x="1614" y="7154"/>
                </a:lnTo>
                <a:lnTo>
                  <a:pt x="1651" y="7043"/>
                </a:lnTo>
                <a:lnTo>
                  <a:pt x="1614" y="6970"/>
                </a:lnTo>
                <a:lnTo>
                  <a:pt x="1687" y="6970"/>
                </a:lnTo>
                <a:lnTo>
                  <a:pt x="1944" y="6860"/>
                </a:lnTo>
                <a:lnTo>
                  <a:pt x="2201" y="6787"/>
                </a:lnTo>
                <a:lnTo>
                  <a:pt x="2788" y="6493"/>
                </a:lnTo>
                <a:lnTo>
                  <a:pt x="3375" y="6163"/>
                </a:lnTo>
                <a:lnTo>
                  <a:pt x="3815" y="5870"/>
                </a:lnTo>
                <a:lnTo>
                  <a:pt x="3998" y="5686"/>
                </a:lnTo>
                <a:lnTo>
                  <a:pt x="4145" y="5503"/>
                </a:lnTo>
                <a:lnTo>
                  <a:pt x="4292" y="5283"/>
                </a:lnTo>
                <a:lnTo>
                  <a:pt x="4402" y="5099"/>
                </a:lnTo>
                <a:lnTo>
                  <a:pt x="4475" y="4843"/>
                </a:lnTo>
                <a:lnTo>
                  <a:pt x="4512" y="4586"/>
                </a:lnTo>
                <a:lnTo>
                  <a:pt x="4512" y="4402"/>
                </a:lnTo>
                <a:lnTo>
                  <a:pt x="4475" y="4182"/>
                </a:lnTo>
                <a:lnTo>
                  <a:pt x="4365" y="3999"/>
                </a:lnTo>
                <a:lnTo>
                  <a:pt x="4292" y="3926"/>
                </a:lnTo>
                <a:lnTo>
                  <a:pt x="4218" y="3889"/>
                </a:lnTo>
                <a:lnTo>
                  <a:pt x="3962" y="3816"/>
                </a:lnTo>
                <a:lnTo>
                  <a:pt x="3742" y="3779"/>
                </a:lnTo>
                <a:lnTo>
                  <a:pt x="3485" y="3816"/>
                </a:lnTo>
                <a:lnTo>
                  <a:pt x="3228" y="3852"/>
                </a:lnTo>
                <a:lnTo>
                  <a:pt x="2935" y="3962"/>
                </a:lnTo>
                <a:lnTo>
                  <a:pt x="2678" y="4072"/>
                </a:lnTo>
                <a:lnTo>
                  <a:pt x="2164" y="4366"/>
                </a:lnTo>
                <a:lnTo>
                  <a:pt x="1504" y="4733"/>
                </a:lnTo>
                <a:lnTo>
                  <a:pt x="1211" y="4916"/>
                </a:lnTo>
                <a:lnTo>
                  <a:pt x="917" y="5099"/>
                </a:lnTo>
                <a:lnTo>
                  <a:pt x="844" y="5173"/>
                </a:lnTo>
                <a:lnTo>
                  <a:pt x="807" y="5246"/>
                </a:lnTo>
                <a:lnTo>
                  <a:pt x="807" y="5319"/>
                </a:lnTo>
                <a:lnTo>
                  <a:pt x="844" y="5356"/>
                </a:lnTo>
                <a:lnTo>
                  <a:pt x="880" y="5429"/>
                </a:lnTo>
                <a:lnTo>
                  <a:pt x="954" y="5466"/>
                </a:lnTo>
                <a:lnTo>
                  <a:pt x="1101" y="5466"/>
                </a:lnTo>
                <a:lnTo>
                  <a:pt x="1541" y="5246"/>
                </a:lnTo>
                <a:lnTo>
                  <a:pt x="1944" y="4989"/>
                </a:lnTo>
                <a:lnTo>
                  <a:pt x="2788" y="4512"/>
                </a:lnTo>
                <a:lnTo>
                  <a:pt x="3191" y="4329"/>
                </a:lnTo>
                <a:lnTo>
                  <a:pt x="3375" y="4256"/>
                </a:lnTo>
                <a:lnTo>
                  <a:pt x="3595" y="4219"/>
                </a:lnTo>
                <a:lnTo>
                  <a:pt x="3742" y="4182"/>
                </a:lnTo>
                <a:lnTo>
                  <a:pt x="3852" y="4219"/>
                </a:lnTo>
                <a:lnTo>
                  <a:pt x="3998" y="4256"/>
                </a:lnTo>
                <a:lnTo>
                  <a:pt x="4035" y="4292"/>
                </a:lnTo>
                <a:lnTo>
                  <a:pt x="4072" y="4366"/>
                </a:lnTo>
                <a:lnTo>
                  <a:pt x="4108" y="4476"/>
                </a:lnTo>
                <a:lnTo>
                  <a:pt x="4108" y="4586"/>
                </a:lnTo>
                <a:lnTo>
                  <a:pt x="4072" y="4843"/>
                </a:lnTo>
                <a:lnTo>
                  <a:pt x="3998" y="5026"/>
                </a:lnTo>
                <a:lnTo>
                  <a:pt x="3852" y="5246"/>
                </a:lnTo>
                <a:lnTo>
                  <a:pt x="3705" y="5393"/>
                </a:lnTo>
                <a:lnTo>
                  <a:pt x="3558" y="5576"/>
                </a:lnTo>
                <a:lnTo>
                  <a:pt x="3155" y="5833"/>
                </a:lnTo>
                <a:lnTo>
                  <a:pt x="2788" y="6053"/>
                </a:lnTo>
                <a:lnTo>
                  <a:pt x="2348" y="6310"/>
                </a:lnTo>
                <a:lnTo>
                  <a:pt x="1908" y="6530"/>
                </a:lnTo>
                <a:lnTo>
                  <a:pt x="1467" y="6750"/>
                </a:lnTo>
                <a:lnTo>
                  <a:pt x="1321" y="6823"/>
                </a:lnTo>
                <a:lnTo>
                  <a:pt x="1247" y="6860"/>
                </a:lnTo>
                <a:lnTo>
                  <a:pt x="1211" y="6933"/>
                </a:lnTo>
                <a:lnTo>
                  <a:pt x="1174" y="6933"/>
                </a:lnTo>
                <a:lnTo>
                  <a:pt x="1064" y="6860"/>
                </a:lnTo>
                <a:lnTo>
                  <a:pt x="880" y="6713"/>
                </a:lnTo>
                <a:lnTo>
                  <a:pt x="697" y="6457"/>
                </a:lnTo>
                <a:lnTo>
                  <a:pt x="587" y="6273"/>
                </a:lnTo>
                <a:lnTo>
                  <a:pt x="514" y="6053"/>
                </a:lnTo>
                <a:lnTo>
                  <a:pt x="477" y="5833"/>
                </a:lnTo>
                <a:lnTo>
                  <a:pt x="477" y="5613"/>
                </a:lnTo>
                <a:lnTo>
                  <a:pt x="477" y="5356"/>
                </a:lnTo>
                <a:lnTo>
                  <a:pt x="550" y="5136"/>
                </a:lnTo>
                <a:lnTo>
                  <a:pt x="660" y="4879"/>
                </a:lnTo>
                <a:lnTo>
                  <a:pt x="770" y="4659"/>
                </a:lnTo>
                <a:lnTo>
                  <a:pt x="917" y="4476"/>
                </a:lnTo>
                <a:lnTo>
                  <a:pt x="1101" y="4292"/>
                </a:lnTo>
                <a:lnTo>
                  <a:pt x="1504" y="3962"/>
                </a:lnTo>
                <a:lnTo>
                  <a:pt x="1908" y="3705"/>
                </a:lnTo>
                <a:lnTo>
                  <a:pt x="2384" y="3485"/>
                </a:lnTo>
                <a:lnTo>
                  <a:pt x="2458" y="3412"/>
                </a:lnTo>
                <a:lnTo>
                  <a:pt x="2494" y="3302"/>
                </a:lnTo>
                <a:lnTo>
                  <a:pt x="2568" y="3119"/>
                </a:lnTo>
                <a:lnTo>
                  <a:pt x="2715" y="2898"/>
                </a:lnTo>
                <a:lnTo>
                  <a:pt x="2898" y="2715"/>
                </a:lnTo>
                <a:lnTo>
                  <a:pt x="3045" y="2532"/>
                </a:lnTo>
                <a:lnTo>
                  <a:pt x="3228" y="2385"/>
                </a:lnTo>
                <a:lnTo>
                  <a:pt x="3448" y="2238"/>
                </a:lnTo>
                <a:lnTo>
                  <a:pt x="3632" y="2128"/>
                </a:lnTo>
                <a:lnTo>
                  <a:pt x="3852" y="2055"/>
                </a:lnTo>
                <a:lnTo>
                  <a:pt x="4108" y="1981"/>
                </a:lnTo>
                <a:lnTo>
                  <a:pt x="4328" y="1945"/>
                </a:lnTo>
                <a:lnTo>
                  <a:pt x="4549" y="1908"/>
                </a:lnTo>
                <a:lnTo>
                  <a:pt x="4695" y="2055"/>
                </a:lnTo>
                <a:lnTo>
                  <a:pt x="4879" y="2165"/>
                </a:lnTo>
                <a:lnTo>
                  <a:pt x="5135" y="2348"/>
                </a:lnTo>
                <a:lnTo>
                  <a:pt x="5356" y="2568"/>
                </a:lnTo>
                <a:lnTo>
                  <a:pt x="5466" y="2715"/>
                </a:lnTo>
                <a:lnTo>
                  <a:pt x="5539" y="2898"/>
                </a:lnTo>
                <a:lnTo>
                  <a:pt x="5649" y="3229"/>
                </a:lnTo>
                <a:lnTo>
                  <a:pt x="5722" y="3559"/>
                </a:lnTo>
                <a:lnTo>
                  <a:pt x="5686" y="3926"/>
                </a:lnTo>
                <a:lnTo>
                  <a:pt x="5612" y="4256"/>
                </a:lnTo>
                <a:lnTo>
                  <a:pt x="5466" y="4549"/>
                </a:lnTo>
                <a:lnTo>
                  <a:pt x="5062" y="5063"/>
                </a:lnTo>
                <a:lnTo>
                  <a:pt x="4879" y="5319"/>
                </a:lnTo>
                <a:lnTo>
                  <a:pt x="4732" y="5613"/>
                </a:lnTo>
                <a:lnTo>
                  <a:pt x="4659" y="5943"/>
                </a:lnTo>
                <a:lnTo>
                  <a:pt x="4659" y="6090"/>
                </a:lnTo>
                <a:lnTo>
                  <a:pt x="4659" y="6273"/>
                </a:lnTo>
                <a:lnTo>
                  <a:pt x="4695" y="6420"/>
                </a:lnTo>
                <a:lnTo>
                  <a:pt x="4769" y="6567"/>
                </a:lnTo>
                <a:lnTo>
                  <a:pt x="4805" y="6677"/>
                </a:lnTo>
                <a:lnTo>
                  <a:pt x="4915" y="6787"/>
                </a:lnTo>
                <a:lnTo>
                  <a:pt x="5135" y="6933"/>
                </a:lnTo>
                <a:lnTo>
                  <a:pt x="5392" y="7007"/>
                </a:lnTo>
                <a:lnTo>
                  <a:pt x="5649" y="7043"/>
                </a:lnTo>
                <a:lnTo>
                  <a:pt x="5942" y="7007"/>
                </a:lnTo>
                <a:lnTo>
                  <a:pt x="6199" y="6933"/>
                </a:lnTo>
                <a:lnTo>
                  <a:pt x="6456" y="6823"/>
                </a:lnTo>
                <a:lnTo>
                  <a:pt x="6676" y="6677"/>
                </a:lnTo>
                <a:lnTo>
                  <a:pt x="6896" y="6457"/>
                </a:lnTo>
                <a:lnTo>
                  <a:pt x="7043" y="6200"/>
                </a:lnTo>
                <a:lnTo>
                  <a:pt x="7226" y="5980"/>
                </a:lnTo>
                <a:lnTo>
                  <a:pt x="7667" y="5246"/>
                </a:lnTo>
                <a:lnTo>
                  <a:pt x="7887" y="4879"/>
                </a:lnTo>
                <a:lnTo>
                  <a:pt x="8107" y="4476"/>
                </a:lnTo>
                <a:lnTo>
                  <a:pt x="8143" y="4402"/>
                </a:lnTo>
                <a:lnTo>
                  <a:pt x="8107" y="4329"/>
                </a:lnTo>
                <a:lnTo>
                  <a:pt x="8070" y="4256"/>
                </a:lnTo>
                <a:lnTo>
                  <a:pt x="8033" y="4182"/>
                </a:lnTo>
                <a:lnTo>
                  <a:pt x="7777" y="4182"/>
                </a:lnTo>
                <a:lnTo>
                  <a:pt x="7703" y="4256"/>
                </a:lnTo>
                <a:lnTo>
                  <a:pt x="7520" y="4586"/>
                </a:lnTo>
                <a:lnTo>
                  <a:pt x="7300" y="4879"/>
                </a:lnTo>
                <a:lnTo>
                  <a:pt x="6933" y="5540"/>
                </a:lnTo>
                <a:lnTo>
                  <a:pt x="6749" y="5796"/>
                </a:lnTo>
                <a:lnTo>
                  <a:pt x="6566" y="6053"/>
                </a:lnTo>
                <a:lnTo>
                  <a:pt x="6383" y="6273"/>
                </a:lnTo>
                <a:lnTo>
                  <a:pt x="6126" y="6493"/>
                </a:lnTo>
                <a:lnTo>
                  <a:pt x="5942" y="6567"/>
                </a:lnTo>
                <a:lnTo>
                  <a:pt x="5796" y="6603"/>
                </a:lnTo>
                <a:lnTo>
                  <a:pt x="5612" y="6567"/>
                </a:lnTo>
                <a:lnTo>
                  <a:pt x="5466" y="6530"/>
                </a:lnTo>
                <a:lnTo>
                  <a:pt x="5319" y="6457"/>
                </a:lnTo>
                <a:lnTo>
                  <a:pt x="5209" y="6347"/>
                </a:lnTo>
                <a:lnTo>
                  <a:pt x="5135" y="6200"/>
                </a:lnTo>
                <a:lnTo>
                  <a:pt x="5099" y="6016"/>
                </a:lnTo>
                <a:lnTo>
                  <a:pt x="5135" y="5833"/>
                </a:lnTo>
                <a:lnTo>
                  <a:pt x="5172" y="5686"/>
                </a:lnTo>
                <a:lnTo>
                  <a:pt x="5356" y="5393"/>
                </a:lnTo>
                <a:lnTo>
                  <a:pt x="5759" y="4879"/>
                </a:lnTo>
                <a:lnTo>
                  <a:pt x="5906" y="4659"/>
                </a:lnTo>
                <a:lnTo>
                  <a:pt x="6016" y="4402"/>
                </a:lnTo>
                <a:lnTo>
                  <a:pt x="6126" y="4146"/>
                </a:lnTo>
                <a:lnTo>
                  <a:pt x="6163" y="3889"/>
                </a:lnTo>
                <a:lnTo>
                  <a:pt x="6163" y="3632"/>
                </a:lnTo>
                <a:lnTo>
                  <a:pt x="6163" y="3339"/>
                </a:lnTo>
                <a:lnTo>
                  <a:pt x="6089" y="3082"/>
                </a:lnTo>
                <a:lnTo>
                  <a:pt x="6016" y="2825"/>
                </a:lnTo>
                <a:lnTo>
                  <a:pt x="5832" y="2532"/>
                </a:lnTo>
                <a:lnTo>
                  <a:pt x="5576" y="2165"/>
                </a:lnTo>
                <a:lnTo>
                  <a:pt x="5429" y="2018"/>
                </a:lnTo>
                <a:lnTo>
                  <a:pt x="5282" y="1908"/>
                </a:lnTo>
                <a:lnTo>
                  <a:pt x="5099" y="1798"/>
                </a:lnTo>
                <a:lnTo>
                  <a:pt x="4915" y="1725"/>
                </a:lnTo>
                <a:lnTo>
                  <a:pt x="4915" y="1688"/>
                </a:lnTo>
                <a:lnTo>
                  <a:pt x="4915" y="1468"/>
                </a:lnTo>
                <a:lnTo>
                  <a:pt x="4989" y="1321"/>
                </a:lnTo>
                <a:lnTo>
                  <a:pt x="5062" y="1174"/>
                </a:lnTo>
                <a:lnTo>
                  <a:pt x="5172" y="1028"/>
                </a:lnTo>
                <a:lnTo>
                  <a:pt x="5319" y="918"/>
                </a:lnTo>
                <a:lnTo>
                  <a:pt x="5502" y="844"/>
                </a:lnTo>
                <a:lnTo>
                  <a:pt x="5686" y="808"/>
                </a:lnTo>
                <a:lnTo>
                  <a:pt x="5869" y="771"/>
                </a:lnTo>
                <a:lnTo>
                  <a:pt x="6016" y="771"/>
                </a:lnTo>
                <a:lnTo>
                  <a:pt x="6199" y="808"/>
                </a:lnTo>
                <a:lnTo>
                  <a:pt x="6529" y="918"/>
                </a:lnTo>
                <a:lnTo>
                  <a:pt x="7190" y="1211"/>
                </a:lnTo>
                <a:lnTo>
                  <a:pt x="7080" y="1321"/>
                </a:lnTo>
                <a:lnTo>
                  <a:pt x="7043" y="1431"/>
                </a:lnTo>
                <a:lnTo>
                  <a:pt x="7043" y="1541"/>
                </a:lnTo>
                <a:lnTo>
                  <a:pt x="7043" y="1651"/>
                </a:lnTo>
                <a:lnTo>
                  <a:pt x="7153" y="1871"/>
                </a:lnTo>
                <a:lnTo>
                  <a:pt x="7300" y="2018"/>
                </a:lnTo>
                <a:lnTo>
                  <a:pt x="7446" y="2165"/>
                </a:lnTo>
                <a:lnTo>
                  <a:pt x="7556" y="2275"/>
                </a:lnTo>
                <a:lnTo>
                  <a:pt x="7446" y="2495"/>
                </a:lnTo>
                <a:lnTo>
                  <a:pt x="7263" y="3045"/>
                </a:lnTo>
                <a:lnTo>
                  <a:pt x="7153" y="3265"/>
                </a:lnTo>
                <a:lnTo>
                  <a:pt x="7043" y="3485"/>
                </a:lnTo>
                <a:lnTo>
                  <a:pt x="6933" y="3705"/>
                </a:lnTo>
                <a:lnTo>
                  <a:pt x="6896" y="3926"/>
                </a:lnTo>
                <a:lnTo>
                  <a:pt x="6896" y="3999"/>
                </a:lnTo>
                <a:lnTo>
                  <a:pt x="6970" y="4036"/>
                </a:lnTo>
                <a:lnTo>
                  <a:pt x="7043" y="4072"/>
                </a:lnTo>
                <a:lnTo>
                  <a:pt x="7116" y="4036"/>
                </a:lnTo>
                <a:lnTo>
                  <a:pt x="7263" y="3889"/>
                </a:lnTo>
                <a:lnTo>
                  <a:pt x="7410" y="3705"/>
                </a:lnTo>
                <a:lnTo>
                  <a:pt x="7593" y="3265"/>
                </a:lnTo>
                <a:lnTo>
                  <a:pt x="7777" y="2715"/>
                </a:lnTo>
                <a:lnTo>
                  <a:pt x="7813" y="2458"/>
                </a:lnTo>
                <a:lnTo>
                  <a:pt x="7813" y="2422"/>
                </a:lnTo>
                <a:lnTo>
                  <a:pt x="8363" y="2678"/>
                </a:lnTo>
                <a:lnTo>
                  <a:pt x="8584" y="2862"/>
                </a:lnTo>
                <a:lnTo>
                  <a:pt x="8694" y="3009"/>
                </a:lnTo>
                <a:lnTo>
                  <a:pt x="8804" y="3155"/>
                </a:lnTo>
                <a:lnTo>
                  <a:pt x="8877" y="3302"/>
                </a:lnTo>
                <a:lnTo>
                  <a:pt x="8877" y="3449"/>
                </a:lnTo>
                <a:lnTo>
                  <a:pt x="8840" y="3595"/>
                </a:lnTo>
                <a:lnTo>
                  <a:pt x="8694" y="3705"/>
                </a:lnTo>
                <a:lnTo>
                  <a:pt x="8620" y="3779"/>
                </a:lnTo>
                <a:lnTo>
                  <a:pt x="8584" y="3852"/>
                </a:lnTo>
                <a:lnTo>
                  <a:pt x="8584" y="3926"/>
                </a:lnTo>
                <a:lnTo>
                  <a:pt x="8620" y="3999"/>
                </a:lnTo>
                <a:lnTo>
                  <a:pt x="8657" y="4072"/>
                </a:lnTo>
                <a:lnTo>
                  <a:pt x="8730" y="4109"/>
                </a:lnTo>
                <a:lnTo>
                  <a:pt x="8840" y="4109"/>
                </a:lnTo>
                <a:lnTo>
                  <a:pt x="8914" y="4072"/>
                </a:lnTo>
                <a:lnTo>
                  <a:pt x="9097" y="3926"/>
                </a:lnTo>
                <a:lnTo>
                  <a:pt x="9207" y="3779"/>
                </a:lnTo>
                <a:lnTo>
                  <a:pt x="9281" y="3595"/>
                </a:lnTo>
                <a:lnTo>
                  <a:pt x="9281" y="3412"/>
                </a:lnTo>
                <a:lnTo>
                  <a:pt x="9281" y="3192"/>
                </a:lnTo>
                <a:lnTo>
                  <a:pt x="9207" y="3009"/>
                </a:lnTo>
                <a:lnTo>
                  <a:pt x="9097" y="2825"/>
                </a:lnTo>
                <a:lnTo>
                  <a:pt x="8987" y="2642"/>
                </a:lnTo>
                <a:lnTo>
                  <a:pt x="8804" y="2458"/>
                </a:lnTo>
                <a:lnTo>
                  <a:pt x="8584" y="2348"/>
                </a:lnTo>
                <a:lnTo>
                  <a:pt x="8107" y="2091"/>
                </a:lnTo>
                <a:lnTo>
                  <a:pt x="7887" y="1981"/>
                </a:lnTo>
                <a:lnTo>
                  <a:pt x="7593" y="1798"/>
                </a:lnTo>
                <a:lnTo>
                  <a:pt x="7446" y="1651"/>
                </a:lnTo>
                <a:lnTo>
                  <a:pt x="7373" y="1541"/>
                </a:lnTo>
                <a:lnTo>
                  <a:pt x="7336" y="1431"/>
                </a:lnTo>
                <a:lnTo>
                  <a:pt x="7373" y="1284"/>
                </a:lnTo>
                <a:lnTo>
                  <a:pt x="7483" y="1358"/>
                </a:lnTo>
                <a:lnTo>
                  <a:pt x="7556" y="1358"/>
                </a:lnTo>
                <a:lnTo>
                  <a:pt x="7593" y="1321"/>
                </a:lnTo>
                <a:lnTo>
                  <a:pt x="7630" y="1248"/>
                </a:lnTo>
                <a:lnTo>
                  <a:pt x="7703" y="1138"/>
                </a:lnTo>
                <a:lnTo>
                  <a:pt x="7813" y="954"/>
                </a:lnTo>
                <a:lnTo>
                  <a:pt x="7923" y="808"/>
                </a:lnTo>
                <a:lnTo>
                  <a:pt x="8107" y="698"/>
                </a:lnTo>
                <a:lnTo>
                  <a:pt x="8290" y="624"/>
                </a:lnTo>
                <a:lnTo>
                  <a:pt x="8474" y="588"/>
                </a:lnTo>
                <a:lnTo>
                  <a:pt x="8694" y="551"/>
                </a:lnTo>
                <a:lnTo>
                  <a:pt x="9060" y="514"/>
                </a:lnTo>
                <a:close/>
                <a:moveTo>
                  <a:pt x="13279" y="9318"/>
                </a:moveTo>
                <a:lnTo>
                  <a:pt x="13426" y="9428"/>
                </a:lnTo>
                <a:lnTo>
                  <a:pt x="13426" y="9464"/>
                </a:lnTo>
                <a:lnTo>
                  <a:pt x="13352" y="9464"/>
                </a:lnTo>
                <a:lnTo>
                  <a:pt x="13242" y="9538"/>
                </a:lnTo>
                <a:lnTo>
                  <a:pt x="12985" y="9868"/>
                </a:lnTo>
                <a:lnTo>
                  <a:pt x="12692" y="10198"/>
                </a:lnTo>
                <a:lnTo>
                  <a:pt x="12362" y="10492"/>
                </a:lnTo>
                <a:lnTo>
                  <a:pt x="12032" y="10748"/>
                </a:lnTo>
                <a:lnTo>
                  <a:pt x="11445" y="11078"/>
                </a:lnTo>
                <a:lnTo>
                  <a:pt x="10858" y="11409"/>
                </a:lnTo>
                <a:lnTo>
                  <a:pt x="10638" y="11372"/>
                </a:lnTo>
                <a:lnTo>
                  <a:pt x="10418" y="11299"/>
                </a:lnTo>
                <a:lnTo>
                  <a:pt x="10234" y="11188"/>
                </a:lnTo>
                <a:lnTo>
                  <a:pt x="10051" y="11078"/>
                </a:lnTo>
                <a:lnTo>
                  <a:pt x="10491" y="11005"/>
                </a:lnTo>
                <a:lnTo>
                  <a:pt x="10895" y="10858"/>
                </a:lnTo>
                <a:lnTo>
                  <a:pt x="11298" y="10675"/>
                </a:lnTo>
                <a:lnTo>
                  <a:pt x="11702" y="10492"/>
                </a:lnTo>
                <a:lnTo>
                  <a:pt x="12142" y="10235"/>
                </a:lnTo>
                <a:lnTo>
                  <a:pt x="12545" y="9941"/>
                </a:lnTo>
                <a:lnTo>
                  <a:pt x="12912" y="9648"/>
                </a:lnTo>
                <a:lnTo>
                  <a:pt x="13279" y="9318"/>
                </a:lnTo>
                <a:close/>
                <a:moveTo>
                  <a:pt x="13609" y="9648"/>
                </a:moveTo>
                <a:lnTo>
                  <a:pt x="13719" y="9795"/>
                </a:lnTo>
                <a:lnTo>
                  <a:pt x="13792" y="9978"/>
                </a:lnTo>
                <a:lnTo>
                  <a:pt x="13939" y="10345"/>
                </a:lnTo>
                <a:lnTo>
                  <a:pt x="13939" y="10602"/>
                </a:lnTo>
                <a:lnTo>
                  <a:pt x="13939" y="10858"/>
                </a:lnTo>
                <a:lnTo>
                  <a:pt x="13866" y="10968"/>
                </a:lnTo>
                <a:lnTo>
                  <a:pt x="13829" y="10932"/>
                </a:lnTo>
                <a:lnTo>
                  <a:pt x="13719" y="10932"/>
                </a:lnTo>
                <a:lnTo>
                  <a:pt x="13719" y="10968"/>
                </a:lnTo>
                <a:lnTo>
                  <a:pt x="13609" y="11188"/>
                </a:lnTo>
                <a:lnTo>
                  <a:pt x="12765" y="11299"/>
                </a:lnTo>
                <a:lnTo>
                  <a:pt x="12912" y="11188"/>
                </a:lnTo>
                <a:lnTo>
                  <a:pt x="13316" y="10895"/>
                </a:lnTo>
                <a:lnTo>
                  <a:pt x="13682" y="10565"/>
                </a:lnTo>
                <a:lnTo>
                  <a:pt x="13756" y="10492"/>
                </a:lnTo>
                <a:lnTo>
                  <a:pt x="13756" y="10381"/>
                </a:lnTo>
                <a:lnTo>
                  <a:pt x="13719" y="10308"/>
                </a:lnTo>
                <a:lnTo>
                  <a:pt x="13609" y="10271"/>
                </a:lnTo>
                <a:lnTo>
                  <a:pt x="13536" y="10271"/>
                </a:lnTo>
                <a:lnTo>
                  <a:pt x="13462" y="10308"/>
                </a:lnTo>
                <a:lnTo>
                  <a:pt x="13059" y="10638"/>
                </a:lnTo>
                <a:lnTo>
                  <a:pt x="12655" y="10968"/>
                </a:lnTo>
                <a:lnTo>
                  <a:pt x="12398" y="11152"/>
                </a:lnTo>
                <a:lnTo>
                  <a:pt x="12325" y="11225"/>
                </a:lnTo>
                <a:lnTo>
                  <a:pt x="12252" y="11372"/>
                </a:lnTo>
                <a:lnTo>
                  <a:pt x="11665" y="11409"/>
                </a:lnTo>
                <a:lnTo>
                  <a:pt x="11481" y="11445"/>
                </a:lnTo>
                <a:lnTo>
                  <a:pt x="11775" y="11299"/>
                </a:lnTo>
                <a:lnTo>
                  <a:pt x="12068" y="11115"/>
                </a:lnTo>
                <a:lnTo>
                  <a:pt x="12362" y="10932"/>
                </a:lnTo>
                <a:lnTo>
                  <a:pt x="12655" y="10748"/>
                </a:lnTo>
                <a:lnTo>
                  <a:pt x="12912" y="10492"/>
                </a:lnTo>
                <a:lnTo>
                  <a:pt x="13132" y="10271"/>
                </a:lnTo>
                <a:lnTo>
                  <a:pt x="13352" y="10015"/>
                </a:lnTo>
                <a:lnTo>
                  <a:pt x="13572" y="9721"/>
                </a:lnTo>
                <a:lnTo>
                  <a:pt x="13609" y="9648"/>
                </a:lnTo>
                <a:close/>
                <a:moveTo>
                  <a:pt x="9060" y="1"/>
                </a:moveTo>
                <a:lnTo>
                  <a:pt x="8804" y="37"/>
                </a:lnTo>
                <a:lnTo>
                  <a:pt x="8547" y="37"/>
                </a:lnTo>
                <a:lnTo>
                  <a:pt x="8290" y="111"/>
                </a:lnTo>
                <a:lnTo>
                  <a:pt x="8033" y="184"/>
                </a:lnTo>
                <a:lnTo>
                  <a:pt x="7813" y="294"/>
                </a:lnTo>
                <a:lnTo>
                  <a:pt x="7593" y="441"/>
                </a:lnTo>
                <a:lnTo>
                  <a:pt x="7410" y="624"/>
                </a:lnTo>
                <a:lnTo>
                  <a:pt x="7300" y="844"/>
                </a:lnTo>
                <a:lnTo>
                  <a:pt x="6896" y="624"/>
                </a:lnTo>
                <a:lnTo>
                  <a:pt x="6493" y="441"/>
                </a:lnTo>
                <a:lnTo>
                  <a:pt x="6273" y="367"/>
                </a:lnTo>
                <a:lnTo>
                  <a:pt x="6053" y="331"/>
                </a:lnTo>
                <a:lnTo>
                  <a:pt x="5612" y="331"/>
                </a:lnTo>
                <a:lnTo>
                  <a:pt x="5392" y="404"/>
                </a:lnTo>
                <a:lnTo>
                  <a:pt x="5209" y="477"/>
                </a:lnTo>
                <a:lnTo>
                  <a:pt x="5025" y="588"/>
                </a:lnTo>
                <a:lnTo>
                  <a:pt x="4842" y="734"/>
                </a:lnTo>
                <a:lnTo>
                  <a:pt x="4695" y="881"/>
                </a:lnTo>
                <a:lnTo>
                  <a:pt x="4585" y="1064"/>
                </a:lnTo>
                <a:lnTo>
                  <a:pt x="4512" y="1248"/>
                </a:lnTo>
                <a:lnTo>
                  <a:pt x="4475" y="1468"/>
                </a:lnTo>
                <a:lnTo>
                  <a:pt x="4182" y="1505"/>
                </a:lnTo>
                <a:lnTo>
                  <a:pt x="3888" y="1541"/>
                </a:lnTo>
                <a:lnTo>
                  <a:pt x="3595" y="1651"/>
                </a:lnTo>
                <a:lnTo>
                  <a:pt x="3338" y="1798"/>
                </a:lnTo>
                <a:lnTo>
                  <a:pt x="3081" y="1945"/>
                </a:lnTo>
                <a:lnTo>
                  <a:pt x="2861" y="2091"/>
                </a:lnTo>
                <a:lnTo>
                  <a:pt x="2641" y="2312"/>
                </a:lnTo>
                <a:lnTo>
                  <a:pt x="2421" y="2532"/>
                </a:lnTo>
                <a:lnTo>
                  <a:pt x="2238" y="2788"/>
                </a:lnTo>
                <a:lnTo>
                  <a:pt x="2091" y="3082"/>
                </a:lnTo>
                <a:lnTo>
                  <a:pt x="1981" y="3155"/>
                </a:lnTo>
                <a:lnTo>
                  <a:pt x="1834" y="3229"/>
                </a:lnTo>
                <a:lnTo>
                  <a:pt x="1504" y="3375"/>
                </a:lnTo>
                <a:lnTo>
                  <a:pt x="1211" y="3559"/>
                </a:lnTo>
                <a:lnTo>
                  <a:pt x="954" y="3779"/>
                </a:lnTo>
                <a:lnTo>
                  <a:pt x="697" y="3999"/>
                </a:lnTo>
                <a:lnTo>
                  <a:pt x="477" y="4256"/>
                </a:lnTo>
                <a:lnTo>
                  <a:pt x="330" y="4512"/>
                </a:lnTo>
                <a:lnTo>
                  <a:pt x="183" y="4769"/>
                </a:lnTo>
                <a:lnTo>
                  <a:pt x="73" y="5063"/>
                </a:lnTo>
                <a:lnTo>
                  <a:pt x="37" y="5319"/>
                </a:lnTo>
                <a:lnTo>
                  <a:pt x="0" y="5613"/>
                </a:lnTo>
                <a:lnTo>
                  <a:pt x="0" y="5906"/>
                </a:lnTo>
                <a:lnTo>
                  <a:pt x="73" y="6200"/>
                </a:lnTo>
                <a:lnTo>
                  <a:pt x="183" y="6493"/>
                </a:lnTo>
                <a:lnTo>
                  <a:pt x="294" y="6713"/>
                </a:lnTo>
                <a:lnTo>
                  <a:pt x="440" y="6933"/>
                </a:lnTo>
                <a:lnTo>
                  <a:pt x="660" y="7117"/>
                </a:lnTo>
                <a:lnTo>
                  <a:pt x="880" y="7300"/>
                </a:lnTo>
                <a:lnTo>
                  <a:pt x="1064" y="7374"/>
                </a:lnTo>
                <a:lnTo>
                  <a:pt x="1027" y="7594"/>
                </a:lnTo>
                <a:lnTo>
                  <a:pt x="1027" y="7814"/>
                </a:lnTo>
                <a:lnTo>
                  <a:pt x="1064" y="8034"/>
                </a:lnTo>
                <a:lnTo>
                  <a:pt x="1101" y="8217"/>
                </a:lnTo>
                <a:lnTo>
                  <a:pt x="1174" y="8437"/>
                </a:lnTo>
                <a:lnTo>
                  <a:pt x="1284" y="8621"/>
                </a:lnTo>
                <a:lnTo>
                  <a:pt x="1431" y="8804"/>
                </a:lnTo>
                <a:lnTo>
                  <a:pt x="1614" y="8988"/>
                </a:lnTo>
                <a:lnTo>
                  <a:pt x="1797" y="9098"/>
                </a:lnTo>
                <a:lnTo>
                  <a:pt x="1981" y="9208"/>
                </a:lnTo>
                <a:lnTo>
                  <a:pt x="2201" y="9281"/>
                </a:lnTo>
                <a:lnTo>
                  <a:pt x="2421" y="9318"/>
                </a:lnTo>
                <a:lnTo>
                  <a:pt x="2641" y="9354"/>
                </a:lnTo>
                <a:lnTo>
                  <a:pt x="2861" y="9318"/>
                </a:lnTo>
                <a:lnTo>
                  <a:pt x="3081" y="9281"/>
                </a:lnTo>
                <a:lnTo>
                  <a:pt x="3301" y="9208"/>
                </a:lnTo>
                <a:lnTo>
                  <a:pt x="3375" y="9354"/>
                </a:lnTo>
                <a:lnTo>
                  <a:pt x="3448" y="9501"/>
                </a:lnTo>
                <a:lnTo>
                  <a:pt x="3595" y="9648"/>
                </a:lnTo>
                <a:lnTo>
                  <a:pt x="3742" y="9758"/>
                </a:lnTo>
                <a:lnTo>
                  <a:pt x="3925" y="9868"/>
                </a:lnTo>
                <a:lnTo>
                  <a:pt x="4108" y="9905"/>
                </a:lnTo>
                <a:lnTo>
                  <a:pt x="4292" y="9941"/>
                </a:lnTo>
                <a:lnTo>
                  <a:pt x="4475" y="9941"/>
                </a:lnTo>
                <a:lnTo>
                  <a:pt x="4842" y="9905"/>
                </a:lnTo>
                <a:lnTo>
                  <a:pt x="5246" y="9795"/>
                </a:lnTo>
                <a:lnTo>
                  <a:pt x="5686" y="9648"/>
                </a:lnTo>
                <a:lnTo>
                  <a:pt x="6163" y="9574"/>
                </a:lnTo>
                <a:lnTo>
                  <a:pt x="6603" y="9574"/>
                </a:lnTo>
                <a:lnTo>
                  <a:pt x="7080" y="9611"/>
                </a:lnTo>
                <a:lnTo>
                  <a:pt x="7446" y="9648"/>
                </a:lnTo>
                <a:lnTo>
                  <a:pt x="7630" y="9648"/>
                </a:lnTo>
                <a:lnTo>
                  <a:pt x="7813" y="9611"/>
                </a:lnTo>
                <a:lnTo>
                  <a:pt x="7960" y="9721"/>
                </a:lnTo>
                <a:lnTo>
                  <a:pt x="8143" y="9795"/>
                </a:lnTo>
                <a:lnTo>
                  <a:pt x="8327" y="9831"/>
                </a:lnTo>
                <a:lnTo>
                  <a:pt x="8547" y="9868"/>
                </a:lnTo>
                <a:lnTo>
                  <a:pt x="9024" y="9905"/>
                </a:lnTo>
                <a:lnTo>
                  <a:pt x="9391" y="9868"/>
                </a:lnTo>
                <a:lnTo>
                  <a:pt x="9501" y="9868"/>
                </a:lnTo>
                <a:lnTo>
                  <a:pt x="9354" y="10161"/>
                </a:lnTo>
                <a:lnTo>
                  <a:pt x="9317" y="10308"/>
                </a:lnTo>
                <a:lnTo>
                  <a:pt x="9281" y="10492"/>
                </a:lnTo>
                <a:lnTo>
                  <a:pt x="9317" y="10638"/>
                </a:lnTo>
                <a:lnTo>
                  <a:pt x="9354" y="10785"/>
                </a:lnTo>
                <a:lnTo>
                  <a:pt x="9464" y="11078"/>
                </a:lnTo>
                <a:lnTo>
                  <a:pt x="9647" y="11335"/>
                </a:lnTo>
                <a:lnTo>
                  <a:pt x="9831" y="11519"/>
                </a:lnTo>
                <a:lnTo>
                  <a:pt x="9977" y="11629"/>
                </a:lnTo>
                <a:lnTo>
                  <a:pt x="10198" y="11739"/>
                </a:lnTo>
                <a:lnTo>
                  <a:pt x="10381" y="11812"/>
                </a:lnTo>
                <a:lnTo>
                  <a:pt x="10821" y="11922"/>
                </a:lnTo>
                <a:lnTo>
                  <a:pt x="11298" y="11959"/>
                </a:lnTo>
                <a:lnTo>
                  <a:pt x="11775" y="11922"/>
                </a:lnTo>
                <a:lnTo>
                  <a:pt x="12215" y="11885"/>
                </a:lnTo>
                <a:lnTo>
                  <a:pt x="13095" y="11775"/>
                </a:lnTo>
                <a:lnTo>
                  <a:pt x="13939" y="11665"/>
                </a:lnTo>
                <a:lnTo>
                  <a:pt x="14343" y="11555"/>
                </a:lnTo>
                <a:lnTo>
                  <a:pt x="14746" y="11409"/>
                </a:lnTo>
                <a:lnTo>
                  <a:pt x="15076" y="11262"/>
                </a:lnTo>
                <a:lnTo>
                  <a:pt x="15370" y="11042"/>
                </a:lnTo>
                <a:lnTo>
                  <a:pt x="15626" y="10785"/>
                </a:lnTo>
                <a:lnTo>
                  <a:pt x="15847" y="10528"/>
                </a:lnTo>
                <a:lnTo>
                  <a:pt x="16030" y="10235"/>
                </a:lnTo>
                <a:lnTo>
                  <a:pt x="16213" y="9941"/>
                </a:lnTo>
                <a:lnTo>
                  <a:pt x="16360" y="9648"/>
                </a:lnTo>
                <a:lnTo>
                  <a:pt x="16433" y="9318"/>
                </a:lnTo>
                <a:lnTo>
                  <a:pt x="16507" y="8988"/>
                </a:lnTo>
                <a:lnTo>
                  <a:pt x="16543" y="8657"/>
                </a:lnTo>
                <a:lnTo>
                  <a:pt x="16507" y="8327"/>
                </a:lnTo>
                <a:lnTo>
                  <a:pt x="16470" y="7997"/>
                </a:lnTo>
                <a:lnTo>
                  <a:pt x="16690" y="7447"/>
                </a:lnTo>
                <a:lnTo>
                  <a:pt x="16837" y="6933"/>
                </a:lnTo>
                <a:lnTo>
                  <a:pt x="16910" y="6347"/>
                </a:lnTo>
                <a:lnTo>
                  <a:pt x="16910" y="5796"/>
                </a:lnTo>
                <a:lnTo>
                  <a:pt x="16837" y="5429"/>
                </a:lnTo>
                <a:lnTo>
                  <a:pt x="16727" y="5063"/>
                </a:lnTo>
                <a:lnTo>
                  <a:pt x="16654" y="4916"/>
                </a:lnTo>
                <a:lnTo>
                  <a:pt x="16543" y="4769"/>
                </a:lnTo>
                <a:lnTo>
                  <a:pt x="16397" y="4659"/>
                </a:lnTo>
                <a:lnTo>
                  <a:pt x="16250" y="4586"/>
                </a:lnTo>
                <a:lnTo>
                  <a:pt x="16250" y="4146"/>
                </a:lnTo>
                <a:lnTo>
                  <a:pt x="16177" y="3742"/>
                </a:lnTo>
                <a:lnTo>
                  <a:pt x="16030" y="3375"/>
                </a:lnTo>
                <a:lnTo>
                  <a:pt x="15773" y="3009"/>
                </a:lnTo>
                <a:lnTo>
                  <a:pt x="15626" y="2825"/>
                </a:lnTo>
                <a:lnTo>
                  <a:pt x="15443" y="2642"/>
                </a:lnTo>
                <a:lnTo>
                  <a:pt x="15223" y="2495"/>
                </a:lnTo>
                <a:lnTo>
                  <a:pt x="15003" y="2385"/>
                </a:lnTo>
                <a:lnTo>
                  <a:pt x="14746" y="2238"/>
                </a:lnTo>
                <a:lnTo>
                  <a:pt x="14526" y="2055"/>
                </a:lnTo>
                <a:lnTo>
                  <a:pt x="14379" y="1835"/>
                </a:lnTo>
                <a:lnTo>
                  <a:pt x="14233" y="1578"/>
                </a:lnTo>
                <a:lnTo>
                  <a:pt x="14123" y="1358"/>
                </a:lnTo>
                <a:lnTo>
                  <a:pt x="13976" y="1138"/>
                </a:lnTo>
                <a:lnTo>
                  <a:pt x="13829" y="991"/>
                </a:lnTo>
                <a:lnTo>
                  <a:pt x="13682" y="808"/>
                </a:lnTo>
                <a:lnTo>
                  <a:pt x="13499" y="698"/>
                </a:lnTo>
                <a:lnTo>
                  <a:pt x="13279" y="588"/>
                </a:lnTo>
                <a:lnTo>
                  <a:pt x="13059" y="514"/>
                </a:lnTo>
                <a:lnTo>
                  <a:pt x="12802" y="441"/>
                </a:lnTo>
                <a:lnTo>
                  <a:pt x="12362" y="441"/>
                </a:lnTo>
                <a:lnTo>
                  <a:pt x="11885" y="477"/>
                </a:lnTo>
                <a:lnTo>
                  <a:pt x="11408" y="588"/>
                </a:lnTo>
                <a:lnTo>
                  <a:pt x="10968" y="698"/>
                </a:lnTo>
                <a:lnTo>
                  <a:pt x="10821" y="514"/>
                </a:lnTo>
                <a:lnTo>
                  <a:pt x="10601" y="331"/>
                </a:lnTo>
                <a:lnTo>
                  <a:pt x="10381" y="221"/>
                </a:lnTo>
                <a:lnTo>
                  <a:pt x="10124" y="147"/>
                </a:lnTo>
                <a:lnTo>
                  <a:pt x="9867" y="74"/>
                </a:lnTo>
                <a:lnTo>
                  <a:pt x="9574" y="37"/>
                </a:lnTo>
                <a:lnTo>
                  <a:pt x="9060" y="1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4" name="Shape 284"/>
          <p:cNvSpPr/>
          <p:nvPr/>
        </p:nvSpPr>
        <p:spPr>
          <a:xfrm rot="-5400000">
            <a:off x="7996280" y="316930"/>
            <a:ext cx="279906" cy="357966"/>
          </a:xfrm>
          <a:custGeom>
            <a:avLst/>
            <a:gdLst/>
            <a:ahLst/>
            <a:cxnLst/>
            <a:rect l="0" t="0" r="0" b="0"/>
            <a:pathLst>
              <a:path w="9868" h="12620" extrusionOk="0">
                <a:moveTo>
                  <a:pt x="4182" y="661"/>
                </a:moveTo>
                <a:lnTo>
                  <a:pt x="4182" y="918"/>
                </a:lnTo>
                <a:lnTo>
                  <a:pt x="4182" y="1431"/>
                </a:lnTo>
                <a:lnTo>
                  <a:pt x="4145" y="2202"/>
                </a:lnTo>
                <a:lnTo>
                  <a:pt x="3925" y="2165"/>
                </a:lnTo>
                <a:lnTo>
                  <a:pt x="3962" y="2018"/>
                </a:lnTo>
                <a:lnTo>
                  <a:pt x="3962" y="1835"/>
                </a:lnTo>
                <a:lnTo>
                  <a:pt x="3889" y="1468"/>
                </a:lnTo>
                <a:lnTo>
                  <a:pt x="3852" y="1101"/>
                </a:lnTo>
                <a:lnTo>
                  <a:pt x="3889" y="918"/>
                </a:lnTo>
                <a:lnTo>
                  <a:pt x="3962" y="771"/>
                </a:lnTo>
                <a:lnTo>
                  <a:pt x="3999" y="698"/>
                </a:lnTo>
                <a:lnTo>
                  <a:pt x="4072" y="661"/>
                </a:lnTo>
                <a:close/>
                <a:moveTo>
                  <a:pt x="1541" y="404"/>
                </a:moveTo>
                <a:lnTo>
                  <a:pt x="1578" y="441"/>
                </a:lnTo>
                <a:lnTo>
                  <a:pt x="1614" y="514"/>
                </a:lnTo>
                <a:lnTo>
                  <a:pt x="1614" y="1138"/>
                </a:lnTo>
                <a:lnTo>
                  <a:pt x="1688" y="2202"/>
                </a:lnTo>
                <a:lnTo>
                  <a:pt x="1284" y="2238"/>
                </a:lnTo>
                <a:lnTo>
                  <a:pt x="1211" y="2238"/>
                </a:lnTo>
                <a:lnTo>
                  <a:pt x="1211" y="1871"/>
                </a:lnTo>
                <a:lnTo>
                  <a:pt x="1174" y="1505"/>
                </a:lnTo>
                <a:lnTo>
                  <a:pt x="1211" y="1211"/>
                </a:lnTo>
                <a:lnTo>
                  <a:pt x="1248" y="954"/>
                </a:lnTo>
                <a:lnTo>
                  <a:pt x="1358" y="404"/>
                </a:lnTo>
                <a:close/>
                <a:moveTo>
                  <a:pt x="3815" y="2678"/>
                </a:moveTo>
                <a:lnTo>
                  <a:pt x="4439" y="2715"/>
                </a:lnTo>
                <a:lnTo>
                  <a:pt x="5026" y="2789"/>
                </a:lnTo>
                <a:lnTo>
                  <a:pt x="5026" y="2825"/>
                </a:lnTo>
                <a:lnTo>
                  <a:pt x="5136" y="3485"/>
                </a:lnTo>
                <a:lnTo>
                  <a:pt x="3925" y="3559"/>
                </a:lnTo>
                <a:lnTo>
                  <a:pt x="2678" y="3632"/>
                </a:lnTo>
                <a:lnTo>
                  <a:pt x="1358" y="3669"/>
                </a:lnTo>
                <a:lnTo>
                  <a:pt x="917" y="3706"/>
                </a:lnTo>
                <a:lnTo>
                  <a:pt x="477" y="3742"/>
                </a:lnTo>
                <a:lnTo>
                  <a:pt x="441" y="3229"/>
                </a:lnTo>
                <a:lnTo>
                  <a:pt x="441" y="2972"/>
                </a:lnTo>
                <a:lnTo>
                  <a:pt x="404" y="2862"/>
                </a:lnTo>
                <a:lnTo>
                  <a:pt x="331" y="2752"/>
                </a:lnTo>
                <a:lnTo>
                  <a:pt x="587" y="2789"/>
                </a:lnTo>
                <a:lnTo>
                  <a:pt x="807" y="2789"/>
                </a:lnTo>
                <a:lnTo>
                  <a:pt x="1284" y="2752"/>
                </a:lnTo>
                <a:lnTo>
                  <a:pt x="1945" y="2678"/>
                </a:lnTo>
                <a:close/>
                <a:moveTo>
                  <a:pt x="4916" y="3999"/>
                </a:moveTo>
                <a:lnTo>
                  <a:pt x="4989" y="4072"/>
                </a:lnTo>
                <a:lnTo>
                  <a:pt x="5136" y="4109"/>
                </a:lnTo>
                <a:lnTo>
                  <a:pt x="5209" y="4072"/>
                </a:lnTo>
                <a:lnTo>
                  <a:pt x="5246" y="4623"/>
                </a:lnTo>
                <a:lnTo>
                  <a:pt x="5209" y="5173"/>
                </a:lnTo>
                <a:lnTo>
                  <a:pt x="5173" y="5430"/>
                </a:lnTo>
                <a:lnTo>
                  <a:pt x="5099" y="5723"/>
                </a:lnTo>
                <a:lnTo>
                  <a:pt x="4989" y="5980"/>
                </a:lnTo>
                <a:lnTo>
                  <a:pt x="4806" y="6200"/>
                </a:lnTo>
                <a:lnTo>
                  <a:pt x="4659" y="6310"/>
                </a:lnTo>
                <a:lnTo>
                  <a:pt x="4476" y="6420"/>
                </a:lnTo>
                <a:lnTo>
                  <a:pt x="4292" y="6457"/>
                </a:lnTo>
                <a:lnTo>
                  <a:pt x="4072" y="6493"/>
                </a:lnTo>
                <a:lnTo>
                  <a:pt x="3632" y="6530"/>
                </a:lnTo>
                <a:lnTo>
                  <a:pt x="3265" y="6567"/>
                </a:lnTo>
                <a:lnTo>
                  <a:pt x="2605" y="6567"/>
                </a:lnTo>
                <a:lnTo>
                  <a:pt x="2642" y="6493"/>
                </a:lnTo>
                <a:lnTo>
                  <a:pt x="2678" y="6383"/>
                </a:lnTo>
                <a:lnTo>
                  <a:pt x="2788" y="6310"/>
                </a:lnTo>
                <a:lnTo>
                  <a:pt x="2825" y="6273"/>
                </a:lnTo>
                <a:lnTo>
                  <a:pt x="2825" y="6237"/>
                </a:lnTo>
                <a:lnTo>
                  <a:pt x="2788" y="6200"/>
                </a:lnTo>
                <a:lnTo>
                  <a:pt x="2715" y="6200"/>
                </a:lnTo>
                <a:lnTo>
                  <a:pt x="2605" y="6237"/>
                </a:lnTo>
                <a:lnTo>
                  <a:pt x="2458" y="6310"/>
                </a:lnTo>
                <a:lnTo>
                  <a:pt x="2348" y="6420"/>
                </a:lnTo>
                <a:lnTo>
                  <a:pt x="2311" y="6567"/>
                </a:lnTo>
                <a:lnTo>
                  <a:pt x="1724" y="6493"/>
                </a:lnTo>
                <a:lnTo>
                  <a:pt x="1541" y="6457"/>
                </a:lnTo>
                <a:lnTo>
                  <a:pt x="1688" y="6420"/>
                </a:lnTo>
                <a:lnTo>
                  <a:pt x="2055" y="6383"/>
                </a:lnTo>
                <a:lnTo>
                  <a:pt x="2201" y="6310"/>
                </a:lnTo>
                <a:lnTo>
                  <a:pt x="2275" y="6237"/>
                </a:lnTo>
                <a:lnTo>
                  <a:pt x="2311" y="6163"/>
                </a:lnTo>
                <a:lnTo>
                  <a:pt x="2311" y="6090"/>
                </a:lnTo>
                <a:lnTo>
                  <a:pt x="2275" y="6016"/>
                </a:lnTo>
                <a:lnTo>
                  <a:pt x="2238" y="5980"/>
                </a:lnTo>
                <a:lnTo>
                  <a:pt x="2201" y="5943"/>
                </a:lnTo>
                <a:lnTo>
                  <a:pt x="2055" y="5943"/>
                </a:lnTo>
                <a:lnTo>
                  <a:pt x="1981" y="6016"/>
                </a:lnTo>
                <a:lnTo>
                  <a:pt x="1798" y="6053"/>
                </a:lnTo>
                <a:lnTo>
                  <a:pt x="1394" y="6127"/>
                </a:lnTo>
                <a:lnTo>
                  <a:pt x="1138" y="6200"/>
                </a:lnTo>
                <a:lnTo>
                  <a:pt x="917" y="6273"/>
                </a:lnTo>
                <a:lnTo>
                  <a:pt x="807" y="6200"/>
                </a:lnTo>
                <a:lnTo>
                  <a:pt x="697" y="6127"/>
                </a:lnTo>
                <a:lnTo>
                  <a:pt x="661" y="5980"/>
                </a:lnTo>
                <a:lnTo>
                  <a:pt x="624" y="5870"/>
                </a:lnTo>
                <a:lnTo>
                  <a:pt x="624" y="5870"/>
                </a:lnTo>
                <a:lnTo>
                  <a:pt x="844" y="5906"/>
                </a:lnTo>
                <a:lnTo>
                  <a:pt x="1504" y="5906"/>
                </a:lnTo>
                <a:lnTo>
                  <a:pt x="1724" y="5870"/>
                </a:lnTo>
                <a:lnTo>
                  <a:pt x="1945" y="5833"/>
                </a:lnTo>
                <a:lnTo>
                  <a:pt x="1981" y="5796"/>
                </a:lnTo>
                <a:lnTo>
                  <a:pt x="2018" y="5760"/>
                </a:lnTo>
                <a:lnTo>
                  <a:pt x="2055" y="5650"/>
                </a:lnTo>
                <a:lnTo>
                  <a:pt x="1981" y="5540"/>
                </a:lnTo>
                <a:lnTo>
                  <a:pt x="1945" y="5503"/>
                </a:lnTo>
                <a:lnTo>
                  <a:pt x="1504" y="5503"/>
                </a:lnTo>
                <a:lnTo>
                  <a:pt x="1101" y="5540"/>
                </a:lnTo>
                <a:lnTo>
                  <a:pt x="844" y="5576"/>
                </a:lnTo>
                <a:lnTo>
                  <a:pt x="587" y="5576"/>
                </a:lnTo>
                <a:lnTo>
                  <a:pt x="587" y="5356"/>
                </a:lnTo>
                <a:lnTo>
                  <a:pt x="734" y="5430"/>
                </a:lnTo>
                <a:lnTo>
                  <a:pt x="881" y="5466"/>
                </a:lnTo>
                <a:lnTo>
                  <a:pt x="1211" y="5466"/>
                </a:lnTo>
                <a:lnTo>
                  <a:pt x="1541" y="5393"/>
                </a:lnTo>
                <a:lnTo>
                  <a:pt x="1835" y="5246"/>
                </a:lnTo>
                <a:lnTo>
                  <a:pt x="1871" y="5173"/>
                </a:lnTo>
                <a:lnTo>
                  <a:pt x="1908" y="5099"/>
                </a:lnTo>
                <a:lnTo>
                  <a:pt x="1908" y="5026"/>
                </a:lnTo>
                <a:lnTo>
                  <a:pt x="1871" y="4953"/>
                </a:lnTo>
                <a:lnTo>
                  <a:pt x="1835" y="4916"/>
                </a:lnTo>
                <a:lnTo>
                  <a:pt x="1761" y="4879"/>
                </a:lnTo>
                <a:lnTo>
                  <a:pt x="1724" y="4879"/>
                </a:lnTo>
                <a:lnTo>
                  <a:pt x="1614" y="4916"/>
                </a:lnTo>
                <a:lnTo>
                  <a:pt x="1358" y="5026"/>
                </a:lnTo>
                <a:lnTo>
                  <a:pt x="1101" y="5099"/>
                </a:lnTo>
                <a:lnTo>
                  <a:pt x="844" y="5099"/>
                </a:lnTo>
                <a:lnTo>
                  <a:pt x="551" y="5063"/>
                </a:lnTo>
                <a:lnTo>
                  <a:pt x="551" y="4916"/>
                </a:lnTo>
                <a:lnTo>
                  <a:pt x="844" y="4879"/>
                </a:lnTo>
                <a:lnTo>
                  <a:pt x="1138" y="4879"/>
                </a:lnTo>
                <a:lnTo>
                  <a:pt x="1724" y="4769"/>
                </a:lnTo>
                <a:lnTo>
                  <a:pt x="1908" y="4696"/>
                </a:lnTo>
                <a:lnTo>
                  <a:pt x="2091" y="4586"/>
                </a:lnTo>
                <a:lnTo>
                  <a:pt x="2128" y="4513"/>
                </a:lnTo>
                <a:lnTo>
                  <a:pt x="2165" y="4439"/>
                </a:lnTo>
                <a:lnTo>
                  <a:pt x="2128" y="4329"/>
                </a:lnTo>
                <a:lnTo>
                  <a:pt x="2055" y="4256"/>
                </a:lnTo>
                <a:lnTo>
                  <a:pt x="1945" y="4182"/>
                </a:lnTo>
                <a:lnTo>
                  <a:pt x="1871" y="4182"/>
                </a:lnTo>
                <a:lnTo>
                  <a:pt x="1835" y="4219"/>
                </a:lnTo>
                <a:lnTo>
                  <a:pt x="1761" y="4256"/>
                </a:lnTo>
                <a:lnTo>
                  <a:pt x="1724" y="4329"/>
                </a:lnTo>
                <a:lnTo>
                  <a:pt x="1468" y="4403"/>
                </a:lnTo>
                <a:lnTo>
                  <a:pt x="991" y="4476"/>
                </a:lnTo>
                <a:lnTo>
                  <a:pt x="551" y="4586"/>
                </a:lnTo>
                <a:lnTo>
                  <a:pt x="514" y="4146"/>
                </a:lnTo>
                <a:lnTo>
                  <a:pt x="1358" y="4146"/>
                </a:lnTo>
                <a:lnTo>
                  <a:pt x="2678" y="4109"/>
                </a:lnTo>
                <a:lnTo>
                  <a:pt x="3815" y="4072"/>
                </a:lnTo>
                <a:lnTo>
                  <a:pt x="4916" y="3999"/>
                </a:lnTo>
                <a:close/>
                <a:moveTo>
                  <a:pt x="1211" y="1"/>
                </a:moveTo>
                <a:lnTo>
                  <a:pt x="1101" y="37"/>
                </a:lnTo>
                <a:lnTo>
                  <a:pt x="1028" y="147"/>
                </a:lnTo>
                <a:lnTo>
                  <a:pt x="881" y="771"/>
                </a:lnTo>
                <a:lnTo>
                  <a:pt x="807" y="1395"/>
                </a:lnTo>
                <a:lnTo>
                  <a:pt x="807" y="1835"/>
                </a:lnTo>
                <a:lnTo>
                  <a:pt x="807" y="2092"/>
                </a:lnTo>
                <a:lnTo>
                  <a:pt x="881" y="2312"/>
                </a:lnTo>
                <a:lnTo>
                  <a:pt x="551" y="2385"/>
                </a:lnTo>
                <a:lnTo>
                  <a:pt x="367" y="2458"/>
                </a:lnTo>
                <a:lnTo>
                  <a:pt x="221" y="2568"/>
                </a:lnTo>
                <a:lnTo>
                  <a:pt x="184" y="2605"/>
                </a:lnTo>
                <a:lnTo>
                  <a:pt x="147" y="2678"/>
                </a:lnTo>
                <a:lnTo>
                  <a:pt x="37" y="2825"/>
                </a:lnTo>
                <a:lnTo>
                  <a:pt x="37" y="3009"/>
                </a:lnTo>
                <a:lnTo>
                  <a:pt x="37" y="3375"/>
                </a:lnTo>
                <a:lnTo>
                  <a:pt x="37" y="3852"/>
                </a:lnTo>
                <a:lnTo>
                  <a:pt x="37" y="3889"/>
                </a:lnTo>
                <a:lnTo>
                  <a:pt x="0" y="3962"/>
                </a:lnTo>
                <a:lnTo>
                  <a:pt x="37" y="4072"/>
                </a:lnTo>
                <a:lnTo>
                  <a:pt x="74" y="4439"/>
                </a:lnTo>
                <a:lnTo>
                  <a:pt x="110" y="5540"/>
                </a:lnTo>
                <a:lnTo>
                  <a:pt x="110" y="5943"/>
                </a:lnTo>
                <a:lnTo>
                  <a:pt x="184" y="6127"/>
                </a:lnTo>
                <a:lnTo>
                  <a:pt x="257" y="6310"/>
                </a:lnTo>
                <a:lnTo>
                  <a:pt x="367" y="6457"/>
                </a:lnTo>
                <a:lnTo>
                  <a:pt x="477" y="6567"/>
                </a:lnTo>
                <a:lnTo>
                  <a:pt x="624" y="6677"/>
                </a:lnTo>
                <a:lnTo>
                  <a:pt x="771" y="6750"/>
                </a:lnTo>
                <a:lnTo>
                  <a:pt x="1101" y="6860"/>
                </a:lnTo>
                <a:lnTo>
                  <a:pt x="1468" y="6934"/>
                </a:lnTo>
                <a:lnTo>
                  <a:pt x="2091" y="7007"/>
                </a:lnTo>
                <a:lnTo>
                  <a:pt x="2678" y="7044"/>
                </a:lnTo>
                <a:lnTo>
                  <a:pt x="2605" y="7264"/>
                </a:lnTo>
                <a:lnTo>
                  <a:pt x="2605" y="7484"/>
                </a:lnTo>
                <a:lnTo>
                  <a:pt x="2605" y="7887"/>
                </a:lnTo>
                <a:lnTo>
                  <a:pt x="2605" y="8548"/>
                </a:lnTo>
                <a:lnTo>
                  <a:pt x="2678" y="9208"/>
                </a:lnTo>
                <a:lnTo>
                  <a:pt x="2825" y="10455"/>
                </a:lnTo>
                <a:lnTo>
                  <a:pt x="3045" y="11665"/>
                </a:lnTo>
                <a:lnTo>
                  <a:pt x="3118" y="11922"/>
                </a:lnTo>
                <a:lnTo>
                  <a:pt x="3228" y="12106"/>
                </a:lnTo>
                <a:lnTo>
                  <a:pt x="3375" y="12252"/>
                </a:lnTo>
                <a:lnTo>
                  <a:pt x="3595" y="12399"/>
                </a:lnTo>
                <a:lnTo>
                  <a:pt x="3779" y="12472"/>
                </a:lnTo>
                <a:lnTo>
                  <a:pt x="3999" y="12546"/>
                </a:lnTo>
                <a:lnTo>
                  <a:pt x="4476" y="12619"/>
                </a:lnTo>
                <a:lnTo>
                  <a:pt x="4732" y="12582"/>
                </a:lnTo>
                <a:lnTo>
                  <a:pt x="4952" y="12509"/>
                </a:lnTo>
                <a:lnTo>
                  <a:pt x="5136" y="12399"/>
                </a:lnTo>
                <a:lnTo>
                  <a:pt x="5283" y="12216"/>
                </a:lnTo>
                <a:lnTo>
                  <a:pt x="5429" y="12032"/>
                </a:lnTo>
                <a:lnTo>
                  <a:pt x="5503" y="11812"/>
                </a:lnTo>
                <a:lnTo>
                  <a:pt x="5576" y="11592"/>
                </a:lnTo>
                <a:lnTo>
                  <a:pt x="5613" y="11372"/>
                </a:lnTo>
                <a:lnTo>
                  <a:pt x="5613" y="11079"/>
                </a:lnTo>
                <a:lnTo>
                  <a:pt x="5613" y="10785"/>
                </a:lnTo>
                <a:lnTo>
                  <a:pt x="5539" y="10162"/>
                </a:lnTo>
                <a:lnTo>
                  <a:pt x="5539" y="9538"/>
                </a:lnTo>
                <a:lnTo>
                  <a:pt x="5649" y="8951"/>
                </a:lnTo>
                <a:lnTo>
                  <a:pt x="5723" y="8658"/>
                </a:lnTo>
                <a:lnTo>
                  <a:pt x="5833" y="8364"/>
                </a:lnTo>
                <a:lnTo>
                  <a:pt x="5980" y="8071"/>
                </a:lnTo>
                <a:lnTo>
                  <a:pt x="6090" y="7961"/>
                </a:lnTo>
                <a:lnTo>
                  <a:pt x="6200" y="7851"/>
                </a:lnTo>
                <a:lnTo>
                  <a:pt x="6273" y="7814"/>
                </a:lnTo>
                <a:lnTo>
                  <a:pt x="6310" y="7814"/>
                </a:lnTo>
                <a:lnTo>
                  <a:pt x="6456" y="7887"/>
                </a:lnTo>
                <a:lnTo>
                  <a:pt x="6530" y="7997"/>
                </a:lnTo>
                <a:lnTo>
                  <a:pt x="6603" y="8144"/>
                </a:lnTo>
                <a:lnTo>
                  <a:pt x="6640" y="8291"/>
                </a:lnTo>
                <a:lnTo>
                  <a:pt x="6603" y="8474"/>
                </a:lnTo>
                <a:lnTo>
                  <a:pt x="6566" y="8804"/>
                </a:lnTo>
                <a:lnTo>
                  <a:pt x="6530" y="9208"/>
                </a:lnTo>
                <a:lnTo>
                  <a:pt x="6566" y="9428"/>
                </a:lnTo>
                <a:lnTo>
                  <a:pt x="6603" y="9648"/>
                </a:lnTo>
                <a:lnTo>
                  <a:pt x="6676" y="9868"/>
                </a:lnTo>
                <a:lnTo>
                  <a:pt x="6787" y="10051"/>
                </a:lnTo>
                <a:lnTo>
                  <a:pt x="6970" y="10162"/>
                </a:lnTo>
                <a:lnTo>
                  <a:pt x="7153" y="10272"/>
                </a:lnTo>
                <a:lnTo>
                  <a:pt x="7447" y="10345"/>
                </a:lnTo>
                <a:lnTo>
                  <a:pt x="7777" y="10382"/>
                </a:lnTo>
                <a:lnTo>
                  <a:pt x="8437" y="10382"/>
                </a:lnTo>
                <a:lnTo>
                  <a:pt x="9061" y="10308"/>
                </a:lnTo>
                <a:lnTo>
                  <a:pt x="9684" y="10162"/>
                </a:lnTo>
                <a:lnTo>
                  <a:pt x="9758" y="10125"/>
                </a:lnTo>
                <a:lnTo>
                  <a:pt x="9831" y="10051"/>
                </a:lnTo>
                <a:lnTo>
                  <a:pt x="9868" y="9941"/>
                </a:lnTo>
                <a:lnTo>
                  <a:pt x="9831" y="9868"/>
                </a:lnTo>
                <a:lnTo>
                  <a:pt x="9794" y="9758"/>
                </a:lnTo>
                <a:lnTo>
                  <a:pt x="9721" y="9685"/>
                </a:lnTo>
                <a:lnTo>
                  <a:pt x="9648" y="9648"/>
                </a:lnTo>
                <a:lnTo>
                  <a:pt x="9538" y="9648"/>
                </a:lnTo>
                <a:lnTo>
                  <a:pt x="8951" y="9758"/>
                </a:lnTo>
                <a:lnTo>
                  <a:pt x="8327" y="9831"/>
                </a:lnTo>
                <a:lnTo>
                  <a:pt x="7740" y="9831"/>
                </a:lnTo>
                <a:lnTo>
                  <a:pt x="7447" y="9795"/>
                </a:lnTo>
                <a:lnTo>
                  <a:pt x="7300" y="9721"/>
                </a:lnTo>
                <a:lnTo>
                  <a:pt x="7190" y="9648"/>
                </a:lnTo>
                <a:lnTo>
                  <a:pt x="7117" y="9575"/>
                </a:lnTo>
                <a:lnTo>
                  <a:pt x="7080" y="9465"/>
                </a:lnTo>
                <a:lnTo>
                  <a:pt x="7080" y="9208"/>
                </a:lnTo>
                <a:lnTo>
                  <a:pt x="7080" y="8914"/>
                </a:lnTo>
                <a:lnTo>
                  <a:pt x="7117" y="8694"/>
                </a:lnTo>
                <a:lnTo>
                  <a:pt x="7153" y="8474"/>
                </a:lnTo>
                <a:lnTo>
                  <a:pt x="7153" y="8254"/>
                </a:lnTo>
                <a:lnTo>
                  <a:pt x="7117" y="8034"/>
                </a:lnTo>
                <a:lnTo>
                  <a:pt x="7043" y="7851"/>
                </a:lnTo>
                <a:lnTo>
                  <a:pt x="6970" y="7667"/>
                </a:lnTo>
                <a:lnTo>
                  <a:pt x="6823" y="7520"/>
                </a:lnTo>
                <a:lnTo>
                  <a:pt x="6676" y="7410"/>
                </a:lnTo>
                <a:lnTo>
                  <a:pt x="6530" y="7337"/>
                </a:lnTo>
                <a:lnTo>
                  <a:pt x="6383" y="7300"/>
                </a:lnTo>
                <a:lnTo>
                  <a:pt x="6200" y="7300"/>
                </a:lnTo>
                <a:lnTo>
                  <a:pt x="6016" y="7337"/>
                </a:lnTo>
                <a:lnTo>
                  <a:pt x="5833" y="7447"/>
                </a:lnTo>
                <a:lnTo>
                  <a:pt x="5649" y="7594"/>
                </a:lnTo>
                <a:lnTo>
                  <a:pt x="5503" y="7814"/>
                </a:lnTo>
                <a:lnTo>
                  <a:pt x="5393" y="8034"/>
                </a:lnTo>
                <a:lnTo>
                  <a:pt x="5283" y="8291"/>
                </a:lnTo>
                <a:lnTo>
                  <a:pt x="5136" y="8768"/>
                </a:lnTo>
                <a:lnTo>
                  <a:pt x="5026" y="9281"/>
                </a:lnTo>
                <a:lnTo>
                  <a:pt x="4989" y="9795"/>
                </a:lnTo>
                <a:lnTo>
                  <a:pt x="5026" y="10308"/>
                </a:lnTo>
                <a:lnTo>
                  <a:pt x="5062" y="10858"/>
                </a:lnTo>
                <a:lnTo>
                  <a:pt x="5062" y="11372"/>
                </a:lnTo>
                <a:lnTo>
                  <a:pt x="5062" y="11519"/>
                </a:lnTo>
                <a:lnTo>
                  <a:pt x="5026" y="11665"/>
                </a:lnTo>
                <a:lnTo>
                  <a:pt x="4952" y="11775"/>
                </a:lnTo>
                <a:lnTo>
                  <a:pt x="4879" y="11886"/>
                </a:lnTo>
                <a:lnTo>
                  <a:pt x="4769" y="11959"/>
                </a:lnTo>
                <a:lnTo>
                  <a:pt x="4659" y="12032"/>
                </a:lnTo>
                <a:lnTo>
                  <a:pt x="4512" y="12069"/>
                </a:lnTo>
                <a:lnTo>
                  <a:pt x="4366" y="12069"/>
                </a:lnTo>
                <a:lnTo>
                  <a:pt x="4109" y="11996"/>
                </a:lnTo>
                <a:lnTo>
                  <a:pt x="3815" y="11922"/>
                </a:lnTo>
                <a:lnTo>
                  <a:pt x="3705" y="11849"/>
                </a:lnTo>
                <a:lnTo>
                  <a:pt x="3595" y="11739"/>
                </a:lnTo>
                <a:lnTo>
                  <a:pt x="3559" y="11592"/>
                </a:lnTo>
                <a:lnTo>
                  <a:pt x="3522" y="11445"/>
                </a:lnTo>
                <a:lnTo>
                  <a:pt x="3302" y="10272"/>
                </a:lnTo>
                <a:lnTo>
                  <a:pt x="3155" y="9061"/>
                </a:lnTo>
                <a:lnTo>
                  <a:pt x="3045" y="7887"/>
                </a:lnTo>
                <a:lnTo>
                  <a:pt x="3045" y="7484"/>
                </a:lnTo>
                <a:lnTo>
                  <a:pt x="3008" y="7264"/>
                </a:lnTo>
                <a:lnTo>
                  <a:pt x="2935" y="7044"/>
                </a:lnTo>
                <a:lnTo>
                  <a:pt x="3375" y="7044"/>
                </a:lnTo>
                <a:lnTo>
                  <a:pt x="3779" y="7007"/>
                </a:lnTo>
                <a:lnTo>
                  <a:pt x="4219" y="6970"/>
                </a:lnTo>
                <a:lnTo>
                  <a:pt x="4622" y="6860"/>
                </a:lnTo>
                <a:lnTo>
                  <a:pt x="4806" y="6787"/>
                </a:lnTo>
                <a:lnTo>
                  <a:pt x="4952" y="6677"/>
                </a:lnTo>
                <a:lnTo>
                  <a:pt x="5099" y="6603"/>
                </a:lnTo>
                <a:lnTo>
                  <a:pt x="5209" y="6493"/>
                </a:lnTo>
                <a:lnTo>
                  <a:pt x="5429" y="6200"/>
                </a:lnTo>
                <a:lnTo>
                  <a:pt x="5539" y="5906"/>
                </a:lnTo>
                <a:lnTo>
                  <a:pt x="5649" y="5576"/>
                </a:lnTo>
                <a:lnTo>
                  <a:pt x="5723" y="5210"/>
                </a:lnTo>
                <a:lnTo>
                  <a:pt x="5723" y="4806"/>
                </a:lnTo>
                <a:lnTo>
                  <a:pt x="5686" y="4036"/>
                </a:lnTo>
                <a:lnTo>
                  <a:pt x="5649" y="3559"/>
                </a:lnTo>
                <a:lnTo>
                  <a:pt x="5576" y="3082"/>
                </a:lnTo>
                <a:lnTo>
                  <a:pt x="5539" y="2789"/>
                </a:lnTo>
                <a:lnTo>
                  <a:pt x="5503" y="2678"/>
                </a:lnTo>
                <a:lnTo>
                  <a:pt x="5466" y="2568"/>
                </a:lnTo>
                <a:lnTo>
                  <a:pt x="5429" y="2422"/>
                </a:lnTo>
                <a:lnTo>
                  <a:pt x="5356" y="2348"/>
                </a:lnTo>
                <a:lnTo>
                  <a:pt x="5173" y="2238"/>
                </a:lnTo>
                <a:lnTo>
                  <a:pt x="5026" y="2202"/>
                </a:lnTo>
                <a:lnTo>
                  <a:pt x="4916" y="2202"/>
                </a:lnTo>
                <a:lnTo>
                  <a:pt x="4879" y="2238"/>
                </a:lnTo>
                <a:lnTo>
                  <a:pt x="4586" y="2238"/>
                </a:lnTo>
                <a:lnTo>
                  <a:pt x="4622" y="808"/>
                </a:lnTo>
                <a:lnTo>
                  <a:pt x="4586" y="551"/>
                </a:lnTo>
                <a:lnTo>
                  <a:pt x="4549" y="441"/>
                </a:lnTo>
                <a:lnTo>
                  <a:pt x="4512" y="331"/>
                </a:lnTo>
                <a:lnTo>
                  <a:pt x="4439" y="258"/>
                </a:lnTo>
                <a:lnTo>
                  <a:pt x="4329" y="221"/>
                </a:lnTo>
                <a:lnTo>
                  <a:pt x="4219" y="184"/>
                </a:lnTo>
                <a:lnTo>
                  <a:pt x="4072" y="221"/>
                </a:lnTo>
                <a:lnTo>
                  <a:pt x="3815" y="331"/>
                </a:lnTo>
                <a:lnTo>
                  <a:pt x="3705" y="404"/>
                </a:lnTo>
                <a:lnTo>
                  <a:pt x="3632" y="514"/>
                </a:lnTo>
                <a:lnTo>
                  <a:pt x="3522" y="734"/>
                </a:lnTo>
                <a:lnTo>
                  <a:pt x="3449" y="991"/>
                </a:lnTo>
                <a:lnTo>
                  <a:pt x="3485" y="1321"/>
                </a:lnTo>
                <a:lnTo>
                  <a:pt x="3522" y="1651"/>
                </a:lnTo>
                <a:lnTo>
                  <a:pt x="3559" y="1908"/>
                </a:lnTo>
                <a:lnTo>
                  <a:pt x="3669" y="2165"/>
                </a:lnTo>
                <a:lnTo>
                  <a:pt x="2091" y="2165"/>
                </a:lnTo>
                <a:lnTo>
                  <a:pt x="2055" y="1358"/>
                </a:lnTo>
                <a:lnTo>
                  <a:pt x="2018" y="514"/>
                </a:lnTo>
                <a:lnTo>
                  <a:pt x="2018" y="368"/>
                </a:lnTo>
                <a:lnTo>
                  <a:pt x="1945" y="221"/>
                </a:lnTo>
                <a:lnTo>
                  <a:pt x="1871" y="147"/>
                </a:lnTo>
                <a:lnTo>
                  <a:pt x="1761" y="74"/>
                </a:lnTo>
                <a:lnTo>
                  <a:pt x="1651" y="37"/>
                </a:lnTo>
                <a:lnTo>
                  <a:pt x="1504" y="1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5" name="Shape 285"/>
          <p:cNvSpPr/>
          <p:nvPr/>
        </p:nvSpPr>
        <p:spPr>
          <a:xfrm>
            <a:off x="8801760" y="790272"/>
            <a:ext cx="377708" cy="426638"/>
          </a:xfrm>
          <a:custGeom>
            <a:avLst/>
            <a:gdLst/>
            <a:ahLst/>
            <a:cxnLst/>
            <a:rect l="0" t="0" r="0" b="0"/>
            <a:pathLst>
              <a:path w="13316" h="15041" extrusionOk="0">
                <a:moveTo>
                  <a:pt x="5466" y="1"/>
                </a:moveTo>
                <a:lnTo>
                  <a:pt x="5466" y="38"/>
                </a:lnTo>
                <a:lnTo>
                  <a:pt x="5576" y="1248"/>
                </a:lnTo>
                <a:lnTo>
                  <a:pt x="5612" y="1321"/>
                </a:lnTo>
                <a:lnTo>
                  <a:pt x="5649" y="1395"/>
                </a:lnTo>
                <a:lnTo>
                  <a:pt x="5759" y="1431"/>
                </a:lnTo>
                <a:lnTo>
                  <a:pt x="5833" y="1395"/>
                </a:lnTo>
                <a:lnTo>
                  <a:pt x="6713" y="881"/>
                </a:lnTo>
                <a:lnTo>
                  <a:pt x="6713" y="881"/>
                </a:lnTo>
                <a:lnTo>
                  <a:pt x="6640" y="1285"/>
                </a:lnTo>
                <a:lnTo>
                  <a:pt x="6603" y="1652"/>
                </a:lnTo>
                <a:lnTo>
                  <a:pt x="6603" y="2055"/>
                </a:lnTo>
                <a:lnTo>
                  <a:pt x="6640" y="2459"/>
                </a:lnTo>
                <a:lnTo>
                  <a:pt x="6676" y="2569"/>
                </a:lnTo>
                <a:lnTo>
                  <a:pt x="6750" y="2605"/>
                </a:lnTo>
                <a:lnTo>
                  <a:pt x="6823" y="2642"/>
                </a:lnTo>
                <a:lnTo>
                  <a:pt x="6896" y="2679"/>
                </a:lnTo>
                <a:lnTo>
                  <a:pt x="6970" y="2642"/>
                </a:lnTo>
                <a:lnTo>
                  <a:pt x="7043" y="2605"/>
                </a:lnTo>
                <a:lnTo>
                  <a:pt x="7080" y="2532"/>
                </a:lnTo>
                <a:lnTo>
                  <a:pt x="7080" y="2459"/>
                </a:lnTo>
                <a:lnTo>
                  <a:pt x="7043" y="2275"/>
                </a:lnTo>
                <a:lnTo>
                  <a:pt x="7006" y="1835"/>
                </a:lnTo>
                <a:lnTo>
                  <a:pt x="7043" y="1395"/>
                </a:lnTo>
                <a:lnTo>
                  <a:pt x="7116" y="955"/>
                </a:lnTo>
                <a:lnTo>
                  <a:pt x="7226" y="514"/>
                </a:lnTo>
                <a:lnTo>
                  <a:pt x="7190" y="404"/>
                </a:lnTo>
                <a:lnTo>
                  <a:pt x="7153" y="294"/>
                </a:lnTo>
                <a:lnTo>
                  <a:pt x="7043" y="258"/>
                </a:lnTo>
                <a:lnTo>
                  <a:pt x="6933" y="294"/>
                </a:lnTo>
                <a:lnTo>
                  <a:pt x="5906" y="918"/>
                </a:lnTo>
                <a:lnTo>
                  <a:pt x="5869" y="698"/>
                </a:lnTo>
                <a:lnTo>
                  <a:pt x="5796" y="478"/>
                </a:lnTo>
                <a:lnTo>
                  <a:pt x="5686" y="221"/>
                </a:lnTo>
                <a:lnTo>
                  <a:pt x="5576" y="1"/>
                </a:lnTo>
                <a:close/>
                <a:moveTo>
                  <a:pt x="8840" y="3816"/>
                </a:moveTo>
                <a:lnTo>
                  <a:pt x="8730" y="3852"/>
                </a:lnTo>
                <a:lnTo>
                  <a:pt x="8657" y="3926"/>
                </a:lnTo>
                <a:lnTo>
                  <a:pt x="8510" y="4146"/>
                </a:lnTo>
                <a:lnTo>
                  <a:pt x="8364" y="4293"/>
                </a:lnTo>
                <a:lnTo>
                  <a:pt x="8143" y="4476"/>
                </a:lnTo>
                <a:lnTo>
                  <a:pt x="7997" y="4659"/>
                </a:lnTo>
                <a:lnTo>
                  <a:pt x="7997" y="4733"/>
                </a:lnTo>
                <a:lnTo>
                  <a:pt x="7997" y="4769"/>
                </a:lnTo>
                <a:lnTo>
                  <a:pt x="8033" y="4806"/>
                </a:lnTo>
                <a:lnTo>
                  <a:pt x="8070" y="4843"/>
                </a:lnTo>
                <a:lnTo>
                  <a:pt x="8253" y="4843"/>
                </a:lnTo>
                <a:lnTo>
                  <a:pt x="8400" y="4806"/>
                </a:lnTo>
                <a:lnTo>
                  <a:pt x="8547" y="4733"/>
                </a:lnTo>
                <a:lnTo>
                  <a:pt x="8694" y="4659"/>
                </a:lnTo>
                <a:lnTo>
                  <a:pt x="8914" y="4403"/>
                </a:lnTo>
                <a:lnTo>
                  <a:pt x="9097" y="4146"/>
                </a:lnTo>
                <a:lnTo>
                  <a:pt x="9134" y="4073"/>
                </a:lnTo>
                <a:lnTo>
                  <a:pt x="9134" y="3963"/>
                </a:lnTo>
                <a:lnTo>
                  <a:pt x="9097" y="3889"/>
                </a:lnTo>
                <a:lnTo>
                  <a:pt x="9024" y="3852"/>
                </a:lnTo>
                <a:lnTo>
                  <a:pt x="8914" y="3816"/>
                </a:lnTo>
                <a:close/>
                <a:moveTo>
                  <a:pt x="147" y="2972"/>
                </a:moveTo>
                <a:lnTo>
                  <a:pt x="73" y="3009"/>
                </a:lnTo>
                <a:lnTo>
                  <a:pt x="37" y="3082"/>
                </a:lnTo>
                <a:lnTo>
                  <a:pt x="0" y="3229"/>
                </a:lnTo>
                <a:lnTo>
                  <a:pt x="37" y="3559"/>
                </a:lnTo>
                <a:lnTo>
                  <a:pt x="110" y="4073"/>
                </a:lnTo>
                <a:lnTo>
                  <a:pt x="220" y="4549"/>
                </a:lnTo>
                <a:lnTo>
                  <a:pt x="257" y="4623"/>
                </a:lnTo>
                <a:lnTo>
                  <a:pt x="330" y="4696"/>
                </a:lnTo>
                <a:lnTo>
                  <a:pt x="514" y="4696"/>
                </a:lnTo>
                <a:lnTo>
                  <a:pt x="1174" y="4219"/>
                </a:lnTo>
                <a:lnTo>
                  <a:pt x="1247" y="4843"/>
                </a:lnTo>
                <a:lnTo>
                  <a:pt x="1284" y="4990"/>
                </a:lnTo>
                <a:lnTo>
                  <a:pt x="1321" y="5173"/>
                </a:lnTo>
                <a:lnTo>
                  <a:pt x="1394" y="5320"/>
                </a:lnTo>
                <a:lnTo>
                  <a:pt x="1431" y="5356"/>
                </a:lnTo>
                <a:lnTo>
                  <a:pt x="1541" y="5393"/>
                </a:lnTo>
                <a:lnTo>
                  <a:pt x="1614" y="5393"/>
                </a:lnTo>
                <a:lnTo>
                  <a:pt x="1687" y="5356"/>
                </a:lnTo>
                <a:lnTo>
                  <a:pt x="1724" y="5320"/>
                </a:lnTo>
                <a:lnTo>
                  <a:pt x="1761" y="5246"/>
                </a:lnTo>
                <a:lnTo>
                  <a:pt x="1761" y="5173"/>
                </a:lnTo>
                <a:lnTo>
                  <a:pt x="1724" y="5063"/>
                </a:lnTo>
                <a:lnTo>
                  <a:pt x="1724" y="5026"/>
                </a:lnTo>
                <a:lnTo>
                  <a:pt x="1687" y="4953"/>
                </a:lnTo>
                <a:lnTo>
                  <a:pt x="1651" y="4549"/>
                </a:lnTo>
                <a:lnTo>
                  <a:pt x="1614" y="4183"/>
                </a:lnTo>
                <a:lnTo>
                  <a:pt x="1577" y="3816"/>
                </a:lnTo>
                <a:lnTo>
                  <a:pt x="1577" y="3706"/>
                </a:lnTo>
                <a:lnTo>
                  <a:pt x="1467" y="3632"/>
                </a:lnTo>
                <a:lnTo>
                  <a:pt x="1357" y="3632"/>
                </a:lnTo>
                <a:lnTo>
                  <a:pt x="1247" y="3669"/>
                </a:lnTo>
                <a:lnTo>
                  <a:pt x="880" y="3889"/>
                </a:lnTo>
                <a:lnTo>
                  <a:pt x="550" y="4146"/>
                </a:lnTo>
                <a:lnTo>
                  <a:pt x="330" y="3302"/>
                </a:lnTo>
                <a:lnTo>
                  <a:pt x="294" y="3082"/>
                </a:lnTo>
                <a:lnTo>
                  <a:pt x="220" y="2972"/>
                </a:lnTo>
                <a:close/>
                <a:moveTo>
                  <a:pt x="8400" y="2679"/>
                </a:moveTo>
                <a:lnTo>
                  <a:pt x="10124" y="5173"/>
                </a:lnTo>
                <a:lnTo>
                  <a:pt x="10161" y="5210"/>
                </a:lnTo>
                <a:lnTo>
                  <a:pt x="10124" y="5246"/>
                </a:lnTo>
                <a:lnTo>
                  <a:pt x="9684" y="5613"/>
                </a:lnTo>
                <a:lnTo>
                  <a:pt x="9207" y="6017"/>
                </a:lnTo>
                <a:lnTo>
                  <a:pt x="8804" y="6310"/>
                </a:lnTo>
                <a:lnTo>
                  <a:pt x="8584" y="6017"/>
                </a:lnTo>
                <a:lnTo>
                  <a:pt x="6970" y="3852"/>
                </a:lnTo>
                <a:lnTo>
                  <a:pt x="7703" y="3339"/>
                </a:lnTo>
                <a:lnTo>
                  <a:pt x="8033" y="3045"/>
                </a:lnTo>
                <a:lnTo>
                  <a:pt x="8364" y="2752"/>
                </a:lnTo>
                <a:lnTo>
                  <a:pt x="8400" y="2679"/>
                </a:lnTo>
                <a:close/>
                <a:moveTo>
                  <a:pt x="2494" y="7227"/>
                </a:moveTo>
                <a:lnTo>
                  <a:pt x="2421" y="7301"/>
                </a:lnTo>
                <a:lnTo>
                  <a:pt x="2421" y="7411"/>
                </a:lnTo>
                <a:lnTo>
                  <a:pt x="2678" y="7887"/>
                </a:lnTo>
                <a:lnTo>
                  <a:pt x="2494" y="8034"/>
                </a:lnTo>
                <a:lnTo>
                  <a:pt x="2458" y="8108"/>
                </a:lnTo>
                <a:lnTo>
                  <a:pt x="2421" y="8218"/>
                </a:lnTo>
                <a:lnTo>
                  <a:pt x="2421" y="8291"/>
                </a:lnTo>
                <a:lnTo>
                  <a:pt x="2494" y="8328"/>
                </a:lnTo>
                <a:lnTo>
                  <a:pt x="2605" y="8364"/>
                </a:lnTo>
                <a:lnTo>
                  <a:pt x="2678" y="8328"/>
                </a:lnTo>
                <a:lnTo>
                  <a:pt x="2861" y="8254"/>
                </a:lnTo>
                <a:lnTo>
                  <a:pt x="2935" y="8364"/>
                </a:lnTo>
                <a:lnTo>
                  <a:pt x="3155" y="8694"/>
                </a:lnTo>
                <a:lnTo>
                  <a:pt x="3301" y="8841"/>
                </a:lnTo>
                <a:lnTo>
                  <a:pt x="3375" y="8878"/>
                </a:lnTo>
                <a:lnTo>
                  <a:pt x="3485" y="8915"/>
                </a:lnTo>
                <a:lnTo>
                  <a:pt x="3558" y="8878"/>
                </a:lnTo>
                <a:lnTo>
                  <a:pt x="3595" y="8804"/>
                </a:lnTo>
                <a:lnTo>
                  <a:pt x="3632" y="8731"/>
                </a:lnTo>
                <a:lnTo>
                  <a:pt x="3595" y="8621"/>
                </a:lnTo>
                <a:lnTo>
                  <a:pt x="3558" y="8438"/>
                </a:lnTo>
                <a:lnTo>
                  <a:pt x="3301" y="8108"/>
                </a:lnTo>
                <a:lnTo>
                  <a:pt x="3228" y="7997"/>
                </a:lnTo>
                <a:lnTo>
                  <a:pt x="3558" y="7704"/>
                </a:lnTo>
                <a:lnTo>
                  <a:pt x="3595" y="7594"/>
                </a:lnTo>
                <a:lnTo>
                  <a:pt x="3595" y="7484"/>
                </a:lnTo>
                <a:lnTo>
                  <a:pt x="3558" y="7411"/>
                </a:lnTo>
                <a:lnTo>
                  <a:pt x="3485" y="7374"/>
                </a:lnTo>
                <a:lnTo>
                  <a:pt x="3412" y="7337"/>
                </a:lnTo>
                <a:lnTo>
                  <a:pt x="3338" y="7337"/>
                </a:lnTo>
                <a:lnTo>
                  <a:pt x="3228" y="7411"/>
                </a:lnTo>
                <a:lnTo>
                  <a:pt x="2971" y="7631"/>
                </a:lnTo>
                <a:lnTo>
                  <a:pt x="2641" y="7264"/>
                </a:lnTo>
                <a:lnTo>
                  <a:pt x="2568" y="7227"/>
                </a:lnTo>
                <a:close/>
                <a:moveTo>
                  <a:pt x="3191" y="6090"/>
                </a:moveTo>
                <a:lnTo>
                  <a:pt x="3595" y="6860"/>
                </a:lnTo>
                <a:lnTo>
                  <a:pt x="3998" y="7594"/>
                </a:lnTo>
                <a:lnTo>
                  <a:pt x="4439" y="8328"/>
                </a:lnTo>
                <a:lnTo>
                  <a:pt x="4915" y="9025"/>
                </a:lnTo>
                <a:lnTo>
                  <a:pt x="4769" y="9098"/>
                </a:lnTo>
                <a:lnTo>
                  <a:pt x="4622" y="9171"/>
                </a:lnTo>
                <a:lnTo>
                  <a:pt x="4365" y="9355"/>
                </a:lnTo>
                <a:lnTo>
                  <a:pt x="3778" y="9721"/>
                </a:lnTo>
                <a:lnTo>
                  <a:pt x="3522" y="9905"/>
                </a:lnTo>
                <a:lnTo>
                  <a:pt x="3412" y="10015"/>
                </a:lnTo>
                <a:lnTo>
                  <a:pt x="3265" y="10052"/>
                </a:lnTo>
                <a:lnTo>
                  <a:pt x="3228" y="10052"/>
                </a:lnTo>
                <a:lnTo>
                  <a:pt x="3191" y="10088"/>
                </a:lnTo>
                <a:lnTo>
                  <a:pt x="3191" y="10162"/>
                </a:lnTo>
                <a:lnTo>
                  <a:pt x="2421" y="9025"/>
                </a:lnTo>
                <a:lnTo>
                  <a:pt x="1761" y="7997"/>
                </a:lnTo>
                <a:lnTo>
                  <a:pt x="1064" y="7007"/>
                </a:lnTo>
                <a:lnTo>
                  <a:pt x="1394" y="6897"/>
                </a:lnTo>
                <a:lnTo>
                  <a:pt x="1724" y="6714"/>
                </a:lnTo>
                <a:lnTo>
                  <a:pt x="2348" y="6383"/>
                </a:lnTo>
                <a:lnTo>
                  <a:pt x="2494" y="6310"/>
                </a:lnTo>
                <a:lnTo>
                  <a:pt x="2641" y="6273"/>
                </a:lnTo>
                <a:lnTo>
                  <a:pt x="2935" y="6237"/>
                </a:lnTo>
                <a:lnTo>
                  <a:pt x="3081" y="6200"/>
                </a:lnTo>
                <a:lnTo>
                  <a:pt x="3191" y="6090"/>
                </a:lnTo>
                <a:close/>
                <a:moveTo>
                  <a:pt x="12729" y="11005"/>
                </a:moveTo>
                <a:lnTo>
                  <a:pt x="12655" y="11225"/>
                </a:lnTo>
                <a:lnTo>
                  <a:pt x="12582" y="11115"/>
                </a:lnTo>
                <a:lnTo>
                  <a:pt x="12729" y="11005"/>
                </a:lnTo>
                <a:close/>
                <a:moveTo>
                  <a:pt x="9647" y="12949"/>
                </a:moveTo>
                <a:lnTo>
                  <a:pt x="9721" y="13096"/>
                </a:lnTo>
                <a:lnTo>
                  <a:pt x="9831" y="13280"/>
                </a:lnTo>
                <a:lnTo>
                  <a:pt x="9941" y="13463"/>
                </a:lnTo>
                <a:lnTo>
                  <a:pt x="10088" y="13573"/>
                </a:lnTo>
                <a:lnTo>
                  <a:pt x="10051" y="13573"/>
                </a:lnTo>
                <a:lnTo>
                  <a:pt x="9647" y="13756"/>
                </a:lnTo>
                <a:lnTo>
                  <a:pt x="9647" y="13646"/>
                </a:lnTo>
                <a:lnTo>
                  <a:pt x="9574" y="13536"/>
                </a:lnTo>
                <a:lnTo>
                  <a:pt x="9427" y="13426"/>
                </a:lnTo>
                <a:lnTo>
                  <a:pt x="9354" y="13280"/>
                </a:lnTo>
                <a:lnTo>
                  <a:pt x="9281" y="13133"/>
                </a:lnTo>
                <a:lnTo>
                  <a:pt x="9244" y="12986"/>
                </a:lnTo>
                <a:lnTo>
                  <a:pt x="9647" y="12949"/>
                </a:lnTo>
                <a:close/>
                <a:moveTo>
                  <a:pt x="6640" y="12839"/>
                </a:moveTo>
                <a:lnTo>
                  <a:pt x="6493" y="13426"/>
                </a:lnTo>
                <a:lnTo>
                  <a:pt x="6419" y="14013"/>
                </a:lnTo>
                <a:lnTo>
                  <a:pt x="6419" y="14160"/>
                </a:lnTo>
                <a:lnTo>
                  <a:pt x="6163" y="13940"/>
                </a:lnTo>
                <a:lnTo>
                  <a:pt x="6126" y="13940"/>
                </a:lnTo>
                <a:lnTo>
                  <a:pt x="6126" y="13903"/>
                </a:lnTo>
                <a:lnTo>
                  <a:pt x="6126" y="13646"/>
                </a:lnTo>
                <a:lnTo>
                  <a:pt x="6163" y="13353"/>
                </a:lnTo>
                <a:lnTo>
                  <a:pt x="6236" y="13096"/>
                </a:lnTo>
                <a:lnTo>
                  <a:pt x="6346" y="12876"/>
                </a:lnTo>
                <a:lnTo>
                  <a:pt x="6640" y="12839"/>
                </a:lnTo>
                <a:close/>
                <a:moveTo>
                  <a:pt x="7336" y="13170"/>
                </a:moveTo>
                <a:lnTo>
                  <a:pt x="7263" y="13206"/>
                </a:lnTo>
                <a:lnTo>
                  <a:pt x="7226" y="13243"/>
                </a:lnTo>
                <a:lnTo>
                  <a:pt x="7080" y="13720"/>
                </a:lnTo>
                <a:lnTo>
                  <a:pt x="7006" y="13977"/>
                </a:lnTo>
                <a:lnTo>
                  <a:pt x="7006" y="14233"/>
                </a:lnTo>
                <a:lnTo>
                  <a:pt x="7006" y="14307"/>
                </a:lnTo>
                <a:lnTo>
                  <a:pt x="7043" y="14380"/>
                </a:lnTo>
                <a:lnTo>
                  <a:pt x="7116" y="14453"/>
                </a:lnTo>
                <a:lnTo>
                  <a:pt x="7190" y="14490"/>
                </a:lnTo>
                <a:lnTo>
                  <a:pt x="7263" y="14527"/>
                </a:lnTo>
                <a:lnTo>
                  <a:pt x="7336" y="14527"/>
                </a:lnTo>
                <a:lnTo>
                  <a:pt x="7410" y="14453"/>
                </a:lnTo>
                <a:lnTo>
                  <a:pt x="7483" y="14380"/>
                </a:lnTo>
                <a:lnTo>
                  <a:pt x="7483" y="14270"/>
                </a:lnTo>
                <a:lnTo>
                  <a:pt x="7446" y="14160"/>
                </a:lnTo>
                <a:lnTo>
                  <a:pt x="7373" y="14123"/>
                </a:lnTo>
                <a:lnTo>
                  <a:pt x="7373" y="13830"/>
                </a:lnTo>
                <a:lnTo>
                  <a:pt x="7410" y="13280"/>
                </a:lnTo>
                <a:lnTo>
                  <a:pt x="7373" y="13206"/>
                </a:lnTo>
                <a:lnTo>
                  <a:pt x="7336" y="13170"/>
                </a:lnTo>
                <a:close/>
                <a:moveTo>
                  <a:pt x="10418" y="5613"/>
                </a:moveTo>
                <a:lnTo>
                  <a:pt x="11188" y="6714"/>
                </a:lnTo>
                <a:lnTo>
                  <a:pt x="11555" y="7264"/>
                </a:lnTo>
                <a:lnTo>
                  <a:pt x="11922" y="7814"/>
                </a:lnTo>
                <a:lnTo>
                  <a:pt x="12252" y="8474"/>
                </a:lnTo>
                <a:lnTo>
                  <a:pt x="12399" y="8841"/>
                </a:lnTo>
                <a:lnTo>
                  <a:pt x="12545" y="9208"/>
                </a:lnTo>
                <a:lnTo>
                  <a:pt x="12619" y="9575"/>
                </a:lnTo>
                <a:lnTo>
                  <a:pt x="12692" y="9942"/>
                </a:lnTo>
                <a:lnTo>
                  <a:pt x="12729" y="10308"/>
                </a:lnTo>
                <a:lnTo>
                  <a:pt x="12729" y="10675"/>
                </a:lnTo>
                <a:lnTo>
                  <a:pt x="12325" y="10932"/>
                </a:lnTo>
                <a:lnTo>
                  <a:pt x="12288" y="10969"/>
                </a:lnTo>
                <a:lnTo>
                  <a:pt x="12252" y="11042"/>
                </a:lnTo>
                <a:lnTo>
                  <a:pt x="12288" y="11079"/>
                </a:lnTo>
                <a:lnTo>
                  <a:pt x="12325" y="11152"/>
                </a:lnTo>
                <a:lnTo>
                  <a:pt x="12435" y="11372"/>
                </a:lnTo>
                <a:lnTo>
                  <a:pt x="12509" y="11446"/>
                </a:lnTo>
                <a:lnTo>
                  <a:pt x="12582" y="11519"/>
                </a:lnTo>
                <a:lnTo>
                  <a:pt x="12472" y="11776"/>
                </a:lnTo>
                <a:lnTo>
                  <a:pt x="12325" y="12032"/>
                </a:lnTo>
                <a:lnTo>
                  <a:pt x="11848" y="11666"/>
                </a:lnTo>
                <a:lnTo>
                  <a:pt x="11775" y="11629"/>
                </a:lnTo>
                <a:lnTo>
                  <a:pt x="11702" y="11666"/>
                </a:lnTo>
                <a:lnTo>
                  <a:pt x="11665" y="11739"/>
                </a:lnTo>
                <a:lnTo>
                  <a:pt x="11702" y="11812"/>
                </a:lnTo>
                <a:lnTo>
                  <a:pt x="12142" y="12326"/>
                </a:lnTo>
                <a:lnTo>
                  <a:pt x="11848" y="12619"/>
                </a:lnTo>
                <a:lnTo>
                  <a:pt x="11812" y="12546"/>
                </a:lnTo>
                <a:lnTo>
                  <a:pt x="11665" y="12399"/>
                </a:lnTo>
                <a:lnTo>
                  <a:pt x="11518" y="12253"/>
                </a:lnTo>
                <a:lnTo>
                  <a:pt x="11371" y="12069"/>
                </a:lnTo>
                <a:lnTo>
                  <a:pt x="11298" y="11886"/>
                </a:lnTo>
                <a:lnTo>
                  <a:pt x="11225" y="11849"/>
                </a:lnTo>
                <a:lnTo>
                  <a:pt x="11188" y="11812"/>
                </a:lnTo>
                <a:lnTo>
                  <a:pt x="11115" y="11849"/>
                </a:lnTo>
                <a:lnTo>
                  <a:pt x="11078" y="11922"/>
                </a:lnTo>
                <a:lnTo>
                  <a:pt x="11078" y="12106"/>
                </a:lnTo>
                <a:lnTo>
                  <a:pt x="11115" y="12253"/>
                </a:lnTo>
                <a:lnTo>
                  <a:pt x="11188" y="12436"/>
                </a:lnTo>
                <a:lnTo>
                  <a:pt x="11261" y="12583"/>
                </a:lnTo>
                <a:lnTo>
                  <a:pt x="11371" y="12729"/>
                </a:lnTo>
                <a:lnTo>
                  <a:pt x="11518" y="12876"/>
                </a:lnTo>
                <a:lnTo>
                  <a:pt x="11115" y="13096"/>
                </a:lnTo>
                <a:lnTo>
                  <a:pt x="11151" y="12986"/>
                </a:lnTo>
                <a:lnTo>
                  <a:pt x="11151" y="12839"/>
                </a:lnTo>
                <a:lnTo>
                  <a:pt x="11078" y="12766"/>
                </a:lnTo>
                <a:lnTo>
                  <a:pt x="10968" y="12656"/>
                </a:lnTo>
                <a:lnTo>
                  <a:pt x="10931" y="12656"/>
                </a:lnTo>
                <a:lnTo>
                  <a:pt x="10858" y="12693"/>
                </a:lnTo>
                <a:lnTo>
                  <a:pt x="10858" y="12766"/>
                </a:lnTo>
                <a:lnTo>
                  <a:pt x="10821" y="12729"/>
                </a:lnTo>
                <a:lnTo>
                  <a:pt x="10491" y="12436"/>
                </a:lnTo>
                <a:lnTo>
                  <a:pt x="10418" y="12363"/>
                </a:lnTo>
                <a:lnTo>
                  <a:pt x="10344" y="12399"/>
                </a:lnTo>
                <a:lnTo>
                  <a:pt x="10308" y="12473"/>
                </a:lnTo>
                <a:lnTo>
                  <a:pt x="10308" y="12546"/>
                </a:lnTo>
                <a:lnTo>
                  <a:pt x="10491" y="12839"/>
                </a:lnTo>
                <a:lnTo>
                  <a:pt x="10711" y="13206"/>
                </a:lnTo>
                <a:lnTo>
                  <a:pt x="10785" y="13280"/>
                </a:lnTo>
                <a:lnTo>
                  <a:pt x="10381" y="13426"/>
                </a:lnTo>
                <a:lnTo>
                  <a:pt x="10381" y="13353"/>
                </a:lnTo>
                <a:lnTo>
                  <a:pt x="10344" y="13280"/>
                </a:lnTo>
                <a:lnTo>
                  <a:pt x="10234" y="13133"/>
                </a:lnTo>
                <a:lnTo>
                  <a:pt x="10051" y="12913"/>
                </a:lnTo>
                <a:lnTo>
                  <a:pt x="9904" y="12693"/>
                </a:lnTo>
                <a:lnTo>
                  <a:pt x="9831" y="12619"/>
                </a:lnTo>
                <a:lnTo>
                  <a:pt x="9721" y="12619"/>
                </a:lnTo>
                <a:lnTo>
                  <a:pt x="9391" y="12693"/>
                </a:lnTo>
                <a:lnTo>
                  <a:pt x="9097" y="12729"/>
                </a:lnTo>
                <a:lnTo>
                  <a:pt x="9024" y="12766"/>
                </a:lnTo>
                <a:lnTo>
                  <a:pt x="8987" y="12839"/>
                </a:lnTo>
                <a:lnTo>
                  <a:pt x="8987" y="12913"/>
                </a:lnTo>
                <a:lnTo>
                  <a:pt x="9024" y="12986"/>
                </a:lnTo>
                <a:lnTo>
                  <a:pt x="9024" y="13243"/>
                </a:lnTo>
                <a:lnTo>
                  <a:pt x="9097" y="13500"/>
                </a:lnTo>
                <a:lnTo>
                  <a:pt x="9134" y="13646"/>
                </a:lnTo>
                <a:lnTo>
                  <a:pt x="9207" y="13756"/>
                </a:lnTo>
                <a:lnTo>
                  <a:pt x="9317" y="13830"/>
                </a:lnTo>
                <a:lnTo>
                  <a:pt x="9427" y="13867"/>
                </a:lnTo>
                <a:lnTo>
                  <a:pt x="8987" y="14050"/>
                </a:lnTo>
                <a:lnTo>
                  <a:pt x="8950" y="13977"/>
                </a:lnTo>
                <a:lnTo>
                  <a:pt x="8804" y="13903"/>
                </a:lnTo>
                <a:lnTo>
                  <a:pt x="8767" y="13903"/>
                </a:lnTo>
                <a:lnTo>
                  <a:pt x="8620" y="13536"/>
                </a:lnTo>
                <a:lnTo>
                  <a:pt x="8510" y="13390"/>
                </a:lnTo>
                <a:lnTo>
                  <a:pt x="8364" y="13206"/>
                </a:lnTo>
                <a:lnTo>
                  <a:pt x="8327" y="13206"/>
                </a:lnTo>
                <a:lnTo>
                  <a:pt x="8327" y="13243"/>
                </a:lnTo>
                <a:lnTo>
                  <a:pt x="8327" y="13500"/>
                </a:lnTo>
                <a:lnTo>
                  <a:pt x="8364" y="13756"/>
                </a:lnTo>
                <a:lnTo>
                  <a:pt x="8510" y="14270"/>
                </a:lnTo>
                <a:lnTo>
                  <a:pt x="8070" y="14453"/>
                </a:lnTo>
                <a:lnTo>
                  <a:pt x="8033" y="14160"/>
                </a:lnTo>
                <a:lnTo>
                  <a:pt x="7960" y="13903"/>
                </a:lnTo>
                <a:lnTo>
                  <a:pt x="7923" y="13536"/>
                </a:lnTo>
                <a:lnTo>
                  <a:pt x="7923" y="13206"/>
                </a:lnTo>
                <a:lnTo>
                  <a:pt x="7887" y="13133"/>
                </a:lnTo>
                <a:lnTo>
                  <a:pt x="7813" y="13096"/>
                </a:lnTo>
                <a:lnTo>
                  <a:pt x="7777" y="13096"/>
                </a:lnTo>
                <a:lnTo>
                  <a:pt x="7703" y="13170"/>
                </a:lnTo>
                <a:lnTo>
                  <a:pt x="7667" y="13536"/>
                </a:lnTo>
                <a:lnTo>
                  <a:pt x="7630" y="13903"/>
                </a:lnTo>
                <a:lnTo>
                  <a:pt x="7667" y="14233"/>
                </a:lnTo>
                <a:lnTo>
                  <a:pt x="7667" y="14380"/>
                </a:lnTo>
                <a:lnTo>
                  <a:pt x="7740" y="14527"/>
                </a:lnTo>
                <a:lnTo>
                  <a:pt x="7483" y="14563"/>
                </a:lnTo>
                <a:lnTo>
                  <a:pt x="7190" y="14527"/>
                </a:lnTo>
                <a:lnTo>
                  <a:pt x="7006" y="14453"/>
                </a:lnTo>
                <a:lnTo>
                  <a:pt x="6786" y="14380"/>
                </a:lnTo>
                <a:lnTo>
                  <a:pt x="6823" y="14160"/>
                </a:lnTo>
                <a:lnTo>
                  <a:pt x="6860" y="13646"/>
                </a:lnTo>
                <a:lnTo>
                  <a:pt x="6860" y="13206"/>
                </a:lnTo>
                <a:lnTo>
                  <a:pt x="6860" y="12766"/>
                </a:lnTo>
                <a:lnTo>
                  <a:pt x="6823" y="12693"/>
                </a:lnTo>
                <a:lnTo>
                  <a:pt x="6713" y="12656"/>
                </a:lnTo>
                <a:lnTo>
                  <a:pt x="6346" y="12693"/>
                </a:lnTo>
                <a:lnTo>
                  <a:pt x="6309" y="12656"/>
                </a:lnTo>
                <a:lnTo>
                  <a:pt x="6236" y="12693"/>
                </a:lnTo>
                <a:lnTo>
                  <a:pt x="6089" y="12913"/>
                </a:lnTo>
                <a:lnTo>
                  <a:pt x="5943" y="13133"/>
                </a:lnTo>
                <a:lnTo>
                  <a:pt x="5869" y="13390"/>
                </a:lnTo>
                <a:lnTo>
                  <a:pt x="5796" y="13610"/>
                </a:lnTo>
                <a:lnTo>
                  <a:pt x="5392" y="13206"/>
                </a:lnTo>
                <a:lnTo>
                  <a:pt x="5686" y="12839"/>
                </a:lnTo>
                <a:lnTo>
                  <a:pt x="5943" y="12473"/>
                </a:lnTo>
                <a:lnTo>
                  <a:pt x="5943" y="12363"/>
                </a:lnTo>
                <a:lnTo>
                  <a:pt x="5943" y="12289"/>
                </a:lnTo>
                <a:lnTo>
                  <a:pt x="5869" y="12216"/>
                </a:lnTo>
                <a:lnTo>
                  <a:pt x="5686" y="12216"/>
                </a:lnTo>
                <a:lnTo>
                  <a:pt x="5612" y="12289"/>
                </a:lnTo>
                <a:lnTo>
                  <a:pt x="5209" y="12949"/>
                </a:lnTo>
                <a:lnTo>
                  <a:pt x="4952" y="12619"/>
                </a:lnTo>
                <a:lnTo>
                  <a:pt x="5136" y="12473"/>
                </a:lnTo>
                <a:lnTo>
                  <a:pt x="5319" y="12289"/>
                </a:lnTo>
                <a:lnTo>
                  <a:pt x="5466" y="12069"/>
                </a:lnTo>
                <a:lnTo>
                  <a:pt x="5576" y="11849"/>
                </a:lnTo>
                <a:lnTo>
                  <a:pt x="5576" y="11776"/>
                </a:lnTo>
                <a:lnTo>
                  <a:pt x="5576" y="11739"/>
                </a:lnTo>
                <a:lnTo>
                  <a:pt x="5539" y="11666"/>
                </a:lnTo>
                <a:lnTo>
                  <a:pt x="5502" y="11629"/>
                </a:lnTo>
                <a:lnTo>
                  <a:pt x="5319" y="11629"/>
                </a:lnTo>
                <a:lnTo>
                  <a:pt x="5282" y="11702"/>
                </a:lnTo>
                <a:lnTo>
                  <a:pt x="4805" y="12399"/>
                </a:lnTo>
                <a:lnTo>
                  <a:pt x="4439" y="11922"/>
                </a:lnTo>
                <a:lnTo>
                  <a:pt x="4549" y="11812"/>
                </a:lnTo>
                <a:lnTo>
                  <a:pt x="4879" y="11409"/>
                </a:lnTo>
                <a:lnTo>
                  <a:pt x="5209" y="10969"/>
                </a:lnTo>
                <a:lnTo>
                  <a:pt x="5209" y="10895"/>
                </a:lnTo>
                <a:lnTo>
                  <a:pt x="5246" y="10859"/>
                </a:lnTo>
                <a:lnTo>
                  <a:pt x="5282" y="10785"/>
                </a:lnTo>
                <a:lnTo>
                  <a:pt x="5282" y="10712"/>
                </a:lnTo>
                <a:lnTo>
                  <a:pt x="5209" y="10639"/>
                </a:lnTo>
                <a:lnTo>
                  <a:pt x="5099" y="10602"/>
                </a:lnTo>
                <a:lnTo>
                  <a:pt x="5026" y="10602"/>
                </a:lnTo>
                <a:lnTo>
                  <a:pt x="4952" y="10639"/>
                </a:lnTo>
                <a:lnTo>
                  <a:pt x="4549" y="11225"/>
                </a:lnTo>
                <a:lnTo>
                  <a:pt x="4329" y="11556"/>
                </a:lnTo>
                <a:lnTo>
                  <a:pt x="4292" y="11482"/>
                </a:lnTo>
                <a:lnTo>
                  <a:pt x="4145" y="11482"/>
                </a:lnTo>
                <a:lnTo>
                  <a:pt x="3888" y="11152"/>
                </a:lnTo>
                <a:lnTo>
                  <a:pt x="4329" y="10822"/>
                </a:lnTo>
                <a:lnTo>
                  <a:pt x="4549" y="10675"/>
                </a:lnTo>
                <a:lnTo>
                  <a:pt x="4732" y="10455"/>
                </a:lnTo>
                <a:lnTo>
                  <a:pt x="4769" y="10418"/>
                </a:lnTo>
                <a:lnTo>
                  <a:pt x="4805" y="10345"/>
                </a:lnTo>
                <a:lnTo>
                  <a:pt x="4732" y="10235"/>
                </a:lnTo>
                <a:lnTo>
                  <a:pt x="4659" y="10162"/>
                </a:lnTo>
                <a:lnTo>
                  <a:pt x="4585" y="10162"/>
                </a:lnTo>
                <a:lnTo>
                  <a:pt x="4512" y="10198"/>
                </a:lnTo>
                <a:lnTo>
                  <a:pt x="4292" y="10345"/>
                </a:lnTo>
                <a:lnTo>
                  <a:pt x="4072" y="10528"/>
                </a:lnTo>
                <a:lnTo>
                  <a:pt x="3705" y="10895"/>
                </a:lnTo>
                <a:lnTo>
                  <a:pt x="3256" y="10239"/>
                </a:lnTo>
                <a:lnTo>
                  <a:pt x="3256" y="10239"/>
                </a:lnTo>
                <a:lnTo>
                  <a:pt x="3485" y="10272"/>
                </a:lnTo>
                <a:lnTo>
                  <a:pt x="3742" y="10235"/>
                </a:lnTo>
                <a:lnTo>
                  <a:pt x="3888" y="10162"/>
                </a:lnTo>
                <a:lnTo>
                  <a:pt x="4072" y="10052"/>
                </a:lnTo>
                <a:lnTo>
                  <a:pt x="4365" y="9868"/>
                </a:lnTo>
                <a:lnTo>
                  <a:pt x="4769" y="9648"/>
                </a:lnTo>
                <a:lnTo>
                  <a:pt x="4989" y="9538"/>
                </a:lnTo>
                <a:lnTo>
                  <a:pt x="5172" y="9391"/>
                </a:lnTo>
                <a:lnTo>
                  <a:pt x="6053" y="10675"/>
                </a:lnTo>
                <a:lnTo>
                  <a:pt x="6383" y="11115"/>
                </a:lnTo>
                <a:lnTo>
                  <a:pt x="6713" y="11556"/>
                </a:lnTo>
                <a:lnTo>
                  <a:pt x="6896" y="11739"/>
                </a:lnTo>
                <a:lnTo>
                  <a:pt x="7116" y="11922"/>
                </a:lnTo>
                <a:lnTo>
                  <a:pt x="7336" y="12069"/>
                </a:lnTo>
                <a:lnTo>
                  <a:pt x="7593" y="12179"/>
                </a:lnTo>
                <a:lnTo>
                  <a:pt x="7813" y="12253"/>
                </a:lnTo>
                <a:lnTo>
                  <a:pt x="8070" y="12289"/>
                </a:lnTo>
                <a:lnTo>
                  <a:pt x="8547" y="12289"/>
                </a:lnTo>
                <a:lnTo>
                  <a:pt x="8767" y="12253"/>
                </a:lnTo>
                <a:lnTo>
                  <a:pt x="8987" y="12179"/>
                </a:lnTo>
                <a:lnTo>
                  <a:pt x="9207" y="12106"/>
                </a:lnTo>
                <a:lnTo>
                  <a:pt x="9427" y="11996"/>
                </a:lnTo>
                <a:lnTo>
                  <a:pt x="9684" y="11849"/>
                </a:lnTo>
                <a:lnTo>
                  <a:pt x="9867" y="11666"/>
                </a:lnTo>
                <a:lnTo>
                  <a:pt x="10051" y="11482"/>
                </a:lnTo>
                <a:lnTo>
                  <a:pt x="10198" y="11262"/>
                </a:lnTo>
                <a:lnTo>
                  <a:pt x="10308" y="11042"/>
                </a:lnTo>
                <a:lnTo>
                  <a:pt x="10418" y="10822"/>
                </a:lnTo>
                <a:lnTo>
                  <a:pt x="10491" y="10565"/>
                </a:lnTo>
                <a:lnTo>
                  <a:pt x="10528" y="10345"/>
                </a:lnTo>
                <a:lnTo>
                  <a:pt x="10564" y="9832"/>
                </a:lnTo>
                <a:lnTo>
                  <a:pt x="10528" y="9318"/>
                </a:lnTo>
                <a:lnTo>
                  <a:pt x="10418" y="8804"/>
                </a:lnTo>
                <a:lnTo>
                  <a:pt x="10234" y="8328"/>
                </a:lnTo>
                <a:lnTo>
                  <a:pt x="9978" y="7887"/>
                </a:lnTo>
                <a:lnTo>
                  <a:pt x="9684" y="7484"/>
                </a:lnTo>
                <a:lnTo>
                  <a:pt x="9097" y="6640"/>
                </a:lnTo>
                <a:lnTo>
                  <a:pt x="9354" y="6494"/>
                </a:lnTo>
                <a:lnTo>
                  <a:pt x="9574" y="6347"/>
                </a:lnTo>
                <a:lnTo>
                  <a:pt x="10014" y="5980"/>
                </a:lnTo>
                <a:lnTo>
                  <a:pt x="10418" y="5613"/>
                </a:lnTo>
                <a:close/>
                <a:moveTo>
                  <a:pt x="8400" y="2055"/>
                </a:moveTo>
                <a:lnTo>
                  <a:pt x="8290" y="2092"/>
                </a:lnTo>
                <a:lnTo>
                  <a:pt x="8217" y="2165"/>
                </a:lnTo>
                <a:lnTo>
                  <a:pt x="8180" y="2202"/>
                </a:lnTo>
                <a:lnTo>
                  <a:pt x="8180" y="2312"/>
                </a:lnTo>
                <a:lnTo>
                  <a:pt x="8180" y="2385"/>
                </a:lnTo>
                <a:lnTo>
                  <a:pt x="8107" y="2422"/>
                </a:lnTo>
                <a:lnTo>
                  <a:pt x="8033" y="2459"/>
                </a:lnTo>
                <a:lnTo>
                  <a:pt x="7300" y="3045"/>
                </a:lnTo>
                <a:lnTo>
                  <a:pt x="6896" y="3339"/>
                </a:lnTo>
                <a:lnTo>
                  <a:pt x="6529" y="3596"/>
                </a:lnTo>
                <a:lnTo>
                  <a:pt x="6456" y="3669"/>
                </a:lnTo>
                <a:lnTo>
                  <a:pt x="6419" y="3742"/>
                </a:lnTo>
                <a:lnTo>
                  <a:pt x="6419" y="3852"/>
                </a:lnTo>
                <a:lnTo>
                  <a:pt x="6419" y="3926"/>
                </a:lnTo>
                <a:lnTo>
                  <a:pt x="8547" y="6677"/>
                </a:lnTo>
                <a:lnTo>
                  <a:pt x="8547" y="6750"/>
                </a:lnTo>
                <a:lnTo>
                  <a:pt x="8620" y="6787"/>
                </a:lnTo>
                <a:lnTo>
                  <a:pt x="9391" y="7851"/>
                </a:lnTo>
                <a:lnTo>
                  <a:pt x="9684" y="8291"/>
                </a:lnTo>
                <a:lnTo>
                  <a:pt x="9904" y="8768"/>
                </a:lnTo>
                <a:lnTo>
                  <a:pt x="10014" y="9025"/>
                </a:lnTo>
                <a:lnTo>
                  <a:pt x="10088" y="9281"/>
                </a:lnTo>
                <a:lnTo>
                  <a:pt x="10124" y="9538"/>
                </a:lnTo>
                <a:lnTo>
                  <a:pt x="10124" y="9832"/>
                </a:lnTo>
                <a:lnTo>
                  <a:pt x="10124" y="10088"/>
                </a:lnTo>
                <a:lnTo>
                  <a:pt x="10088" y="10308"/>
                </a:lnTo>
                <a:lnTo>
                  <a:pt x="10014" y="10565"/>
                </a:lnTo>
                <a:lnTo>
                  <a:pt x="9904" y="10785"/>
                </a:lnTo>
                <a:lnTo>
                  <a:pt x="9794" y="11005"/>
                </a:lnTo>
                <a:lnTo>
                  <a:pt x="9647" y="11189"/>
                </a:lnTo>
                <a:lnTo>
                  <a:pt x="9464" y="11372"/>
                </a:lnTo>
                <a:lnTo>
                  <a:pt x="9281" y="11556"/>
                </a:lnTo>
                <a:lnTo>
                  <a:pt x="9097" y="11666"/>
                </a:lnTo>
                <a:lnTo>
                  <a:pt x="8877" y="11739"/>
                </a:lnTo>
                <a:lnTo>
                  <a:pt x="8657" y="11776"/>
                </a:lnTo>
                <a:lnTo>
                  <a:pt x="8437" y="11812"/>
                </a:lnTo>
                <a:lnTo>
                  <a:pt x="7997" y="11812"/>
                </a:lnTo>
                <a:lnTo>
                  <a:pt x="7813" y="11739"/>
                </a:lnTo>
                <a:lnTo>
                  <a:pt x="7593" y="11666"/>
                </a:lnTo>
                <a:lnTo>
                  <a:pt x="7373" y="11519"/>
                </a:lnTo>
                <a:lnTo>
                  <a:pt x="7153" y="11372"/>
                </a:lnTo>
                <a:lnTo>
                  <a:pt x="6970" y="11152"/>
                </a:lnTo>
                <a:lnTo>
                  <a:pt x="6823" y="10932"/>
                </a:lnTo>
                <a:lnTo>
                  <a:pt x="6053" y="9905"/>
                </a:lnTo>
                <a:lnTo>
                  <a:pt x="5356" y="8878"/>
                </a:lnTo>
                <a:lnTo>
                  <a:pt x="4659" y="7814"/>
                </a:lnTo>
                <a:lnTo>
                  <a:pt x="4035" y="6714"/>
                </a:lnTo>
                <a:lnTo>
                  <a:pt x="3742" y="6163"/>
                </a:lnTo>
                <a:lnTo>
                  <a:pt x="3485" y="5613"/>
                </a:lnTo>
                <a:lnTo>
                  <a:pt x="3412" y="5540"/>
                </a:lnTo>
                <a:lnTo>
                  <a:pt x="3301" y="5503"/>
                </a:lnTo>
                <a:lnTo>
                  <a:pt x="3191" y="5503"/>
                </a:lnTo>
                <a:lnTo>
                  <a:pt x="3118" y="5576"/>
                </a:lnTo>
                <a:lnTo>
                  <a:pt x="3008" y="5687"/>
                </a:lnTo>
                <a:lnTo>
                  <a:pt x="2861" y="5760"/>
                </a:lnTo>
                <a:lnTo>
                  <a:pt x="2715" y="5833"/>
                </a:lnTo>
                <a:lnTo>
                  <a:pt x="2568" y="5833"/>
                </a:lnTo>
                <a:lnTo>
                  <a:pt x="2421" y="5870"/>
                </a:lnTo>
                <a:lnTo>
                  <a:pt x="2274" y="5907"/>
                </a:lnTo>
                <a:lnTo>
                  <a:pt x="2018" y="6053"/>
                </a:lnTo>
                <a:lnTo>
                  <a:pt x="1431" y="6420"/>
                </a:lnTo>
                <a:lnTo>
                  <a:pt x="1137" y="6604"/>
                </a:lnTo>
                <a:lnTo>
                  <a:pt x="880" y="6824"/>
                </a:lnTo>
                <a:lnTo>
                  <a:pt x="770" y="6824"/>
                </a:lnTo>
                <a:lnTo>
                  <a:pt x="697" y="6897"/>
                </a:lnTo>
                <a:lnTo>
                  <a:pt x="660" y="6970"/>
                </a:lnTo>
                <a:lnTo>
                  <a:pt x="697" y="7080"/>
                </a:lnTo>
                <a:lnTo>
                  <a:pt x="1101" y="7814"/>
                </a:lnTo>
                <a:lnTo>
                  <a:pt x="1541" y="8548"/>
                </a:lnTo>
                <a:lnTo>
                  <a:pt x="2458" y="9942"/>
                </a:lnTo>
                <a:lnTo>
                  <a:pt x="3412" y="11335"/>
                </a:lnTo>
                <a:lnTo>
                  <a:pt x="4402" y="12693"/>
                </a:lnTo>
                <a:lnTo>
                  <a:pt x="4989" y="13426"/>
                </a:lnTo>
                <a:lnTo>
                  <a:pt x="4952" y="13426"/>
                </a:lnTo>
                <a:lnTo>
                  <a:pt x="4952" y="13500"/>
                </a:lnTo>
                <a:lnTo>
                  <a:pt x="4989" y="13536"/>
                </a:lnTo>
                <a:lnTo>
                  <a:pt x="5026" y="13573"/>
                </a:lnTo>
                <a:lnTo>
                  <a:pt x="5099" y="13536"/>
                </a:lnTo>
                <a:lnTo>
                  <a:pt x="5429" y="13940"/>
                </a:lnTo>
                <a:lnTo>
                  <a:pt x="5796" y="14307"/>
                </a:lnTo>
                <a:lnTo>
                  <a:pt x="5833" y="14343"/>
                </a:lnTo>
                <a:lnTo>
                  <a:pt x="5906" y="14380"/>
                </a:lnTo>
                <a:lnTo>
                  <a:pt x="6126" y="14563"/>
                </a:lnTo>
                <a:lnTo>
                  <a:pt x="6383" y="14710"/>
                </a:lnTo>
                <a:lnTo>
                  <a:pt x="6640" y="14857"/>
                </a:lnTo>
                <a:lnTo>
                  <a:pt x="6933" y="14967"/>
                </a:lnTo>
                <a:lnTo>
                  <a:pt x="7226" y="15040"/>
                </a:lnTo>
                <a:lnTo>
                  <a:pt x="7850" y="15040"/>
                </a:lnTo>
                <a:lnTo>
                  <a:pt x="8180" y="14967"/>
                </a:lnTo>
                <a:lnTo>
                  <a:pt x="8510" y="14820"/>
                </a:lnTo>
                <a:lnTo>
                  <a:pt x="8877" y="14673"/>
                </a:lnTo>
                <a:lnTo>
                  <a:pt x="9574" y="14343"/>
                </a:lnTo>
                <a:lnTo>
                  <a:pt x="11115" y="13683"/>
                </a:lnTo>
                <a:lnTo>
                  <a:pt x="11592" y="13426"/>
                </a:lnTo>
                <a:lnTo>
                  <a:pt x="11995" y="13170"/>
                </a:lnTo>
                <a:lnTo>
                  <a:pt x="12399" y="12839"/>
                </a:lnTo>
                <a:lnTo>
                  <a:pt x="12729" y="12436"/>
                </a:lnTo>
                <a:lnTo>
                  <a:pt x="12912" y="12142"/>
                </a:lnTo>
                <a:lnTo>
                  <a:pt x="13059" y="11849"/>
                </a:lnTo>
                <a:lnTo>
                  <a:pt x="13169" y="11519"/>
                </a:lnTo>
                <a:lnTo>
                  <a:pt x="13242" y="11189"/>
                </a:lnTo>
                <a:lnTo>
                  <a:pt x="13279" y="10859"/>
                </a:lnTo>
                <a:lnTo>
                  <a:pt x="13316" y="10528"/>
                </a:lnTo>
                <a:lnTo>
                  <a:pt x="13279" y="10198"/>
                </a:lnTo>
                <a:lnTo>
                  <a:pt x="13242" y="9868"/>
                </a:lnTo>
                <a:lnTo>
                  <a:pt x="13169" y="9538"/>
                </a:lnTo>
                <a:lnTo>
                  <a:pt x="13095" y="9208"/>
                </a:lnTo>
                <a:lnTo>
                  <a:pt x="12875" y="8584"/>
                </a:lnTo>
                <a:lnTo>
                  <a:pt x="12582" y="7961"/>
                </a:lnTo>
                <a:lnTo>
                  <a:pt x="12252" y="7374"/>
                </a:lnTo>
                <a:lnTo>
                  <a:pt x="11885" y="6824"/>
                </a:lnTo>
                <a:lnTo>
                  <a:pt x="10271" y="4476"/>
                </a:lnTo>
                <a:lnTo>
                  <a:pt x="8657" y="2165"/>
                </a:lnTo>
                <a:lnTo>
                  <a:pt x="8584" y="2092"/>
                </a:lnTo>
                <a:lnTo>
                  <a:pt x="8474" y="2055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6" name="Shape 286"/>
          <p:cNvSpPr/>
          <p:nvPr/>
        </p:nvSpPr>
        <p:spPr>
          <a:xfrm>
            <a:off x="258963" y="4957958"/>
            <a:ext cx="386048" cy="258065"/>
          </a:xfrm>
          <a:custGeom>
            <a:avLst/>
            <a:gdLst/>
            <a:ahLst/>
            <a:cxnLst/>
            <a:rect l="0" t="0" r="0" b="0"/>
            <a:pathLst>
              <a:path w="13610" h="9098" extrusionOk="0">
                <a:moveTo>
                  <a:pt x="4696" y="0"/>
                </a:moveTo>
                <a:lnTo>
                  <a:pt x="4586" y="74"/>
                </a:lnTo>
                <a:lnTo>
                  <a:pt x="4256" y="440"/>
                </a:lnTo>
                <a:lnTo>
                  <a:pt x="3999" y="844"/>
                </a:lnTo>
                <a:lnTo>
                  <a:pt x="3742" y="1247"/>
                </a:lnTo>
                <a:lnTo>
                  <a:pt x="3522" y="1688"/>
                </a:lnTo>
                <a:lnTo>
                  <a:pt x="3339" y="2128"/>
                </a:lnTo>
                <a:lnTo>
                  <a:pt x="3228" y="2605"/>
                </a:lnTo>
                <a:lnTo>
                  <a:pt x="3118" y="3081"/>
                </a:lnTo>
                <a:lnTo>
                  <a:pt x="3045" y="3595"/>
                </a:lnTo>
                <a:lnTo>
                  <a:pt x="3008" y="3852"/>
                </a:lnTo>
                <a:lnTo>
                  <a:pt x="2935" y="4072"/>
                </a:lnTo>
                <a:lnTo>
                  <a:pt x="2825" y="4329"/>
                </a:lnTo>
                <a:lnTo>
                  <a:pt x="2678" y="4512"/>
                </a:lnTo>
                <a:lnTo>
                  <a:pt x="2605" y="4622"/>
                </a:lnTo>
                <a:lnTo>
                  <a:pt x="2495" y="4659"/>
                </a:lnTo>
                <a:lnTo>
                  <a:pt x="2275" y="4732"/>
                </a:lnTo>
                <a:lnTo>
                  <a:pt x="1835" y="4732"/>
                </a:lnTo>
                <a:lnTo>
                  <a:pt x="1541" y="4659"/>
                </a:lnTo>
                <a:lnTo>
                  <a:pt x="991" y="4659"/>
                </a:lnTo>
                <a:lnTo>
                  <a:pt x="881" y="4732"/>
                </a:lnTo>
                <a:lnTo>
                  <a:pt x="771" y="4769"/>
                </a:lnTo>
                <a:lnTo>
                  <a:pt x="587" y="4732"/>
                </a:lnTo>
                <a:lnTo>
                  <a:pt x="404" y="4732"/>
                </a:lnTo>
                <a:lnTo>
                  <a:pt x="257" y="4805"/>
                </a:lnTo>
                <a:lnTo>
                  <a:pt x="74" y="4879"/>
                </a:lnTo>
                <a:lnTo>
                  <a:pt x="37" y="4952"/>
                </a:lnTo>
                <a:lnTo>
                  <a:pt x="0" y="5026"/>
                </a:lnTo>
                <a:lnTo>
                  <a:pt x="0" y="5172"/>
                </a:lnTo>
                <a:lnTo>
                  <a:pt x="37" y="5209"/>
                </a:lnTo>
                <a:lnTo>
                  <a:pt x="74" y="5246"/>
                </a:lnTo>
                <a:lnTo>
                  <a:pt x="147" y="5282"/>
                </a:lnTo>
                <a:lnTo>
                  <a:pt x="221" y="5246"/>
                </a:lnTo>
                <a:lnTo>
                  <a:pt x="514" y="5172"/>
                </a:lnTo>
                <a:lnTo>
                  <a:pt x="587" y="5282"/>
                </a:lnTo>
                <a:lnTo>
                  <a:pt x="697" y="5356"/>
                </a:lnTo>
                <a:lnTo>
                  <a:pt x="807" y="5356"/>
                </a:lnTo>
                <a:lnTo>
                  <a:pt x="881" y="5319"/>
                </a:lnTo>
                <a:lnTo>
                  <a:pt x="918" y="5282"/>
                </a:lnTo>
                <a:lnTo>
                  <a:pt x="991" y="5209"/>
                </a:lnTo>
                <a:lnTo>
                  <a:pt x="1064" y="5172"/>
                </a:lnTo>
                <a:lnTo>
                  <a:pt x="1248" y="5136"/>
                </a:lnTo>
                <a:lnTo>
                  <a:pt x="1431" y="5172"/>
                </a:lnTo>
                <a:lnTo>
                  <a:pt x="1614" y="5209"/>
                </a:lnTo>
                <a:lnTo>
                  <a:pt x="1981" y="5282"/>
                </a:lnTo>
                <a:lnTo>
                  <a:pt x="2201" y="5282"/>
                </a:lnTo>
                <a:lnTo>
                  <a:pt x="2385" y="5246"/>
                </a:lnTo>
                <a:lnTo>
                  <a:pt x="2605" y="5209"/>
                </a:lnTo>
                <a:lnTo>
                  <a:pt x="2752" y="5136"/>
                </a:lnTo>
                <a:lnTo>
                  <a:pt x="2935" y="5026"/>
                </a:lnTo>
                <a:lnTo>
                  <a:pt x="3082" y="4879"/>
                </a:lnTo>
                <a:lnTo>
                  <a:pt x="3192" y="4732"/>
                </a:lnTo>
                <a:lnTo>
                  <a:pt x="3302" y="4549"/>
                </a:lnTo>
                <a:lnTo>
                  <a:pt x="3449" y="4182"/>
                </a:lnTo>
                <a:lnTo>
                  <a:pt x="3522" y="3925"/>
                </a:lnTo>
                <a:lnTo>
                  <a:pt x="3559" y="3668"/>
                </a:lnTo>
                <a:lnTo>
                  <a:pt x="3632" y="3118"/>
                </a:lnTo>
                <a:lnTo>
                  <a:pt x="3742" y="2641"/>
                </a:lnTo>
                <a:lnTo>
                  <a:pt x="3889" y="2201"/>
                </a:lnTo>
                <a:lnTo>
                  <a:pt x="4035" y="1834"/>
                </a:lnTo>
                <a:lnTo>
                  <a:pt x="4219" y="1467"/>
                </a:lnTo>
                <a:lnTo>
                  <a:pt x="4402" y="1137"/>
                </a:lnTo>
                <a:lnTo>
                  <a:pt x="4659" y="844"/>
                </a:lnTo>
                <a:lnTo>
                  <a:pt x="5173" y="2861"/>
                </a:lnTo>
                <a:lnTo>
                  <a:pt x="5649" y="4842"/>
                </a:lnTo>
                <a:lnTo>
                  <a:pt x="6126" y="6860"/>
                </a:lnTo>
                <a:lnTo>
                  <a:pt x="6567" y="8914"/>
                </a:lnTo>
                <a:lnTo>
                  <a:pt x="6603" y="8987"/>
                </a:lnTo>
                <a:lnTo>
                  <a:pt x="6713" y="9061"/>
                </a:lnTo>
                <a:lnTo>
                  <a:pt x="6787" y="9097"/>
                </a:lnTo>
                <a:lnTo>
                  <a:pt x="6897" y="9097"/>
                </a:lnTo>
                <a:lnTo>
                  <a:pt x="7153" y="8987"/>
                </a:lnTo>
                <a:lnTo>
                  <a:pt x="7374" y="8804"/>
                </a:lnTo>
                <a:lnTo>
                  <a:pt x="7520" y="8620"/>
                </a:lnTo>
                <a:lnTo>
                  <a:pt x="7667" y="8364"/>
                </a:lnTo>
                <a:lnTo>
                  <a:pt x="7814" y="7997"/>
                </a:lnTo>
                <a:lnTo>
                  <a:pt x="7924" y="7593"/>
                </a:lnTo>
                <a:lnTo>
                  <a:pt x="8181" y="6823"/>
                </a:lnTo>
                <a:lnTo>
                  <a:pt x="9061" y="3962"/>
                </a:lnTo>
                <a:lnTo>
                  <a:pt x="9208" y="4439"/>
                </a:lnTo>
                <a:lnTo>
                  <a:pt x="9318" y="4952"/>
                </a:lnTo>
                <a:lnTo>
                  <a:pt x="9318" y="5062"/>
                </a:lnTo>
                <a:lnTo>
                  <a:pt x="9391" y="5136"/>
                </a:lnTo>
                <a:lnTo>
                  <a:pt x="9464" y="5209"/>
                </a:lnTo>
                <a:lnTo>
                  <a:pt x="9574" y="5209"/>
                </a:lnTo>
                <a:lnTo>
                  <a:pt x="12032" y="5062"/>
                </a:lnTo>
                <a:lnTo>
                  <a:pt x="12069" y="5136"/>
                </a:lnTo>
                <a:lnTo>
                  <a:pt x="12105" y="5209"/>
                </a:lnTo>
                <a:lnTo>
                  <a:pt x="12326" y="5356"/>
                </a:lnTo>
                <a:lnTo>
                  <a:pt x="12582" y="5429"/>
                </a:lnTo>
                <a:lnTo>
                  <a:pt x="12619" y="5466"/>
                </a:lnTo>
                <a:lnTo>
                  <a:pt x="12912" y="5466"/>
                </a:lnTo>
                <a:lnTo>
                  <a:pt x="13059" y="5429"/>
                </a:lnTo>
                <a:lnTo>
                  <a:pt x="13206" y="5319"/>
                </a:lnTo>
                <a:lnTo>
                  <a:pt x="13316" y="5209"/>
                </a:lnTo>
                <a:lnTo>
                  <a:pt x="13426" y="5062"/>
                </a:lnTo>
                <a:lnTo>
                  <a:pt x="13536" y="4915"/>
                </a:lnTo>
                <a:lnTo>
                  <a:pt x="13609" y="4732"/>
                </a:lnTo>
                <a:lnTo>
                  <a:pt x="13609" y="4659"/>
                </a:lnTo>
                <a:lnTo>
                  <a:pt x="13609" y="4549"/>
                </a:lnTo>
                <a:lnTo>
                  <a:pt x="13536" y="4439"/>
                </a:lnTo>
                <a:lnTo>
                  <a:pt x="13426" y="4292"/>
                </a:lnTo>
                <a:lnTo>
                  <a:pt x="13279" y="4219"/>
                </a:lnTo>
                <a:lnTo>
                  <a:pt x="13133" y="4145"/>
                </a:lnTo>
                <a:lnTo>
                  <a:pt x="12949" y="4072"/>
                </a:lnTo>
                <a:lnTo>
                  <a:pt x="12802" y="4072"/>
                </a:lnTo>
                <a:lnTo>
                  <a:pt x="12619" y="4108"/>
                </a:lnTo>
                <a:lnTo>
                  <a:pt x="12436" y="4182"/>
                </a:lnTo>
                <a:lnTo>
                  <a:pt x="12326" y="4255"/>
                </a:lnTo>
                <a:lnTo>
                  <a:pt x="12252" y="4329"/>
                </a:lnTo>
                <a:lnTo>
                  <a:pt x="12142" y="4512"/>
                </a:lnTo>
                <a:lnTo>
                  <a:pt x="9794" y="4659"/>
                </a:lnTo>
                <a:lnTo>
                  <a:pt x="9721" y="4255"/>
                </a:lnTo>
                <a:lnTo>
                  <a:pt x="9611" y="3852"/>
                </a:lnTo>
                <a:lnTo>
                  <a:pt x="9464" y="3448"/>
                </a:lnTo>
                <a:lnTo>
                  <a:pt x="9281" y="3045"/>
                </a:lnTo>
                <a:lnTo>
                  <a:pt x="9208" y="2971"/>
                </a:lnTo>
                <a:lnTo>
                  <a:pt x="9134" y="2935"/>
                </a:lnTo>
                <a:lnTo>
                  <a:pt x="8987" y="2935"/>
                </a:lnTo>
                <a:lnTo>
                  <a:pt x="8841" y="2971"/>
                </a:lnTo>
                <a:lnTo>
                  <a:pt x="8804" y="3045"/>
                </a:lnTo>
                <a:lnTo>
                  <a:pt x="8767" y="3118"/>
                </a:lnTo>
                <a:lnTo>
                  <a:pt x="7850" y="6016"/>
                </a:lnTo>
                <a:lnTo>
                  <a:pt x="7374" y="7557"/>
                </a:lnTo>
                <a:lnTo>
                  <a:pt x="7227" y="7997"/>
                </a:lnTo>
                <a:lnTo>
                  <a:pt x="7153" y="8217"/>
                </a:lnTo>
                <a:lnTo>
                  <a:pt x="7007" y="8400"/>
                </a:lnTo>
                <a:lnTo>
                  <a:pt x="6567" y="6346"/>
                </a:lnTo>
                <a:lnTo>
                  <a:pt x="6090" y="4292"/>
                </a:lnTo>
                <a:lnTo>
                  <a:pt x="5576" y="2238"/>
                </a:lnTo>
                <a:lnTo>
                  <a:pt x="5026" y="220"/>
                </a:lnTo>
                <a:lnTo>
                  <a:pt x="4953" y="74"/>
                </a:lnTo>
                <a:lnTo>
                  <a:pt x="4842" y="37"/>
                </a:lnTo>
                <a:lnTo>
                  <a:pt x="4696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7" name="Shape 287"/>
          <p:cNvSpPr/>
          <p:nvPr/>
        </p:nvSpPr>
        <p:spPr>
          <a:xfrm>
            <a:off x="8699345" y="1151407"/>
            <a:ext cx="174842" cy="187322"/>
          </a:xfrm>
          <a:custGeom>
            <a:avLst/>
            <a:gdLst/>
            <a:ahLst/>
            <a:cxnLst/>
            <a:rect l="0" t="0" r="0" b="0"/>
            <a:pathLst>
              <a:path w="6164" h="6604" extrusionOk="0">
                <a:moveTo>
                  <a:pt x="3962" y="0"/>
                </a:moveTo>
                <a:lnTo>
                  <a:pt x="3926" y="37"/>
                </a:lnTo>
                <a:lnTo>
                  <a:pt x="3889" y="74"/>
                </a:lnTo>
                <a:lnTo>
                  <a:pt x="3889" y="147"/>
                </a:lnTo>
                <a:lnTo>
                  <a:pt x="3522" y="477"/>
                </a:lnTo>
                <a:lnTo>
                  <a:pt x="3229" y="807"/>
                </a:lnTo>
                <a:lnTo>
                  <a:pt x="2788" y="1284"/>
                </a:lnTo>
                <a:lnTo>
                  <a:pt x="2458" y="1651"/>
                </a:lnTo>
                <a:lnTo>
                  <a:pt x="2201" y="1578"/>
                </a:lnTo>
                <a:lnTo>
                  <a:pt x="1321" y="1321"/>
                </a:lnTo>
                <a:lnTo>
                  <a:pt x="1138" y="1284"/>
                </a:lnTo>
                <a:lnTo>
                  <a:pt x="808" y="1211"/>
                </a:lnTo>
                <a:lnTo>
                  <a:pt x="661" y="1174"/>
                </a:lnTo>
                <a:lnTo>
                  <a:pt x="514" y="1211"/>
                </a:lnTo>
                <a:lnTo>
                  <a:pt x="441" y="1248"/>
                </a:lnTo>
                <a:lnTo>
                  <a:pt x="441" y="1284"/>
                </a:lnTo>
                <a:lnTo>
                  <a:pt x="441" y="1358"/>
                </a:lnTo>
                <a:lnTo>
                  <a:pt x="477" y="1468"/>
                </a:lnTo>
                <a:lnTo>
                  <a:pt x="551" y="1541"/>
                </a:lnTo>
                <a:lnTo>
                  <a:pt x="661" y="1614"/>
                </a:lnTo>
                <a:lnTo>
                  <a:pt x="771" y="1651"/>
                </a:lnTo>
                <a:lnTo>
                  <a:pt x="1064" y="1761"/>
                </a:lnTo>
                <a:lnTo>
                  <a:pt x="1284" y="1798"/>
                </a:lnTo>
                <a:lnTo>
                  <a:pt x="2055" y="2018"/>
                </a:lnTo>
                <a:lnTo>
                  <a:pt x="2055" y="2091"/>
                </a:lnTo>
                <a:lnTo>
                  <a:pt x="2091" y="2165"/>
                </a:lnTo>
                <a:lnTo>
                  <a:pt x="2165" y="2238"/>
                </a:lnTo>
                <a:lnTo>
                  <a:pt x="2201" y="2238"/>
                </a:lnTo>
                <a:lnTo>
                  <a:pt x="2275" y="2275"/>
                </a:lnTo>
                <a:lnTo>
                  <a:pt x="2385" y="2238"/>
                </a:lnTo>
                <a:lnTo>
                  <a:pt x="2532" y="2165"/>
                </a:lnTo>
                <a:lnTo>
                  <a:pt x="2678" y="2128"/>
                </a:lnTo>
                <a:lnTo>
                  <a:pt x="2752" y="2091"/>
                </a:lnTo>
                <a:lnTo>
                  <a:pt x="2788" y="2055"/>
                </a:lnTo>
                <a:lnTo>
                  <a:pt x="2788" y="1981"/>
                </a:lnTo>
                <a:lnTo>
                  <a:pt x="2788" y="1908"/>
                </a:lnTo>
                <a:lnTo>
                  <a:pt x="2935" y="1761"/>
                </a:lnTo>
                <a:lnTo>
                  <a:pt x="3375" y="1284"/>
                </a:lnTo>
                <a:lnTo>
                  <a:pt x="3815" y="771"/>
                </a:lnTo>
                <a:lnTo>
                  <a:pt x="3852" y="1394"/>
                </a:lnTo>
                <a:lnTo>
                  <a:pt x="3852" y="2091"/>
                </a:lnTo>
                <a:lnTo>
                  <a:pt x="3889" y="2421"/>
                </a:lnTo>
                <a:lnTo>
                  <a:pt x="3962" y="2605"/>
                </a:lnTo>
                <a:lnTo>
                  <a:pt x="4036" y="2751"/>
                </a:lnTo>
                <a:lnTo>
                  <a:pt x="4109" y="2825"/>
                </a:lnTo>
                <a:lnTo>
                  <a:pt x="4219" y="2825"/>
                </a:lnTo>
                <a:lnTo>
                  <a:pt x="4476" y="3008"/>
                </a:lnTo>
                <a:lnTo>
                  <a:pt x="4732" y="3155"/>
                </a:lnTo>
                <a:lnTo>
                  <a:pt x="5063" y="3265"/>
                </a:lnTo>
                <a:lnTo>
                  <a:pt x="5356" y="3338"/>
                </a:lnTo>
                <a:lnTo>
                  <a:pt x="5246" y="3412"/>
                </a:lnTo>
                <a:lnTo>
                  <a:pt x="4732" y="3669"/>
                </a:lnTo>
                <a:lnTo>
                  <a:pt x="4512" y="3779"/>
                </a:lnTo>
                <a:lnTo>
                  <a:pt x="4292" y="3925"/>
                </a:lnTo>
                <a:lnTo>
                  <a:pt x="4219" y="3925"/>
                </a:lnTo>
                <a:lnTo>
                  <a:pt x="4182" y="3962"/>
                </a:lnTo>
                <a:lnTo>
                  <a:pt x="4072" y="4072"/>
                </a:lnTo>
                <a:lnTo>
                  <a:pt x="3962" y="4292"/>
                </a:lnTo>
                <a:lnTo>
                  <a:pt x="3889" y="4549"/>
                </a:lnTo>
                <a:lnTo>
                  <a:pt x="3852" y="5283"/>
                </a:lnTo>
                <a:lnTo>
                  <a:pt x="3852" y="5649"/>
                </a:lnTo>
                <a:lnTo>
                  <a:pt x="3852" y="6053"/>
                </a:lnTo>
                <a:lnTo>
                  <a:pt x="3559" y="5723"/>
                </a:lnTo>
                <a:lnTo>
                  <a:pt x="3229" y="5393"/>
                </a:lnTo>
                <a:lnTo>
                  <a:pt x="2642" y="4769"/>
                </a:lnTo>
                <a:lnTo>
                  <a:pt x="2568" y="4659"/>
                </a:lnTo>
                <a:lnTo>
                  <a:pt x="2495" y="4586"/>
                </a:lnTo>
                <a:lnTo>
                  <a:pt x="2385" y="4586"/>
                </a:lnTo>
                <a:lnTo>
                  <a:pt x="2385" y="4622"/>
                </a:lnTo>
                <a:lnTo>
                  <a:pt x="2312" y="4622"/>
                </a:lnTo>
                <a:lnTo>
                  <a:pt x="1908" y="4769"/>
                </a:lnTo>
                <a:lnTo>
                  <a:pt x="1468" y="4842"/>
                </a:lnTo>
                <a:lnTo>
                  <a:pt x="1064" y="4916"/>
                </a:lnTo>
                <a:lnTo>
                  <a:pt x="624" y="4952"/>
                </a:lnTo>
                <a:lnTo>
                  <a:pt x="1138" y="4329"/>
                </a:lnTo>
                <a:lnTo>
                  <a:pt x="1358" y="3999"/>
                </a:lnTo>
                <a:lnTo>
                  <a:pt x="1541" y="3632"/>
                </a:lnTo>
                <a:lnTo>
                  <a:pt x="1688" y="3595"/>
                </a:lnTo>
                <a:lnTo>
                  <a:pt x="1725" y="3558"/>
                </a:lnTo>
                <a:lnTo>
                  <a:pt x="1761" y="3485"/>
                </a:lnTo>
                <a:lnTo>
                  <a:pt x="1798" y="3448"/>
                </a:lnTo>
                <a:lnTo>
                  <a:pt x="1798" y="3375"/>
                </a:lnTo>
                <a:lnTo>
                  <a:pt x="1761" y="3302"/>
                </a:lnTo>
                <a:lnTo>
                  <a:pt x="1725" y="3265"/>
                </a:lnTo>
                <a:lnTo>
                  <a:pt x="1651" y="3228"/>
                </a:lnTo>
                <a:lnTo>
                  <a:pt x="1541" y="3045"/>
                </a:lnTo>
                <a:lnTo>
                  <a:pt x="1211" y="2458"/>
                </a:lnTo>
                <a:lnTo>
                  <a:pt x="844" y="1908"/>
                </a:lnTo>
                <a:lnTo>
                  <a:pt x="624" y="1651"/>
                </a:lnTo>
                <a:lnTo>
                  <a:pt x="367" y="1431"/>
                </a:lnTo>
                <a:lnTo>
                  <a:pt x="257" y="1394"/>
                </a:lnTo>
                <a:lnTo>
                  <a:pt x="184" y="1431"/>
                </a:lnTo>
                <a:lnTo>
                  <a:pt x="111" y="1504"/>
                </a:lnTo>
                <a:lnTo>
                  <a:pt x="111" y="1578"/>
                </a:lnTo>
                <a:lnTo>
                  <a:pt x="111" y="1614"/>
                </a:lnTo>
                <a:lnTo>
                  <a:pt x="331" y="1945"/>
                </a:lnTo>
                <a:lnTo>
                  <a:pt x="551" y="2238"/>
                </a:lnTo>
                <a:lnTo>
                  <a:pt x="771" y="2531"/>
                </a:lnTo>
                <a:lnTo>
                  <a:pt x="954" y="2825"/>
                </a:lnTo>
                <a:lnTo>
                  <a:pt x="1101" y="3155"/>
                </a:lnTo>
                <a:lnTo>
                  <a:pt x="1174" y="3338"/>
                </a:lnTo>
                <a:lnTo>
                  <a:pt x="1284" y="3522"/>
                </a:lnTo>
                <a:lnTo>
                  <a:pt x="1101" y="3669"/>
                </a:lnTo>
                <a:lnTo>
                  <a:pt x="918" y="3815"/>
                </a:lnTo>
                <a:lnTo>
                  <a:pt x="587" y="4219"/>
                </a:lnTo>
                <a:lnTo>
                  <a:pt x="294" y="4622"/>
                </a:lnTo>
                <a:lnTo>
                  <a:pt x="37" y="5062"/>
                </a:lnTo>
                <a:lnTo>
                  <a:pt x="1" y="5172"/>
                </a:lnTo>
                <a:lnTo>
                  <a:pt x="1" y="5283"/>
                </a:lnTo>
                <a:lnTo>
                  <a:pt x="74" y="5356"/>
                </a:lnTo>
                <a:lnTo>
                  <a:pt x="184" y="5393"/>
                </a:lnTo>
                <a:lnTo>
                  <a:pt x="734" y="5393"/>
                </a:lnTo>
                <a:lnTo>
                  <a:pt x="1284" y="5356"/>
                </a:lnTo>
                <a:lnTo>
                  <a:pt x="1835" y="5246"/>
                </a:lnTo>
                <a:lnTo>
                  <a:pt x="2348" y="5062"/>
                </a:lnTo>
                <a:lnTo>
                  <a:pt x="2568" y="5356"/>
                </a:lnTo>
                <a:lnTo>
                  <a:pt x="2788" y="5576"/>
                </a:lnTo>
                <a:lnTo>
                  <a:pt x="3229" y="6163"/>
                </a:lnTo>
                <a:lnTo>
                  <a:pt x="3485" y="6383"/>
                </a:lnTo>
                <a:lnTo>
                  <a:pt x="3632" y="6493"/>
                </a:lnTo>
                <a:lnTo>
                  <a:pt x="3779" y="6566"/>
                </a:lnTo>
                <a:lnTo>
                  <a:pt x="3889" y="6566"/>
                </a:lnTo>
                <a:lnTo>
                  <a:pt x="4036" y="6530"/>
                </a:lnTo>
                <a:lnTo>
                  <a:pt x="4146" y="6603"/>
                </a:lnTo>
                <a:lnTo>
                  <a:pt x="4292" y="6603"/>
                </a:lnTo>
                <a:lnTo>
                  <a:pt x="4366" y="6530"/>
                </a:lnTo>
                <a:lnTo>
                  <a:pt x="4402" y="6456"/>
                </a:lnTo>
                <a:lnTo>
                  <a:pt x="4439" y="6383"/>
                </a:lnTo>
                <a:lnTo>
                  <a:pt x="4402" y="6310"/>
                </a:lnTo>
                <a:lnTo>
                  <a:pt x="4366" y="6273"/>
                </a:lnTo>
                <a:lnTo>
                  <a:pt x="4329" y="6236"/>
                </a:lnTo>
                <a:lnTo>
                  <a:pt x="4292" y="6053"/>
                </a:lnTo>
                <a:lnTo>
                  <a:pt x="4292" y="5833"/>
                </a:lnTo>
                <a:lnTo>
                  <a:pt x="4256" y="5172"/>
                </a:lnTo>
                <a:lnTo>
                  <a:pt x="4256" y="4769"/>
                </a:lnTo>
                <a:lnTo>
                  <a:pt x="4256" y="4402"/>
                </a:lnTo>
                <a:lnTo>
                  <a:pt x="4402" y="4402"/>
                </a:lnTo>
                <a:lnTo>
                  <a:pt x="4476" y="4365"/>
                </a:lnTo>
                <a:lnTo>
                  <a:pt x="4549" y="4292"/>
                </a:lnTo>
                <a:lnTo>
                  <a:pt x="4549" y="4255"/>
                </a:lnTo>
                <a:lnTo>
                  <a:pt x="4622" y="4219"/>
                </a:lnTo>
                <a:lnTo>
                  <a:pt x="5209" y="3889"/>
                </a:lnTo>
                <a:lnTo>
                  <a:pt x="5539" y="3705"/>
                </a:lnTo>
                <a:lnTo>
                  <a:pt x="5686" y="3595"/>
                </a:lnTo>
                <a:lnTo>
                  <a:pt x="5833" y="3485"/>
                </a:lnTo>
                <a:lnTo>
                  <a:pt x="5980" y="3485"/>
                </a:lnTo>
                <a:lnTo>
                  <a:pt x="6090" y="3448"/>
                </a:lnTo>
                <a:lnTo>
                  <a:pt x="6126" y="3375"/>
                </a:lnTo>
                <a:lnTo>
                  <a:pt x="6163" y="3302"/>
                </a:lnTo>
                <a:lnTo>
                  <a:pt x="6163" y="3228"/>
                </a:lnTo>
                <a:lnTo>
                  <a:pt x="6126" y="3118"/>
                </a:lnTo>
                <a:lnTo>
                  <a:pt x="6090" y="3045"/>
                </a:lnTo>
                <a:lnTo>
                  <a:pt x="5980" y="3008"/>
                </a:lnTo>
                <a:lnTo>
                  <a:pt x="5576" y="2935"/>
                </a:lnTo>
                <a:lnTo>
                  <a:pt x="5173" y="2788"/>
                </a:lnTo>
                <a:lnTo>
                  <a:pt x="4769" y="2678"/>
                </a:lnTo>
                <a:lnTo>
                  <a:pt x="4366" y="2568"/>
                </a:lnTo>
                <a:lnTo>
                  <a:pt x="4366" y="2275"/>
                </a:lnTo>
                <a:lnTo>
                  <a:pt x="4329" y="2018"/>
                </a:lnTo>
                <a:lnTo>
                  <a:pt x="4256" y="1468"/>
                </a:lnTo>
                <a:lnTo>
                  <a:pt x="4256" y="881"/>
                </a:lnTo>
                <a:lnTo>
                  <a:pt x="4219" y="551"/>
                </a:lnTo>
                <a:lnTo>
                  <a:pt x="4182" y="257"/>
                </a:lnTo>
                <a:lnTo>
                  <a:pt x="4219" y="184"/>
                </a:lnTo>
                <a:lnTo>
                  <a:pt x="4256" y="110"/>
                </a:lnTo>
                <a:lnTo>
                  <a:pt x="4219" y="37"/>
                </a:lnTo>
                <a:lnTo>
                  <a:pt x="4182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ClrTx/>
              <a:buFontTx/>
              <a:buNone/>
            </a:pPr>
            <a:endParaRPr sz="1350" kern="1200">
              <a:solidFill>
                <a:srgbClr val="A4C2F4"/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867458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Shape 289"/>
          <p:cNvSpPr txBox="1">
            <a:spLocks noGrp="1"/>
          </p:cNvSpPr>
          <p:nvPr>
            <p:ph type="title"/>
          </p:nvPr>
        </p:nvSpPr>
        <p:spPr>
          <a:xfrm>
            <a:off x="747925" y="225025"/>
            <a:ext cx="61404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90" name="Shape 290"/>
          <p:cNvSpPr txBox="1">
            <a:spLocks noGrp="1"/>
          </p:cNvSpPr>
          <p:nvPr>
            <p:ph type="body" idx="1"/>
          </p:nvPr>
        </p:nvSpPr>
        <p:spPr>
          <a:xfrm>
            <a:off x="747925" y="1302837"/>
            <a:ext cx="6140400" cy="3610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342900" lvl="0" indent="-290513">
              <a:spcBef>
                <a:spcPts val="450"/>
              </a:spcBef>
              <a:spcAft>
                <a:spcPts val="0"/>
              </a:spcAft>
              <a:buSzPts val="2500"/>
              <a:buChar char="✘"/>
              <a:defRPr sz="1875"/>
            </a:lvl1pPr>
            <a:lvl2pPr marL="685800" lvl="1" indent="-266700">
              <a:spcBef>
                <a:spcPts val="0"/>
              </a:spcBef>
              <a:spcAft>
                <a:spcPts val="0"/>
              </a:spcAft>
              <a:buSzPts val="2000"/>
              <a:buChar char="✗"/>
              <a:defRPr/>
            </a:lvl2pPr>
            <a:lvl3pPr marL="1028700" lvl="2" indent="-2667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371600" lvl="3" indent="-257175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1714500" lvl="4" indent="-257175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057400" lvl="5" indent="-257175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2400300" lvl="6" indent="-257175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2743200" lvl="7" indent="-257175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3086100" lvl="8" indent="-257175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grpSp>
        <p:nvGrpSpPr>
          <p:cNvPr id="291" name="Shape 291"/>
          <p:cNvGrpSpPr/>
          <p:nvPr/>
        </p:nvGrpSpPr>
        <p:grpSpPr>
          <a:xfrm>
            <a:off x="7442904" y="-91154"/>
            <a:ext cx="1796289" cy="5330574"/>
            <a:chOff x="6023725" y="842300"/>
            <a:chExt cx="1358150" cy="4030375"/>
          </a:xfrm>
        </p:grpSpPr>
        <p:sp>
          <p:nvSpPr>
            <p:cNvPr id="292" name="Shape 292"/>
            <p:cNvSpPr/>
            <p:nvPr/>
          </p:nvSpPr>
          <p:spPr>
            <a:xfrm>
              <a:off x="6371275" y="842300"/>
              <a:ext cx="397100" cy="492450"/>
            </a:xfrm>
            <a:custGeom>
              <a:avLst/>
              <a:gdLst/>
              <a:ahLst/>
              <a:cxnLst/>
              <a:rect l="0" t="0" r="0" b="0"/>
              <a:pathLst>
                <a:path w="15884" h="19698" extrusionOk="0">
                  <a:moveTo>
                    <a:pt x="9355" y="4108"/>
                  </a:moveTo>
                  <a:lnTo>
                    <a:pt x="9465" y="4145"/>
                  </a:lnTo>
                  <a:lnTo>
                    <a:pt x="9538" y="4182"/>
                  </a:lnTo>
                  <a:lnTo>
                    <a:pt x="9648" y="4328"/>
                  </a:lnTo>
                  <a:lnTo>
                    <a:pt x="9721" y="4549"/>
                  </a:lnTo>
                  <a:lnTo>
                    <a:pt x="9721" y="4769"/>
                  </a:lnTo>
                  <a:lnTo>
                    <a:pt x="9721" y="4842"/>
                  </a:lnTo>
                  <a:lnTo>
                    <a:pt x="9685" y="4879"/>
                  </a:lnTo>
                  <a:lnTo>
                    <a:pt x="9575" y="4952"/>
                  </a:lnTo>
                  <a:lnTo>
                    <a:pt x="9391" y="4952"/>
                  </a:lnTo>
                  <a:lnTo>
                    <a:pt x="9355" y="4915"/>
                  </a:lnTo>
                  <a:lnTo>
                    <a:pt x="9281" y="4842"/>
                  </a:lnTo>
                  <a:lnTo>
                    <a:pt x="9208" y="4695"/>
                  </a:lnTo>
                  <a:lnTo>
                    <a:pt x="9171" y="4549"/>
                  </a:lnTo>
                  <a:lnTo>
                    <a:pt x="9171" y="4438"/>
                  </a:lnTo>
                  <a:lnTo>
                    <a:pt x="9171" y="4328"/>
                  </a:lnTo>
                  <a:lnTo>
                    <a:pt x="9245" y="4108"/>
                  </a:lnTo>
                  <a:close/>
                  <a:moveTo>
                    <a:pt x="9355" y="3705"/>
                  </a:moveTo>
                  <a:lnTo>
                    <a:pt x="9245" y="3742"/>
                  </a:lnTo>
                  <a:lnTo>
                    <a:pt x="9135" y="3778"/>
                  </a:lnTo>
                  <a:lnTo>
                    <a:pt x="9025" y="3852"/>
                  </a:lnTo>
                  <a:lnTo>
                    <a:pt x="8988" y="3925"/>
                  </a:lnTo>
                  <a:lnTo>
                    <a:pt x="8914" y="3998"/>
                  </a:lnTo>
                  <a:lnTo>
                    <a:pt x="8841" y="4218"/>
                  </a:lnTo>
                  <a:lnTo>
                    <a:pt x="8804" y="4475"/>
                  </a:lnTo>
                  <a:lnTo>
                    <a:pt x="8804" y="4659"/>
                  </a:lnTo>
                  <a:lnTo>
                    <a:pt x="8841" y="4805"/>
                  </a:lnTo>
                  <a:lnTo>
                    <a:pt x="8878" y="4952"/>
                  </a:lnTo>
                  <a:lnTo>
                    <a:pt x="8988" y="5099"/>
                  </a:lnTo>
                  <a:lnTo>
                    <a:pt x="9098" y="5209"/>
                  </a:lnTo>
                  <a:lnTo>
                    <a:pt x="9245" y="5282"/>
                  </a:lnTo>
                  <a:lnTo>
                    <a:pt x="9391" y="5355"/>
                  </a:lnTo>
                  <a:lnTo>
                    <a:pt x="9538" y="5355"/>
                  </a:lnTo>
                  <a:lnTo>
                    <a:pt x="9721" y="5319"/>
                  </a:lnTo>
                  <a:lnTo>
                    <a:pt x="9868" y="5245"/>
                  </a:lnTo>
                  <a:lnTo>
                    <a:pt x="10015" y="5135"/>
                  </a:lnTo>
                  <a:lnTo>
                    <a:pt x="10088" y="4989"/>
                  </a:lnTo>
                  <a:lnTo>
                    <a:pt x="10125" y="4805"/>
                  </a:lnTo>
                  <a:lnTo>
                    <a:pt x="10125" y="4659"/>
                  </a:lnTo>
                  <a:lnTo>
                    <a:pt x="10088" y="4475"/>
                  </a:lnTo>
                  <a:lnTo>
                    <a:pt x="10052" y="4292"/>
                  </a:lnTo>
                  <a:lnTo>
                    <a:pt x="9978" y="4145"/>
                  </a:lnTo>
                  <a:lnTo>
                    <a:pt x="9905" y="3998"/>
                  </a:lnTo>
                  <a:lnTo>
                    <a:pt x="9795" y="3888"/>
                  </a:lnTo>
                  <a:lnTo>
                    <a:pt x="9648" y="3778"/>
                  </a:lnTo>
                  <a:lnTo>
                    <a:pt x="9501" y="3742"/>
                  </a:lnTo>
                  <a:lnTo>
                    <a:pt x="9355" y="3705"/>
                  </a:lnTo>
                  <a:close/>
                  <a:moveTo>
                    <a:pt x="11262" y="6676"/>
                  </a:moveTo>
                  <a:lnTo>
                    <a:pt x="11262" y="6786"/>
                  </a:lnTo>
                  <a:lnTo>
                    <a:pt x="11225" y="6859"/>
                  </a:lnTo>
                  <a:lnTo>
                    <a:pt x="11152" y="6933"/>
                  </a:lnTo>
                  <a:lnTo>
                    <a:pt x="11042" y="7006"/>
                  </a:lnTo>
                  <a:lnTo>
                    <a:pt x="10785" y="7116"/>
                  </a:lnTo>
                  <a:lnTo>
                    <a:pt x="10602" y="7190"/>
                  </a:lnTo>
                  <a:lnTo>
                    <a:pt x="9795" y="7556"/>
                  </a:lnTo>
                  <a:lnTo>
                    <a:pt x="9721" y="7263"/>
                  </a:lnTo>
                  <a:lnTo>
                    <a:pt x="10639" y="6823"/>
                  </a:lnTo>
                  <a:lnTo>
                    <a:pt x="11079" y="6676"/>
                  </a:lnTo>
                  <a:close/>
                  <a:moveTo>
                    <a:pt x="11115" y="6273"/>
                  </a:moveTo>
                  <a:lnTo>
                    <a:pt x="10859" y="6346"/>
                  </a:lnTo>
                  <a:lnTo>
                    <a:pt x="10052" y="6639"/>
                  </a:lnTo>
                  <a:lnTo>
                    <a:pt x="9648" y="6823"/>
                  </a:lnTo>
                  <a:lnTo>
                    <a:pt x="9281" y="7006"/>
                  </a:lnTo>
                  <a:lnTo>
                    <a:pt x="9208" y="7080"/>
                  </a:lnTo>
                  <a:lnTo>
                    <a:pt x="9208" y="7116"/>
                  </a:lnTo>
                  <a:lnTo>
                    <a:pt x="9208" y="7190"/>
                  </a:lnTo>
                  <a:lnTo>
                    <a:pt x="9208" y="7263"/>
                  </a:lnTo>
                  <a:lnTo>
                    <a:pt x="9318" y="7336"/>
                  </a:lnTo>
                  <a:lnTo>
                    <a:pt x="9465" y="7336"/>
                  </a:lnTo>
                  <a:lnTo>
                    <a:pt x="9465" y="7593"/>
                  </a:lnTo>
                  <a:lnTo>
                    <a:pt x="9538" y="7813"/>
                  </a:lnTo>
                  <a:lnTo>
                    <a:pt x="9575" y="7887"/>
                  </a:lnTo>
                  <a:lnTo>
                    <a:pt x="9648" y="7923"/>
                  </a:lnTo>
                  <a:lnTo>
                    <a:pt x="9758" y="7923"/>
                  </a:lnTo>
                  <a:lnTo>
                    <a:pt x="10492" y="7630"/>
                  </a:lnTo>
                  <a:lnTo>
                    <a:pt x="10859" y="7483"/>
                  </a:lnTo>
                  <a:lnTo>
                    <a:pt x="11225" y="7336"/>
                  </a:lnTo>
                  <a:lnTo>
                    <a:pt x="11409" y="7190"/>
                  </a:lnTo>
                  <a:lnTo>
                    <a:pt x="11556" y="7006"/>
                  </a:lnTo>
                  <a:lnTo>
                    <a:pt x="11629" y="6896"/>
                  </a:lnTo>
                  <a:lnTo>
                    <a:pt x="11629" y="6786"/>
                  </a:lnTo>
                  <a:lnTo>
                    <a:pt x="11629" y="6676"/>
                  </a:lnTo>
                  <a:lnTo>
                    <a:pt x="11592" y="6566"/>
                  </a:lnTo>
                  <a:lnTo>
                    <a:pt x="11556" y="6419"/>
                  </a:lnTo>
                  <a:lnTo>
                    <a:pt x="11482" y="6346"/>
                  </a:lnTo>
                  <a:lnTo>
                    <a:pt x="11372" y="6273"/>
                  </a:lnTo>
                  <a:close/>
                  <a:moveTo>
                    <a:pt x="10198" y="2861"/>
                  </a:moveTo>
                  <a:lnTo>
                    <a:pt x="10235" y="3228"/>
                  </a:lnTo>
                  <a:lnTo>
                    <a:pt x="10345" y="3595"/>
                  </a:lnTo>
                  <a:lnTo>
                    <a:pt x="10565" y="4292"/>
                  </a:lnTo>
                  <a:lnTo>
                    <a:pt x="10822" y="5062"/>
                  </a:lnTo>
                  <a:lnTo>
                    <a:pt x="10895" y="5282"/>
                  </a:lnTo>
                  <a:lnTo>
                    <a:pt x="9025" y="6052"/>
                  </a:lnTo>
                  <a:lnTo>
                    <a:pt x="7154" y="6786"/>
                  </a:lnTo>
                  <a:lnTo>
                    <a:pt x="5173" y="7593"/>
                  </a:lnTo>
                  <a:lnTo>
                    <a:pt x="4146" y="7997"/>
                  </a:lnTo>
                  <a:lnTo>
                    <a:pt x="3816" y="8143"/>
                  </a:lnTo>
                  <a:lnTo>
                    <a:pt x="3486" y="8290"/>
                  </a:lnTo>
                  <a:lnTo>
                    <a:pt x="3266" y="7887"/>
                  </a:lnTo>
                  <a:lnTo>
                    <a:pt x="3045" y="7446"/>
                  </a:lnTo>
                  <a:lnTo>
                    <a:pt x="2679" y="6566"/>
                  </a:lnTo>
                  <a:lnTo>
                    <a:pt x="2532" y="6162"/>
                  </a:lnTo>
                  <a:lnTo>
                    <a:pt x="2385" y="5869"/>
                  </a:lnTo>
                  <a:lnTo>
                    <a:pt x="2238" y="5612"/>
                  </a:lnTo>
                  <a:lnTo>
                    <a:pt x="2715" y="5539"/>
                  </a:lnTo>
                  <a:lnTo>
                    <a:pt x="3192" y="5429"/>
                  </a:lnTo>
                  <a:lnTo>
                    <a:pt x="3669" y="5282"/>
                  </a:lnTo>
                  <a:lnTo>
                    <a:pt x="4146" y="5099"/>
                  </a:lnTo>
                  <a:lnTo>
                    <a:pt x="5210" y="4659"/>
                  </a:lnTo>
                  <a:lnTo>
                    <a:pt x="6273" y="4218"/>
                  </a:lnTo>
                  <a:lnTo>
                    <a:pt x="6824" y="4035"/>
                  </a:lnTo>
                  <a:lnTo>
                    <a:pt x="7374" y="3852"/>
                  </a:lnTo>
                  <a:lnTo>
                    <a:pt x="8474" y="3558"/>
                  </a:lnTo>
                  <a:lnTo>
                    <a:pt x="9025" y="3411"/>
                  </a:lnTo>
                  <a:lnTo>
                    <a:pt x="9538" y="3191"/>
                  </a:lnTo>
                  <a:lnTo>
                    <a:pt x="9868" y="3081"/>
                  </a:lnTo>
                  <a:lnTo>
                    <a:pt x="10015" y="2971"/>
                  </a:lnTo>
                  <a:lnTo>
                    <a:pt x="10198" y="2861"/>
                  </a:lnTo>
                  <a:close/>
                  <a:moveTo>
                    <a:pt x="8658" y="7740"/>
                  </a:moveTo>
                  <a:lnTo>
                    <a:pt x="8694" y="7923"/>
                  </a:lnTo>
                  <a:lnTo>
                    <a:pt x="8071" y="8253"/>
                  </a:lnTo>
                  <a:lnTo>
                    <a:pt x="7704" y="8437"/>
                  </a:lnTo>
                  <a:lnTo>
                    <a:pt x="7594" y="8437"/>
                  </a:lnTo>
                  <a:lnTo>
                    <a:pt x="7557" y="8363"/>
                  </a:lnTo>
                  <a:lnTo>
                    <a:pt x="7557" y="8180"/>
                  </a:lnTo>
                  <a:lnTo>
                    <a:pt x="8658" y="7740"/>
                  </a:lnTo>
                  <a:close/>
                  <a:moveTo>
                    <a:pt x="10198" y="2384"/>
                  </a:moveTo>
                  <a:lnTo>
                    <a:pt x="9978" y="2458"/>
                  </a:lnTo>
                  <a:lnTo>
                    <a:pt x="9795" y="2568"/>
                  </a:lnTo>
                  <a:lnTo>
                    <a:pt x="9391" y="2788"/>
                  </a:lnTo>
                  <a:lnTo>
                    <a:pt x="8841" y="2971"/>
                  </a:lnTo>
                  <a:lnTo>
                    <a:pt x="8328" y="3155"/>
                  </a:lnTo>
                  <a:lnTo>
                    <a:pt x="7264" y="3411"/>
                  </a:lnTo>
                  <a:lnTo>
                    <a:pt x="6750" y="3558"/>
                  </a:lnTo>
                  <a:lnTo>
                    <a:pt x="6237" y="3742"/>
                  </a:lnTo>
                  <a:lnTo>
                    <a:pt x="5210" y="4145"/>
                  </a:lnTo>
                  <a:lnTo>
                    <a:pt x="4219" y="4585"/>
                  </a:lnTo>
                  <a:lnTo>
                    <a:pt x="3669" y="4805"/>
                  </a:lnTo>
                  <a:lnTo>
                    <a:pt x="3119" y="4989"/>
                  </a:lnTo>
                  <a:lnTo>
                    <a:pt x="2018" y="5319"/>
                  </a:lnTo>
                  <a:lnTo>
                    <a:pt x="1945" y="5355"/>
                  </a:lnTo>
                  <a:lnTo>
                    <a:pt x="1908" y="5392"/>
                  </a:lnTo>
                  <a:lnTo>
                    <a:pt x="1908" y="5466"/>
                  </a:lnTo>
                  <a:lnTo>
                    <a:pt x="1945" y="5539"/>
                  </a:lnTo>
                  <a:lnTo>
                    <a:pt x="1982" y="5576"/>
                  </a:lnTo>
                  <a:lnTo>
                    <a:pt x="1945" y="5686"/>
                  </a:lnTo>
                  <a:lnTo>
                    <a:pt x="1945" y="5759"/>
                  </a:lnTo>
                  <a:lnTo>
                    <a:pt x="2018" y="5979"/>
                  </a:lnTo>
                  <a:lnTo>
                    <a:pt x="2165" y="6456"/>
                  </a:lnTo>
                  <a:lnTo>
                    <a:pt x="2385" y="6933"/>
                  </a:lnTo>
                  <a:lnTo>
                    <a:pt x="2752" y="7850"/>
                  </a:lnTo>
                  <a:lnTo>
                    <a:pt x="2972" y="8290"/>
                  </a:lnTo>
                  <a:lnTo>
                    <a:pt x="3192" y="8694"/>
                  </a:lnTo>
                  <a:lnTo>
                    <a:pt x="3266" y="8767"/>
                  </a:lnTo>
                  <a:lnTo>
                    <a:pt x="3302" y="8804"/>
                  </a:lnTo>
                  <a:lnTo>
                    <a:pt x="3412" y="8804"/>
                  </a:lnTo>
                  <a:lnTo>
                    <a:pt x="3522" y="8730"/>
                  </a:lnTo>
                  <a:lnTo>
                    <a:pt x="3596" y="8620"/>
                  </a:lnTo>
                  <a:lnTo>
                    <a:pt x="3999" y="8510"/>
                  </a:lnTo>
                  <a:lnTo>
                    <a:pt x="4403" y="8363"/>
                  </a:lnTo>
                  <a:lnTo>
                    <a:pt x="5173" y="8033"/>
                  </a:lnTo>
                  <a:lnTo>
                    <a:pt x="7300" y="7190"/>
                  </a:lnTo>
                  <a:lnTo>
                    <a:pt x="9281" y="6419"/>
                  </a:lnTo>
                  <a:lnTo>
                    <a:pt x="10235" y="6052"/>
                  </a:lnTo>
                  <a:lnTo>
                    <a:pt x="10712" y="5832"/>
                  </a:lnTo>
                  <a:lnTo>
                    <a:pt x="11152" y="5612"/>
                  </a:lnTo>
                  <a:lnTo>
                    <a:pt x="11262" y="5612"/>
                  </a:lnTo>
                  <a:lnTo>
                    <a:pt x="11335" y="5539"/>
                  </a:lnTo>
                  <a:lnTo>
                    <a:pt x="11372" y="5392"/>
                  </a:lnTo>
                  <a:lnTo>
                    <a:pt x="11372" y="5282"/>
                  </a:lnTo>
                  <a:lnTo>
                    <a:pt x="11299" y="5025"/>
                  </a:lnTo>
                  <a:lnTo>
                    <a:pt x="11042" y="4255"/>
                  </a:lnTo>
                  <a:lnTo>
                    <a:pt x="10785" y="3485"/>
                  </a:lnTo>
                  <a:lnTo>
                    <a:pt x="10639" y="3118"/>
                  </a:lnTo>
                  <a:lnTo>
                    <a:pt x="10455" y="2751"/>
                  </a:lnTo>
                  <a:lnTo>
                    <a:pt x="10418" y="2714"/>
                  </a:lnTo>
                  <a:lnTo>
                    <a:pt x="10345" y="2678"/>
                  </a:lnTo>
                  <a:lnTo>
                    <a:pt x="10382" y="2568"/>
                  </a:lnTo>
                  <a:lnTo>
                    <a:pt x="10382" y="2494"/>
                  </a:lnTo>
                  <a:lnTo>
                    <a:pt x="10308" y="2421"/>
                  </a:lnTo>
                  <a:lnTo>
                    <a:pt x="10198" y="2384"/>
                  </a:lnTo>
                  <a:close/>
                  <a:moveTo>
                    <a:pt x="8694" y="7263"/>
                  </a:moveTo>
                  <a:lnTo>
                    <a:pt x="7337" y="7813"/>
                  </a:lnTo>
                  <a:lnTo>
                    <a:pt x="7264" y="7850"/>
                  </a:lnTo>
                  <a:lnTo>
                    <a:pt x="7227" y="7923"/>
                  </a:lnTo>
                  <a:lnTo>
                    <a:pt x="7190" y="7997"/>
                  </a:lnTo>
                  <a:lnTo>
                    <a:pt x="7227" y="8070"/>
                  </a:lnTo>
                  <a:lnTo>
                    <a:pt x="7190" y="8143"/>
                  </a:lnTo>
                  <a:lnTo>
                    <a:pt x="7154" y="8363"/>
                  </a:lnTo>
                  <a:lnTo>
                    <a:pt x="7190" y="8620"/>
                  </a:lnTo>
                  <a:lnTo>
                    <a:pt x="7227" y="8730"/>
                  </a:lnTo>
                  <a:lnTo>
                    <a:pt x="7300" y="8840"/>
                  </a:lnTo>
                  <a:lnTo>
                    <a:pt x="7411" y="8877"/>
                  </a:lnTo>
                  <a:lnTo>
                    <a:pt x="7557" y="8877"/>
                  </a:lnTo>
                  <a:lnTo>
                    <a:pt x="7704" y="8840"/>
                  </a:lnTo>
                  <a:lnTo>
                    <a:pt x="7887" y="8804"/>
                  </a:lnTo>
                  <a:lnTo>
                    <a:pt x="8218" y="8620"/>
                  </a:lnTo>
                  <a:lnTo>
                    <a:pt x="9061" y="8217"/>
                  </a:lnTo>
                  <a:lnTo>
                    <a:pt x="9098" y="8180"/>
                  </a:lnTo>
                  <a:lnTo>
                    <a:pt x="9171" y="8107"/>
                  </a:lnTo>
                  <a:lnTo>
                    <a:pt x="9171" y="8033"/>
                  </a:lnTo>
                  <a:lnTo>
                    <a:pt x="9171" y="7960"/>
                  </a:lnTo>
                  <a:lnTo>
                    <a:pt x="8951" y="7410"/>
                  </a:lnTo>
                  <a:lnTo>
                    <a:pt x="8914" y="7336"/>
                  </a:lnTo>
                  <a:lnTo>
                    <a:pt x="8841" y="7300"/>
                  </a:lnTo>
                  <a:lnTo>
                    <a:pt x="8768" y="7263"/>
                  </a:lnTo>
                  <a:close/>
                  <a:moveTo>
                    <a:pt x="11702" y="8327"/>
                  </a:moveTo>
                  <a:lnTo>
                    <a:pt x="11886" y="8694"/>
                  </a:lnTo>
                  <a:lnTo>
                    <a:pt x="12106" y="9060"/>
                  </a:lnTo>
                  <a:lnTo>
                    <a:pt x="11702" y="9244"/>
                  </a:lnTo>
                  <a:lnTo>
                    <a:pt x="11335" y="9390"/>
                  </a:lnTo>
                  <a:lnTo>
                    <a:pt x="10932" y="9500"/>
                  </a:lnTo>
                  <a:lnTo>
                    <a:pt x="10528" y="9611"/>
                  </a:lnTo>
                  <a:lnTo>
                    <a:pt x="10382" y="9244"/>
                  </a:lnTo>
                  <a:lnTo>
                    <a:pt x="10198" y="8877"/>
                  </a:lnTo>
                  <a:lnTo>
                    <a:pt x="10162" y="8840"/>
                  </a:lnTo>
                  <a:lnTo>
                    <a:pt x="10565" y="8730"/>
                  </a:lnTo>
                  <a:lnTo>
                    <a:pt x="10932" y="8620"/>
                  </a:lnTo>
                  <a:lnTo>
                    <a:pt x="11702" y="8327"/>
                  </a:lnTo>
                  <a:close/>
                  <a:moveTo>
                    <a:pt x="11776" y="7887"/>
                  </a:moveTo>
                  <a:lnTo>
                    <a:pt x="11299" y="8070"/>
                  </a:lnTo>
                  <a:lnTo>
                    <a:pt x="10822" y="8217"/>
                  </a:lnTo>
                  <a:lnTo>
                    <a:pt x="9868" y="8510"/>
                  </a:lnTo>
                  <a:lnTo>
                    <a:pt x="9832" y="8510"/>
                  </a:lnTo>
                  <a:lnTo>
                    <a:pt x="9795" y="8583"/>
                  </a:lnTo>
                  <a:lnTo>
                    <a:pt x="9758" y="8694"/>
                  </a:lnTo>
                  <a:lnTo>
                    <a:pt x="9832" y="8804"/>
                  </a:lnTo>
                  <a:lnTo>
                    <a:pt x="9868" y="8840"/>
                  </a:lnTo>
                  <a:lnTo>
                    <a:pt x="9942" y="8877"/>
                  </a:lnTo>
                  <a:lnTo>
                    <a:pt x="9905" y="8950"/>
                  </a:lnTo>
                  <a:lnTo>
                    <a:pt x="9905" y="9024"/>
                  </a:lnTo>
                  <a:lnTo>
                    <a:pt x="10088" y="9427"/>
                  </a:lnTo>
                  <a:lnTo>
                    <a:pt x="10198" y="9867"/>
                  </a:lnTo>
                  <a:lnTo>
                    <a:pt x="10235" y="9941"/>
                  </a:lnTo>
                  <a:lnTo>
                    <a:pt x="10272" y="9977"/>
                  </a:lnTo>
                  <a:lnTo>
                    <a:pt x="10308" y="10014"/>
                  </a:lnTo>
                  <a:lnTo>
                    <a:pt x="10382" y="10051"/>
                  </a:lnTo>
                  <a:lnTo>
                    <a:pt x="10932" y="9904"/>
                  </a:lnTo>
                  <a:lnTo>
                    <a:pt x="11446" y="9757"/>
                  </a:lnTo>
                  <a:lnTo>
                    <a:pt x="11959" y="9574"/>
                  </a:lnTo>
                  <a:lnTo>
                    <a:pt x="12436" y="9317"/>
                  </a:lnTo>
                  <a:lnTo>
                    <a:pt x="12509" y="9280"/>
                  </a:lnTo>
                  <a:lnTo>
                    <a:pt x="12583" y="9207"/>
                  </a:lnTo>
                  <a:lnTo>
                    <a:pt x="12583" y="9097"/>
                  </a:lnTo>
                  <a:lnTo>
                    <a:pt x="12546" y="9024"/>
                  </a:lnTo>
                  <a:lnTo>
                    <a:pt x="12253" y="8547"/>
                  </a:lnTo>
                  <a:lnTo>
                    <a:pt x="11996" y="7997"/>
                  </a:lnTo>
                  <a:lnTo>
                    <a:pt x="11959" y="7923"/>
                  </a:lnTo>
                  <a:lnTo>
                    <a:pt x="11922" y="7887"/>
                  </a:lnTo>
                  <a:close/>
                  <a:moveTo>
                    <a:pt x="8914" y="9354"/>
                  </a:moveTo>
                  <a:lnTo>
                    <a:pt x="9061" y="9757"/>
                  </a:lnTo>
                  <a:lnTo>
                    <a:pt x="9281" y="10161"/>
                  </a:lnTo>
                  <a:lnTo>
                    <a:pt x="8658" y="10491"/>
                  </a:lnTo>
                  <a:lnTo>
                    <a:pt x="7961" y="10784"/>
                  </a:lnTo>
                  <a:lnTo>
                    <a:pt x="7814" y="10858"/>
                  </a:lnTo>
                  <a:lnTo>
                    <a:pt x="7741" y="10858"/>
                  </a:lnTo>
                  <a:lnTo>
                    <a:pt x="7704" y="10821"/>
                  </a:lnTo>
                  <a:lnTo>
                    <a:pt x="7631" y="10674"/>
                  </a:lnTo>
                  <a:lnTo>
                    <a:pt x="7594" y="10491"/>
                  </a:lnTo>
                  <a:lnTo>
                    <a:pt x="7521" y="10161"/>
                  </a:lnTo>
                  <a:lnTo>
                    <a:pt x="7374" y="9867"/>
                  </a:lnTo>
                  <a:lnTo>
                    <a:pt x="8914" y="9354"/>
                  </a:lnTo>
                  <a:close/>
                  <a:moveTo>
                    <a:pt x="8951" y="8950"/>
                  </a:moveTo>
                  <a:lnTo>
                    <a:pt x="7154" y="9537"/>
                  </a:lnTo>
                  <a:lnTo>
                    <a:pt x="7117" y="9574"/>
                  </a:lnTo>
                  <a:lnTo>
                    <a:pt x="7080" y="9611"/>
                  </a:lnTo>
                  <a:lnTo>
                    <a:pt x="7044" y="9721"/>
                  </a:lnTo>
                  <a:lnTo>
                    <a:pt x="7080" y="9831"/>
                  </a:lnTo>
                  <a:lnTo>
                    <a:pt x="7190" y="9904"/>
                  </a:lnTo>
                  <a:lnTo>
                    <a:pt x="7190" y="10124"/>
                  </a:lnTo>
                  <a:lnTo>
                    <a:pt x="7227" y="10381"/>
                  </a:lnTo>
                  <a:lnTo>
                    <a:pt x="7374" y="10858"/>
                  </a:lnTo>
                  <a:lnTo>
                    <a:pt x="7411" y="11004"/>
                  </a:lnTo>
                  <a:lnTo>
                    <a:pt x="7521" y="11114"/>
                  </a:lnTo>
                  <a:lnTo>
                    <a:pt x="7631" y="11188"/>
                  </a:lnTo>
                  <a:lnTo>
                    <a:pt x="7777" y="11225"/>
                  </a:lnTo>
                  <a:lnTo>
                    <a:pt x="8034" y="11151"/>
                  </a:lnTo>
                  <a:lnTo>
                    <a:pt x="8291" y="11078"/>
                  </a:lnTo>
                  <a:lnTo>
                    <a:pt x="8768" y="10858"/>
                  </a:lnTo>
                  <a:lnTo>
                    <a:pt x="9245" y="10601"/>
                  </a:lnTo>
                  <a:lnTo>
                    <a:pt x="9685" y="10344"/>
                  </a:lnTo>
                  <a:lnTo>
                    <a:pt x="9721" y="10271"/>
                  </a:lnTo>
                  <a:lnTo>
                    <a:pt x="9758" y="10197"/>
                  </a:lnTo>
                  <a:lnTo>
                    <a:pt x="9758" y="10161"/>
                  </a:lnTo>
                  <a:lnTo>
                    <a:pt x="9721" y="10087"/>
                  </a:lnTo>
                  <a:lnTo>
                    <a:pt x="9538" y="9867"/>
                  </a:lnTo>
                  <a:lnTo>
                    <a:pt x="9391" y="9611"/>
                  </a:lnTo>
                  <a:lnTo>
                    <a:pt x="9281" y="9354"/>
                  </a:lnTo>
                  <a:lnTo>
                    <a:pt x="9208" y="9060"/>
                  </a:lnTo>
                  <a:lnTo>
                    <a:pt x="9171" y="8987"/>
                  </a:lnTo>
                  <a:lnTo>
                    <a:pt x="9098" y="8950"/>
                  </a:lnTo>
                  <a:close/>
                  <a:moveTo>
                    <a:pt x="12473" y="10344"/>
                  </a:moveTo>
                  <a:lnTo>
                    <a:pt x="12619" y="10711"/>
                  </a:lnTo>
                  <a:lnTo>
                    <a:pt x="11959" y="11078"/>
                  </a:lnTo>
                  <a:lnTo>
                    <a:pt x="11299" y="11445"/>
                  </a:lnTo>
                  <a:lnTo>
                    <a:pt x="11152" y="10894"/>
                  </a:lnTo>
                  <a:lnTo>
                    <a:pt x="11189" y="10858"/>
                  </a:lnTo>
                  <a:lnTo>
                    <a:pt x="11189" y="10784"/>
                  </a:lnTo>
                  <a:lnTo>
                    <a:pt x="11482" y="10674"/>
                  </a:lnTo>
                  <a:lnTo>
                    <a:pt x="11776" y="10601"/>
                  </a:lnTo>
                  <a:lnTo>
                    <a:pt x="12473" y="10344"/>
                  </a:lnTo>
                  <a:close/>
                  <a:moveTo>
                    <a:pt x="6273" y="10418"/>
                  </a:moveTo>
                  <a:lnTo>
                    <a:pt x="6347" y="10454"/>
                  </a:lnTo>
                  <a:lnTo>
                    <a:pt x="6420" y="10564"/>
                  </a:lnTo>
                  <a:lnTo>
                    <a:pt x="6567" y="10894"/>
                  </a:lnTo>
                  <a:lnTo>
                    <a:pt x="5797" y="11261"/>
                  </a:lnTo>
                  <a:lnTo>
                    <a:pt x="5100" y="11738"/>
                  </a:lnTo>
                  <a:lnTo>
                    <a:pt x="4953" y="11298"/>
                  </a:lnTo>
                  <a:lnTo>
                    <a:pt x="4843" y="11078"/>
                  </a:lnTo>
                  <a:lnTo>
                    <a:pt x="4733" y="10894"/>
                  </a:lnTo>
                  <a:lnTo>
                    <a:pt x="5613" y="10601"/>
                  </a:lnTo>
                  <a:lnTo>
                    <a:pt x="5943" y="10491"/>
                  </a:lnTo>
                  <a:lnTo>
                    <a:pt x="6237" y="10418"/>
                  </a:lnTo>
                  <a:close/>
                  <a:moveTo>
                    <a:pt x="12583" y="9867"/>
                  </a:moveTo>
                  <a:lnTo>
                    <a:pt x="12509" y="9904"/>
                  </a:lnTo>
                  <a:lnTo>
                    <a:pt x="11519" y="10271"/>
                  </a:lnTo>
                  <a:lnTo>
                    <a:pt x="11115" y="10381"/>
                  </a:lnTo>
                  <a:lnTo>
                    <a:pt x="10932" y="10491"/>
                  </a:lnTo>
                  <a:lnTo>
                    <a:pt x="10859" y="10564"/>
                  </a:lnTo>
                  <a:lnTo>
                    <a:pt x="10785" y="10638"/>
                  </a:lnTo>
                  <a:lnTo>
                    <a:pt x="10785" y="10748"/>
                  </a:lnTo>
                  <a:lnTo>
                    <a:pt x="10822" y="10821"/>
                  </a:lnTo>
                  <a:lnTo>
                    <a:pt x="10859" y="10858"/>
                  </a:lnTo>
                  <a:lnTo>
                    <a:pt x="10859" y="10894"/>
                  </a:lnTo>
                  <a:lnTo>
                    <a:pt x="10895" y="11335"/>
                  </a:lnTo>
                  <a:lnTo>
                    <a:pt x="11005" y="11738"/>
                  </a:lnTo>
                  <a:lnTo>
                    <a:pt x="11005" y="11848"/>
                  </a:lnTo>
                  <a:lnTo>
                    <a:pt x="11079" y="11885"/>
                  </a:lnTo>
                  <a:lnTo>
                    <a:pt x="11152" y="11921"/>
                  </a:lnTo>
                  <a:lnTo>
                    <a:pt x="11225" y="11921"/>
                  </a:lnTo>
                  <a:lnTo>
                    <a:pt x="12142" y="11445"/>
                  </a:lnTo>
                  <a:lnTo>
                    <a:pt x="12986" y="10931"/>
                  </a:lnTo>
                  <a:lnTo>
                    <a:pt x="13060" y="10858"/>
                  </a:lnTo>
                  <a:lnTo>
                    <a:pt x="13096" y="10784"/>
                  </a:lnTo>
                  <a:lnTo>
                    <a:pt x="13096" y="10711"/>
                  </a:lnTo>
                  <a:lnTo>
                    <a:pt x="13060" y="10638"/>
                  </a:lnTo>
                  <a:lnTo>
                    <a:pt x="12876" y="10344"/>
                  </a:lnTo>
                  <a:lnTo>
                    <a:pt x="12766" y="10014"/>
                  </a:lnTo>
                  <a:lnTo>
                    <a:pt x="12729" y="9941"/>
                  </a:lnTo>
                  <a:lnTo>
                    <a:pt x="12656" y="9904"/>
                  </a:lnTo>
                  <a:lnTo>
                    <a:pt x="12583" y="9867"/>
                  </a:lnTo>
                  <a:close/>
                  <a:moveTo>
                    <a:pt x="6200" y="9977"/>
                  </a:moveTo>
                  <a:lnTo>
                    <a:pt x="5980" y="10014"/>
                  </a:lnTo>
                  <a:lnTo>
                    <a:pt x="5760" y="10087"/>
                  </a:lnTo>
                  <a:lnTo>
                    <a:pt x="5356" y="10234"/>
                  </a:lnTo>
                  <a:lnTo>
                    <a:pt x="4843" y="10381"/>
                  </a:lnTo>
                  <a:lnTo>
                    <a:pt x="4329" y="10564"/>
                  </a:lnTo>
                  <a:lnTo>
                    <a:pt x="4293" y="10601"/>
                  </a:lnTo>
                  <a:lnTo>
                    <a:pt x="4256" y="10638"/>
                  </a:lnTo>
                  <a:lnTo>
                    <a:pt x="4219" y="10784"/>
                  </a:lnTo>
                  <a:lnTo>
                    <a:pt x="4256" y="10894"/>
                  </a:lnTo>
                  <a:lnTo>
                    <a:pt x="4293" y="10931"/>
                  </a:lnTo>
                  <a:lnTo>
                    <a:pt x="4366" y="10968"/>
                  </a:lnTo>
                  <a:lnTo>
                    <a:pt x="4513" y="11298"/>
                  </a:lnTo>
                  <a:lnTo>
                    <a:pt x="4659" y="11701"/>
                  </a:lnTo>
                  <a:lnTo>
                    <a:pt x="4769" y="12142"/>
                  </a:lnTo>
                  <a:lnTo>
                    <a:pt x="4843" y="12215"/>
                  </a:lnTo>
                  <a:lnTo>
                    <a:pt x="4916" y="12252"/>
                  </a:lnTo>
                  <a:lnTo>
                    <a:pt x="4990" y="12252"/>
                  </a:lnTo>
                  <a:lnTo>
                    <a:pt x="5100" y="12215"/>
                  </a:lnTo>
                  <a:lnTo>
                    <a:pt x="5540" y="11921"/>
                  </a:lnTo>
                  <a:lnTo>
                    <a:pt x="5980" y="11665"/>
                  </a:lnTo>
                  <a:lnTo>
                    <a:pt x="6420" y="11445"/>
                  </a:lnTo>
                  <a:lnTo>
                    <a:pt x="6934" y="11225"/>
                  </a:lnTo>
                  <a:lnTo>
                    <a:pt x="6970" y="11188"/>
                  </a:lnTo>
                  <a:lnTo>
                    <a:pt x="7044" y="11114"/>
                  </a:lnTo>
                  <a:lnTo>
                    <a:pt x="7044" y="11041"/>
                  </a:lnTo>
                  <a:lnTo>
                    <a:pt x="7044" y="10931"/>
                  </a:lnTo>
                  <a:lnTo>
                    <a:pt x="6897" y="10601"/>
                  </a:lnTo>
                  <a:lnTo>
                    <a:pt x="6750" y="10307"/>
                  </a:lnTo>
                  <a:lnTo>
                    <a:pt x="6677" y="10161"/>
                  </a:lnTo>
                  <a:lnTo>
                    <a:pt x="6530" y="10051"/>
                  </a:lnTo>
                  <a:lnTo>
                    <a:pt x="6383" y="10014"/>
                  </a:lnTo>
                  <a:lnTo>
                    <a:pt x="6200" y="9977"/>
                  </a:lnTo>
                  <a:close/>
                  <a:moveTo>
                    <a:pt x="9832" y="11371"/>
                  </a:moveTo>
                  <a:lnTo>
                    <a:pt x="10125" y="11921"/>
                  </a:lnTo>
                  <a:lnTo>
                    <a:pt x="9721" y="12142"/>
                  </a:lnTo>
                  <a:lnTo>
                    <a:pt x="9318" y="12288"/>
                  </a:lnTo>
                  <a:lnTo>
                    <a:pt x="8914" y="12435"/>
                  </a:lnTo>
                  <a:lnTo>
                    <a:pt x="8511" y="12545"/>
                  </a:lnTo>
                  <a:lnTo>
                    <a:pt x="8328" y="12032"/>
                  </a:lnTo>
                  <a:lnTo>
                    <a:pt x="8694" y="11921"/>
                  </a:lnTo>
                  <a:lnTo>
                    <a:pt x="9098" y="11738"/>
                  </a:lnTo>
                  <a:lnTo>
                    <a:pt x="9832" y="11371"/>
                  </a:lnTo>
                  <a:close/>
                  <a:moveTo>
                    <a:pt x="9868" y="10894"/>
                  </a:moveTo>
                  <a:lnTo>
                    <a:pt x="8951" y="11298"/>
                  </a:lnTo>
                  <a:lnTo>
                    <a:pt x="8474" y="11481"/>
                  </a:lnTo>
                  <a:lnTo>
                    <a:pt x="8071" y="11738"/>
                  </a:lnTo>
                  <a:lnTo>
                    <a:pt x="7997" y="11738"/>
                  </a:lnTo>
                  <a:lnTo>
                    <a:pt x="7924" y="11775"/>
                  </a:lnTo>
                  <a:lnTo>
                    <a:pt x="7887" y="11885"/>
                  </a:lnTo>
                  <a:lnTo>
                    <a:pt x="7887" y="11958"/>
                  </a:lnTo>
                  <a:lnTo>
                    <a:pt x="8034" y="12398"/>
                  </a:lnTo>
                  <a:lnTo>
                    <a:pt x="8181" y="12839"/>
                  </a:lnTo>
                  <a:lnTo>
                    <a:pt x="8254" y="12949"/>
                  </a:lnTo>
                  <a:lnTo>
                    <a:pt x="8328" y="12985"/>
                  </a:lnTo>
                  <a:lnTo>
                    <a:pt x="8364" y="12985"/>
                  </a:lnTo>
                  <a:lnTo>
                    <a:pt x="8951" y="12839"/>
                  </a:lnTo>
                  <a:lnTo>
                    <a:pt x="9465" y="12655"/>
                  </a:lnTo>
                  <a:lnTo>
                    <a:pt x="10015" y="12472"/>
                  </a:lnTo>
                  <a:lnTo>
                    <a:pt x="10528" y="12215"/>
                  </a:lnTo>
                  <a:lnTo>
                    <a:pt x="10565" y="12142"/>
                  </a:lnTo>
                  <a:lnTo>
                    <a:pt x="10602" y="12105"/>
                  </a:lnTo>
                  <a:lnTo>
                    <a:pt x="10602" y="12032"/>
                  </a:lnTo>
                  <a:lnTo>
                    <a:pt x="10602" y="11958"/>
                  </a:lnTo>
                  <a:lnTo>
                    <a:pt x="10125" y="11041"/>
                  </a:lnTo>
                  <a:lnTo>
                    <a:pt x="10088" y="10968"/>
                  </a:lnTo>
                  <a:lnTo>
                    <a:pt x="10015" y="10894"/>
                  </a:lnTo>
                  <a:close/>
                  <a:moveTo>
                    <a:pt x="13133" y="12288"/>
                  </a:moveTo>
                  <a:lnTo>
                    <a:pt x="13243" y="12325"/>
                  </a:lnTo>
                  <a:lnTo>
                    <a:pt x="13353" y="12472"/>
                  </a:lnTo>
                  <a:lnTo>
                    <a:pt x="13610" y="12985"/>
                  </a:lnTo>
                  <a:lnTo>
                    <a:pt x="12839" y="13242"/>
                  </a:lnTo>
                  <a:lnTo>
                    <a:pt x="12106" y="13572"/>
                  </a:lnTo>
                  <a:lnTo>
                    <a:pt x="11996" y="13352"/>
                  </a:lnTo>
                  <a:lnTo>
                    <a:pt x="11886" y="13132"/>
                  </a:lnTo>
                  <a:lnTo>
                    <a:pt x="11739" y="12692"/>
                  </a:lnTo>
                  <a:lnTo>
                    <a:pt x="12032" y="12618"/>
                  </a:lnTo>
                  <a:lnTo>
                    <a:pt x="12289" y="12545"/>
                  </a:lnTo>
                  <a:lnTo>
                    <a:pt x="12839" y="12362"/>
                  </a:lnTo>
                  <a:lnTo>
                    <a:pt x="13023" y="12288"/>
                  </a:lnTo>
                  <a:close/>
                  <a:moveTo>
                    <a:pt x="7044" y="12325"/>
                  </a:moveTo>
                  <a:lnTo>
                    <a:pt x="7337" y="13022"/>
                  </a:lnTo>
                  <a:lnTo>
                    <a:pt x="5833" y="13792"/>
                  </a:lnTo>
                  <a:lnTo>
                    <a:pt x="5613" y="13132"/>
                  </a:lnTo>
                  <a:lnTo>
                    <a:pt x="5943" y="12875"/>
                  </a:lnTo>
                  <a:lnTo>
                    <a:pt x="6273" y="12655"/>
                  </a:lnTo>
                  <a:lnTo>
                    <a:pt x="6677" y="12472"/>
                  </a:lnTo>
                  <a:lnTo>
                    <a:pt x="7044" y="12325"/>
                  </a:lnTo>
                  <a:close/>
                  <a:moveTo>
                    <a:pt x="13060" y="11885"/>
                  </a:moveTo>
                  <a:lnTo>
                    <a:pt x="12839" y="11921"/>
                  </a:lnTo>
                  <a:lnTo>
                    <a:pt x="12473" y="12068"/>
                  </a:lnTo>
                  <a:lnTo>
                    <a:pt x="11922" y="12215"/>
                  </a:lnTo>
                  <a:lnTo>
                    <a:pt x="11666" y="12288"/>
                  </a:lnTo>
                  <a:lnTo>
                    <a:pt x="11446" y="12398"/>
                  </a:lnTo>
                  <a:lnTo>
                    <a:pt x="11372" y="12435"/>
                  </a:lnTo>
                  <a:lnTo>
                    <a:pt x="11372" y="12472"/>
                  </a:lnTo>
                  <a:lnTo>
                    <a:pt x="11372" y="12582"/>
                  </a:lnTo>
                  <a:lnTo>
                    <a:pt x="11446" y="12655"/>
                  </a:lnTo>
                  <a:lnTo>
                    <a:pt x="11519" y="12692"/>
                  </a:lnTo>
                  <a:lnTo>
                    <a:pt x="11482" y="12839"/>
                  </a:lnTo>
                  <a:lnTo>
                    <a:pt x="11482" y="13022"/>
                  </a:lnTo>
                  <a:lnTo>
                    <a:pt x="11519" y="13169"/>
                  </a:lnTo>
                  <a:lnTo>
                    <a:pt x="11556" y="13315"/>
                  </a:lnTo>
                  <a:lnTo>
                    <a:pt x="11702" y="13646"/>
                  </a:lnTo>
                  <a:lnTo>
                    <a:pt x="11886" y="13902"/>
                  </a:lnTo>
                  <a:lnTo>
                    <a:pt x="11996" y="13976"/>
                  </a:lnTo>
                  <a:lnTo>
                    <a:pt x="12106" y="13976"/>
                  </a:lnTo>
                  <a:lnTo>
                    <a:pt x="13023" y="13609"/>
                  </a:lnTo>
                  <a:lnTo>
                    <a:pt x="13940" y="13279"/>
                  </a:lnTo>
                  <a:lnTo>
                    <a:pt x="14013" y="13205"/>
                  </a:lnTo>
                  <a:lnTo>
                    <a:pt x="14050" y="13169"/>
                  </a:lnTo>
                  <a:lnTo>
                    <a:pt x="14087" y="13095"/>
                  </a:lnTo>
                  <a:lnTo>
                    <a:pt x="14050" y="13022"/>
                  </a:lnTo>
                  <a:lnTo>
                    <a:pt x="13646" y="12142"/>
                  </a:lnTo>
                  <a:lnTo>
                    <a:pt x="13573" y="12032"/>
                  </a:lnTo>
                  <a:lnTo>
                    <a:pt x="13463" y="11958"/>
                  </a:lnTo>
                  <a:lnTo>
                    <a:pt x="13353" y="11885"/>
                  </a:lnTo>
                  <a:close/>
                  <a:moveTo>
                    <a:pt x="7190" y="11848"/>
                  </a:moveTo>
                  <a:lnTo>
                    <a:pt x="7117" y="11885"/>
                  </a:lnTo>
                  <a:lnTo>
                    <a:pt x="6640" y="12032"/>
                  </a:lnTo>
                  <a:lnTo>
                    <a:pt x="6163" y="12215"/>
                  </a:lnTo>
                  <a:lnTo>
                    <a:pt x="5723" y="12508"/>
                  </a:lnTo>
                  <a:lnTo>
                    <a:pt x="5320" y="12802"/>
                  </a:lnTo>
                  <a:lnTo>
                    <a:pt x="5246" y="12839"/>
                  </a:lnTo>
                  <a:lnTo>
                    <a:pt x="5210" y="12875"/>
                  </a:lnTo>
                  <a:lnTo>
                    <a:pt x="5173" y="12912"/>
                  </a:lnTo>
                  <a:lnTo>
                    <a:pt x="5173" y="12985"/>
                  </a:lnTo>
                  <a:lnTo>
                    <a:pt x="5246" y="13279"/>
                  </a:lnTo>
                  <a:lnTo>
                    <a:pt x="5320" y="13572"/>
                  </a:lnTo>
                  <a:lnTo>
                    <a:pt x="5540" y="14159"/>
                  </a:lnTo>
                  <a:lnTo>
                    <a:pt x="5576" y="14196"/>
                  </a:lnTo>
                  <a:lnTo>
                    <a:pt x="5650" y="14269"/>
                  </a:lnTo>
                  <a:lnTo>
                    <a:pt x="5797" y="14269"/>
                  </a:lnTo>
                  <a:lnTo>
                    <a:pt x="7667" y="13315"/>
                  </a:lnTo>
                  <a:lnTo>
                    <a:pt x="7741" y="13279"/>
                  </a:lnTo>
                  <a:lnTo>
                    <a:pt x="7777" y="13205"/>
                  </a:lnTo>
                  <a:lnTo>
                    <a:pt x="7814" y="13132"/>
                  </a:lnTo>
                  <a:lnTo>
                    <a:pt x="7777" y="13059"/>
                  </a:lnTo>
                  <a:lnTo>
                    <a:pt x="7374" y="11995"/>
                  </a:lnTo>
                  <a:lnTo>
                    <a:pt x="7337" y="11921"/>
                  </a:lnTo>
                  <a:lnTo>
                    <a:pt x="7264" y="11885"/>
                  </a:lnTo>
                  <a:lnTo>
                    <a:pt x="7190" y="11848"/>
                  </a:lnTo>
                  <a:close/>
                  <a:moveTo>
                    <a:pt x="10528" y="13279"/>
                  </a:moveTo>
                  <a:lnTo>
                    <a:pt x="10895" y="13976"/>
                  </a:lnTo>
                  <a:lnTo>
                    <a:pt x="9318" y="14599"/>
                  </a:lnTo>
                  <a:lnTo>
                    <a:pt x="9025" y="13902"/>
                  </a:lnTo>
                  <a:lnTo>
                    <a:pt x="9098" y="13829"/>
                  </a:lnTo>
                  <a:lnTo>
                    <a:pt x="9098" y="13792"/>
                  </a:lnTo>
                  <a:lnTo>
                    <a:pt x="9135" y="13756"/>
                  </a:lnTo>
                  <a:lnTo>
                    <a:pt x="9465" y="13609"/>
                  </a:lnTo>
                  <a:lnTo>
                    <a:pt x="9758" y="13535"/>
                  </a:lnTo>
                  <a:lnTo>
                    <a:pt x="10528" y="13279"/>
                  </a:lnTo>
                  <a:close/>
                  <a:moveTo>
                    <a:pt x="10639" y="12839"/>
                  </a:moveTo>
                  <a:lnTo>
                    <a:pt x="10565" y="12875"/>
                  </a:lnTo>
                  <a:lnTo>
                    <a:pt x="9501" y="13242"/>
                  </a:lnTo>
                  <a:lnTo>
                    <a:pt x="9061" y="13352"/>
                  </a:lnTo>
                  <a:lnTo>
                    <a:pt x="8878" y="13462"/>
                  </a:lnTo>
                  <a:lnTo>
                    <a:pt x="8768" y="13499"/>
                  </a:lnTo>
                  <a:lnTo>
                    <a:pt x="8731" y="13572"/>
                  </a:lnTo>
                  <a:lnTo>
                    <a:pt x="8658" y="13682"/>
                  </a:lnTo>
                  <a:lnTo>
                    <a:pt x="8694" y="13829"/>
                  </a:lnTo>
                  <a:lnTo>
                    <a:pt x="8731" y="13866"/>
                  </a:lnTo>
                  <a:lnTo>
                    <a:pt x="8731" y="13902"/>
                  </a:lnTo>
                  <a:lnTo>
                    <a:pt x="8768" y="14159"/>
                  </a:lnTo>
                  <a:lnTo>
                    <a:pt x="8841" y="14416"/>
                  </a:lnTo>
                  <a:lnTo>
                    <a:pt x="9025" y="14893"/>
                  </a:lnTo>
                  <a:lnTo>
                    <a:pt x="9098" y="14929"/>
                  </a:lnTo>
                  <a:lnTo>
                    <a:pt x="9135" y="14966"/>
                  </a:lnTo>
                  <a:lnTo>
                    <a:pt x="9208" y="15003"/>
                  </a:lnTo>
                  <a:lnTo>
                    <a:pt x="9281" y="15003"/>
                  </a:lnTo>
                  <a:lnTo>
                    <a:pt x="11225" y="14269"/>
                  </a:lnTo>
                  <a:lnTo>
                    <a:pt x="11262" y="14232"/>
                  </a:lnTo>
                  <a:lnTo>
                    <a:pt x="11299" y="14159"/>
                  </a:lnTo>
                  <a:lnTo>
                    <a:pt x="11335" y="14086"/>
                  </a:lnTo>
                  <a:lnTo>
                    <a:pt x="11335" y="14012"/>
                  </a:lnTo>
                  <a:lnTo>
                    <a:pt x="10822" y="12985"/>
                  </a:lnTo>
                  <a:lnTo>
                    <a:pt x="10785" y="12912"/>
                  </a:lnTo>
                  <a:lnTo>
                    <a:pt x="10712" y="12875"/>
                  </a:lnTo>
                  <a:lnTo>
                    <a:pt x="10639" y="12839"/>
                  </a:lnTo>
                  <a:close/>
                  <a:moveTo>
                    <a:pt x="7997" y="14342"/>
                  </a:moveTo>
                  <a:lnTo>
                    <a:pt x="8107" y="14489"/>
                  </a:lnTo>
                  <a:lnTo>
                    <a:pt x="8144" y="14599"/>
                  </a:lnTo>
                  <a:lnTo>
                    <a:pt x="8107" y="14746"/>
                  </a:lnTo>
                  <a:lnTo>
                    <a:pt x="8034" y="14893"/>
                  </a:lnTo>
                  <a:lnTo>
                    <a:pt x="7924" y="15003"/>
                  </a:lnTo>
                  <a:lnTo>
                    <a:pt x="7814" y="15149"/>
                  </a:lnTo>
                  <a:lnTo>
                    <a:pt x="7557" y="15296"/>
                  </a:lnTo>
                  <a:lnTo>
                    <a:pt x="7044" y="15516"/>
                  </a:lnTo>
                  <a:lnTo>
                    <a:pt x="6787" y="15590"/>
                  </a:lnTo>
                  <a:lnTo>
                    <a:pt x="6567" y="15736"/>
                  </a:lnTo>
                  <a:lnTo>
                    <a:pt x="6310" y="15113"/>
                  </a:lnTo>
                  <a:lnTo>
                    <a:pt x="6383" y="15076"/>
                  </a:lnTo>
                  <a:lnTo>
                    <a:pt x="6457" y="14966"/>
                  </a:lnTo>
                  <a:lnTo>
                    <a:pt x="6457" y="14929"/>
                  </a:lnTo>
                  <a:lnTo>
                    <a:pt x="6530" y="15003"/>
                  </a:lnTo>
                  <a:lnTo>
                    <a:pt x="6604" y="14966"/>
                  </a:lnTo>
                  <a:lnTo>
                    <a:pt x="6787" y="14929"/>
                  </a:lnTo>
                  <a:lnTo>
                    <a:pt x="7227" y="14783"/>
                  </a:lnTo>
                  <a:lnTo>
                    <a:pt x="7631" y="14599"/>
                  </a:lnTo>
                  <a:lnTo>
                    <a:pt x="7997" y="14342"/>
                  </a:lnTo>
                  <a:close/>
                  <a:moveTo>
                    <a:pt x="15150" y="15370"/>
                  </a:moveTo>
                  <a:lnTo>
                    <a:pt x="15150" y="15443"/>
                  </a:lnTo>
                  <a:lnTo>
                    <a:pt x="15224" y="15480"/>
                  </a:lnTo>
                  <a:lnTo>
                    <a:pt x="15260" y="15516"/>
                  </a:lnTo>
                  <a:lnTo>
                    <a:pt x="15150" y="15736"/>
                  </a:lnTo>
                  <a:lnTo>
                    <a:pt x="15004" y="15993"/>
                  </a:lnTo>
                  <a:lnTo>
                    <a:pt x="14857" y="15626"/>
                  </a:lnTo>
                  <a:lnTo>
                    <a:pt x="15150" y="15370"/>
                  </a:lnTo>
                  <a:close/>
                  <a:moveTo>
                    <a:pt x="7997" y="13902"/>
                  </a:moveTo>
                  <a:lnTo>
                    <a:pt x="7887" y="13939"/>
                  </a:lnTo>
                  <a:lnTo>
                    <a:pt x="7631" y="14122"/>
                  </a:lnTo>
                  <a:lnTo>
                    <a:pt x="7337" y="14269"/>
                  </a:lnTo>
                  <a:lnTo>
                    <a:pt x="7044" y="14416"/>
                  </a:lnTo>
                  <a:lnTo>
                    <a:pt x="6750" y="14526"/>
                  </a:lnTo>
                  <a:lnTo>
                    <a:pt x="6347" y="14599"/>
                  </a:lnTo>
                  <a:lnTo>
                    <a:pt x="6163" y="14673"/>
                  </a:lnTo>
                  <a:lnTo>
                    <a:pt x="6090" y="14746"/>
                  </a:lnTo>
                  <a:lnTo>
                    <a:pt x="6017" y="14819"/>
                  </a:lnTo>
                  <a:lnTo>
                    <a:pt x="6017" y="14929"/>
                  </a:lnTo>
                  <a:lnTo>
                    <a:pt x="5943" y="15003"/>
                  </a:lnTo>
                  <a:lnTo>
                    <a:pt x="5943" y="15113"/>
                  </a:lnTo>
                  <a:lnTo>
                    <a:pt x="6127" y="15590"/>
                  </a:lnTo>
                  <a:lnTo>
                    <a:pt x="6273" y="16103"/>
                  </a:lnTo>
                  <a:lnTo>
                    <a:pt x="6347" y="16177"/>
                  </a:lnTo>
                  <a:lnTo>
                    <a:pt x="6420" y="16213"/>
                  </a:lnTo>
                  <a:lnTo>
                    <a:pt x="6493" y="16213"/>
                  </a:lnTo>
                  <a:lnTo>
                    <a:pt x="6567" y="16177"/>
                  </a:lnTo>
                  <a:lnTo>
                    <a:pt x="6787" y="16030"/>
                  </a:lnTo>
                  <a:lnTo>
                    <a:pt x="7007" y="15920"/>
                  </a:lnTo>
                  <a:lnTo>
                    <a:pt x="7484" y="15736"/>
                  </a:lnTo>
                  <a:lnTo>
                    <a:pt x="7704" y="15663"/>
                  </a:lnTo>
                  <a:lnTo>
                    <a:pt x="7924" y="15553"/>
                  </a:lnTo>
                  <a:lnTo>
                    <a:pt x="8144" y="15406"/>
                  </a:lnTo>
                  <a:lnTo>
                    <a:pt x="8328" y="15223"/>
                  </a:lnTo>
                  <a:lnTo>
                    <a:pt x="8438" y="15076"/>
                  </a:lnTo>
                  <a:lnTo>
                    <a:pt x="8511" y="14893"/>
                  </a:lnTo>
                  <a:lnTo>
                    <a:pt x="8511" y="14709"/>
                  </a:lnTo>
                  <a:lnTo>
                    <a:pt x="8511" y="14526"/>
                  </a:lnTo>
                  <a:lnTo>
                    <a:pt x="8474" y="14342"/>
                  </a:lnTo>
                  <a:lnTo>
                    <a:pt x="8364" y="14159"/>
                  </a:lnTo>
                  <a:lnTo>
                    <a:pt x="8254" y="14049"/>
                  </a:lnTo>
                  <a:lnTo>
                    <a:pt x="8071" y="13939"/>
                  </a:lnTo>
                  <a:lnTo>
                    <a:pt x="7997" y="13902"/>
                  </a:lnTo>
                  <a:close/>
                  <a:moveTo>
                    <a:pt x="14710" y="15736"/>
                  </a:moveTo>
                  <a:lnTo>
                    <a:pt x="14747" y="15993"/>
                  </a:lnTo>
                  <a:lnTo>
                    <a:pt x="14820" y="16250"/>
                  </a:lnTo>
                  <a:lnTo>
                    <a:pt x="14490" y="16507"/>
                  </a:lnTo>
                  <a:lnTo>
                    <a:pt x="14417" y="16397"/>
                  </a:lnTo>
                  <a:lnTo>
                    <a:pt x="14307" y="15993"/>
                  </a:lnTo>
                  <a:lnTo>
                    <a:pt x="14380" y="15956"/>
                  </a:lnTo>
                  <a:lnTo>
                    <a:pt x="14710" y="15736"/>
                  </a:lnTo>
                  <a:close/>
                  <a:moveTo>
                    <a:pt x="14123" y="16103"/>
                  </a:moveTo>
                  <a:lnTo>
                    <a:pt x="14160" y="16397"/>
                  </a:lnTo>
                  <a:lnTo>
                    <a:pt x="14233" y="16690"/>
                  </a:lnTo>
                  <a:lnTo>
                    <a:pt x="13830" y="16873"/>
                  </a:lnTo>
                  <a:lnTo>
                    <a:pt x="13720" y="16727"/>
                  </a:lnTo>
                  <a:lnTo>
                    <a:pt x="13500" y="16433"/>
                  </a:lnTo>
                  <a:lnTo>
                    <a:pt x="14123" y="16103"/>
                  </a:lnTo>
                  <a:close/>
                  <a:moveTo>
                    <a:pt x="13426" y="16470"/>
                  </a:moveTo>
                  <a:lnTo>
                    <a:pt x="13500" y="16727"/>
                  </a:lnTo>
                  <a:lnTo>
                    <a:pt x="13536" y="16873"/>
                  </a:lnTo>
                  <a:lnTo>
                    <a:pt x="13573" y="16984"/>
                  </a:lnTo>
                  <a:lnTo>
                    <a:pt x="13096" y="17167"/>
                  </a:lnTo>
                  <a:lnTo>
                    <a:pt x="12986" y="17057"/>
                  </a:lnTo>
                  <a:lnTo>
                    <a:pt x="12876" y="16873"/>
                  </a:lnTo>
                  <a:lnTo>
                    <a:pt x="12839" y="16727"/>
                  </a:lnTo>
                  <a:lnTo>
                    <a:pt x="13426" y="16470"/>
                  </a:lnTo>
                  <a:close/>
                  <a:moveTo>
                    <a:pt x="12583" y="16837"/>
                  </a:moveTo>
                  <a:lnTo>
                    <a:pt x="12656" y="17094"/>
                  </a:lnTo>
                  <a:lnTo>
                    <a:pt x="12803" y="17277"/>
                  </a:lnTo>
                  <a:lnTo>
                    <a:pt x="12399" y="17460"/>
                  </a:lnTo>
                  <a:lnTo>
                    <a:pt x="12326" y="17387"/>
                  </a:lnTo>
                  <a:lnTo>
                    <a:pt x="12253" y="17277"/>
                  </a:lnTo>
                  <a:lnTo>
                    <a:pt x="12216" y="17167"/>
                  </a:lnTo>
                  <a:lnTo>
                    <a:pt x="12216" y="17020"/>
                  </a:lnTo>
                  <a:lnTo>
                    <a:pt x="12583" y="16837"/>
                  </a:lnTo>
                  <a:close/>
                  <a:moveTo>
                    <a:pt x="12032" y="17094"/>
                  </a:moveTo>
                  <a:lnTo>
                    <a:pt x="11996" y="17240"/>
                  </a:lnTo>
                  <a:lnTo>
                    <a:pt x="12032" y="17387"/>
                  </a:lnTo>
                  <a:lnTo>
                    <a:pt x="12106" y="17570"/>
                  </a:lnTo>
                  <a:lnTo>
                    <a:pt x="11812" y="17644"/>
                  </a:lnTo>
                  <a:lnTo>
                    <a:pt x="11776" y="17644"/>
                  </a:lnTo>
                  <a:lnTo>
                    <a:pt x="11739" y="17497"/>
                  </a:lnTo>
                  <a:lnTo>
                    <a:pt x="11666" y="17240"/>
                  </a:lnTo>
                  <a:lnTo>
                    <a:pt x="12032" y="17094"/>
                  </a:lnTo>
                  <a:close/>
                  <a:moveTo>
                    <a:pt x="11446" y="17350"/>
                  </a:moveTo>
                  <a:lnTo>
                    <a:pt x="11482" y="17607"/>
                  </a:lnTo>
                  <a:lnTo>
                    <a:pt x="11519" y="17791"/>
                  </a:lnTo>
                  <a:lnTo>
                    <a:pt x="11189" y="17901"/>
                  </a:lnTo>
                  <a:lnTo>
                    <a:pt x="11115" y="17937"/>
                  </a:lnTo>
                  <a:lnTo>
                    <a:pt x="11115" y="17864"/>
                  </a:lnTo>
                  <a:lnTo>
                    <a:pt x="11115" y="17827"/>
                  </a:lnTo>
                  <a:lnTo>
                    <a:pt x="11115" y="17717"/>
                  </a:lnTo>
                  <a:lnTo>
                    <a:pt x="11005" y="17607"/>
                  </a:lnTo>
                  <a:lnTo>
                    <a:pt x="10969" y="17534"/>
                  </a:lnTo>
                  <a:lnTo>
                    <a:pt x="11446" y="17350"/>
                  </a:lnTo>
                  <a:close/>
                  <a:moveTo>
                    <a:pt x="10639" y="17644"/>
                  </a:moveTo>
                  <a:lnTo>
                    <a:pt x="10749" y="17791"/>
                  </a:lnTo>
                  <a:lnTo>
                    <a:pt x="10859" y="17901"/>
                  </a:lnTo>
                  <a:lnTo>
                    <a:pt x="10932" y="17974"/>
                  </a:lnTo>
                  <a:lnTo>
                    <a:pt x="10969" y="17974"/>
                  </a:lnTo>
                  <a:lnTo>
                    <a:pt x="10455" y="18194"/>
                  </a:lnTo>
                  <a:lnTo>
                    <a:pt x="10418" y="18121"/>
                  </a:lnTo>
                  <a:lnTo>
                    <a:pt x="10345" y="18121"/>
                  </a:lnTo>
                  <a:lnTo>
                    <a:pt x="10235" y="18157"/>
                  </a:lnTo>
                  <a:lnTo>
                    <a:pt x="10162" y="17901"/>
                  </a:lnTo>
                  <a:lnTo>
                    <a:pt x="10125" y="17827"/>
                  </a:lnTo>
                  <a:lnTo>
                    <a:pt x="10639" y="17644"/>
                  </a:lnTo>
                  <a:close/>
                  <a:moveTo>
                    <a:pt x="10272" y="440"/>
                  </a:moveTo>
                  <a:lnTo>
                    <a:pt x="10455" y="477"/>
                  </a:lnTo>
                  <a:lnTo>
                    <a:pt x="10565" y="550"/>
                  </a:lnTo>
                  <a:lnTo>
                    <a:pt x="10675" y="624"/>
                  </a:lnTo>
                  <a:lnTo>
                    <a:pt x="10785" y="734"/>
                  </a:lnTo>
                  <a:lnTo>
                    <a:pt x="10969" y="990"/>
                  </a:lnTo>
                  <a:lnTo>
                    <a:pt x="11005" y="1210"/>
                  </a:lnTo>
                  <a:lnTo>
                    <a:pt x="11042" y="1431"/>
                  </a:lnTo>
                  <a:lnTo>
                    <a:pt x="11335" y="2348"/>
                  </a:lnTo>
                  <a:lnTo>
                    <a:pt x="11886" y="3998"/>
                  </a:lnTo>
                  <a:lnTo>
                    <a:pt x="13060" y="7300"/>
                  </a:lnTo>
                  <a:lnTo>
                    <a:pt x="14233" y="10564"/>
                  </a:lnTo>
                  <a:lnTo>
                    <a:pt x="14857" y="12215"/>
                  </a:lnTo>
                  <a:lnTo>
                    <a:pt x="15187" y="13095"/>
                  </a:lnTo>
                  <a:lnTo>
                    <a:pt x="15407" y="13646"/>
                  </a:lnTo>
                  <a:lnTo>
                    <a:pt x="15334" y="13682"/>
                  </a:lnTo>
                  <a:lnTo>
                    <a:pt x="15297" y="13829"/>
                  </a:lnTo>
                  <a:lnTo>
                    <a:pt x="15297" y="13939"/>
                  </a:lnTo>
                  <a:lnTo>
                    <a:pt x="15260" y="14196"/>
                  </a:lnTo>
                  <a:lnTo>
                    <a:pt x="15224" y="14379"/>
                  </a:lnTo>
                  <a:lnTo>
                    <a:pt x="15187" y="14526"/>
                  </a:lnTo>
                  <a:lnTo>
                    <a:pt x="15004" y="14856"/>
                  </a:lnTo>
                  <a:lnTo>
                    <a:pt x="14747" y="15149"/>
                  </a:lnTo>
                  <a:lnTo>
                    <a:pt x="14453" y="15370"/>
                  </a:lnTo>
                  <a:lnTo>
                    <a:pt x="14123" y="15590"/>
                  </a:lnTo>
                  <a:lnTo>
                    <a:pt x="13793" y="15773"/>
                  </a:lnTo>
                  <a:lnTo>
                    <a:pt x="13060" y="16140"/>
                  </a:lnTo>
                  <a:lnTo>
                    <a:pt x="12326" y="16470"/>
                  </a:lnTo>
                  <a:lnTo>
                    <a:pt x="10859" y="17094"/>
                  </a:lnTo>
                  <a:lnTo>
                    <a:pt x="10015" y="17424"/>
                  </a:lnTo>
                  <a:lnTo>
                    <a:pt x="9978" y="17387"/>
                  </a:lnTo>
                  <a:lnTo>
                    <a:pt x="9942" y="17387"/>
                  </a:lnTo>
                  <a:lnTo>
                    <a:pt x="9905" y="17424"/>
                  </a:lnTo>
                  <a:lnTo>
                    <a:pt x="9905" y="17460"/>
                  </a:lnTo>
                  <a:lnTo>
                    <a:pt x="8841" y="17791"/>
                  </a:lnTo>
                  <a:lnTo>
                    <a:pt x="7777" y="18121"/>
                  </a:lnTo>
                  <a:lnTo>
                    <a:pt x="6970" y="18304"/>
                  </a:lnTo>
                  <a:lnTo>
                    <a:pt x="6163" y="18487"/>
                  </a:lnTo>
                  <a:lnTo>
                    <a:pt x="5797" y="18524"/>
                  </a:lnTo>
                  <a:lnTo>
                    <a:pt x="5613" y="18524"/>
                  </a:lnTo>
                  <a:lnTo>
                    <a:pt x="5430" y="18451"/>
                  </a:lnTo>
                  <a:lnTo>
                    <a:pt x="5283" y="18377"/>
                  </a:lnTo>
                  <a:lnTo>
                    <a:pt x="5173" y="18231"/>
                  </a:lnTo>
                  <a:lnTo>
                    <a:pt x="5063" y="18121"/>
                  </a:lnTo>
                  <a:lnTo>
                    <a:pt x="4953" y="17974"/>
                  </a:lnTo>
                  <a:lnTo>
                    <a:pt x="4879" y="17680"/>
                  </a:lnTo>
                  <a:lnTo>
                    <a:pt x="4769" y="17387"/>
                  </a:lnTo>
                  <a:lnTo>
                    <a:pt x="4476" y="16507"/>
                  </a:lnTo>
                  <a:lnTo>
                    <a:pt x="3926" y="14819"/>
                  </a:lnTo>
                  <a:lnTo>
                    <a:pt x="3376" y="13169"/>
                  </a:lnTo>
                  <a:lnTo>
                    <a:pt x="2752" y="11518"/>
                  </a:lnTo>
                  <a:lnTo>
                    <a:pt x="2165" y="9867"/>
                  </a:lnTo>
                  <a:lnTo>
                    <a:pt x="1505" y="8253"/>
                  </a:lnTo>
                  <a:lnTo>
                    <a:pt x="845" y="6603"/>
                  </a:lnTo>
                  <a:lnTo>
                    <a:pt x="588" y="6052"/>
                  </a:lnTo>
                  <a:lnTo>
                    <a:pt x="478" y="5796"/>
                  </a:lnTo>
                  <a:lnTo>
                    <a:pt x="331" y="5539"/>
                  </a:lnTo>
                  <a:lnTo>
                    <a:pt x="368" y="5502"/>
                  </a:lnTo>
                  <a:lnTo>
                    <a:pt x="404" y="5429"/>
                  </a:lnTo>
                  <a:lnTo>
                    <a:pt x="368" y="5209"/>
                  </a:lnTo>
                  <a:lnTo>
                    <a:pt x="404" y="5025"/>
                  </a:lnTo>
                  <a:lnTo>
                    <a:pt x="404" y="4879"/>
                  </a:lnTo>
                  <a:lnTo>
                    <a:pt x="478" y="4695"/>
                  </a:lnTo>
                  <a:lnTo>
                    <a:pt x="624" y="4402"/>
                  </a:lnTo>
                  <a:lnTo>
                    <a:pt x="845" y="4145"/>
                  </a:lnTo>
                  <a:lnTo>
                    <a:pt x="1101" y="3888"/>
                  </a:lnTo>
                  <a:lnTo>
                    <a:pt x="1395" y="3668"/>
                  </a:lnTo>
                  <a:lnTo>
                    <a:pt x="1725" y="3485"/>
                  </a:lnTo>
                  <a:lnTo>
                    <a:pt x="2018" y="3301"/>
                  </a:lnTo>
                  <a:lnTo>
                    <a:pt x="2789" y="2935"/>
                  </a:lnTo>
                  <a:lnTo>
                    <a:pt x="3596" y="2641"/>
                  </a:lnTo>
                  <a:lnTo>
                    <a:pt x="5210" y="2017"/>
                  </a:lnTo>
                  <a:lnTo>
                    <a:pt x="6787" y="1394"/>
                  </a:lnTo>
                  <a:lnTo>
                    <a:pt x="7557" y="1100"/>
                  </a:lnTo>
                  <a:lnTo>
                    <a:pt x="8364" y="807"/>
                  </a:lnTo>
                  <a:lnTo>
                    <a:pt x="9135" y="587"/>
                  </a:lnTo>
                  <a:lnTo>
                    <a:pt x="9538" y="514"/>
                  </a:lnTo>
                  <a:lnTo>
                    <a:pt x="9942" y="440"/>
                  </a:lnTo>
                  <a:close/>
                  <a:moveTo>
                    <a:pt x="9868" y="17937"/>
                  </a:moveTo>
                  <a:lnTo>
                    <a:pt x="9868" y="17974"/>
                  </a:lnTo>
                  <a:lnTo>
                    <a:pt x="9905" y="18157"/>
                  </a:lnTo>
                  <a:lnTo>
                    <a:pt x="10015" y="18341"/>
                  </a:lnTo>
                  <a:lnTo>
                    <a:pt x="9575" y="18524"/>
                  </a:lnTo>
                  <a:lnTo>
                    <a:pt x="9575" y="18487"/>
                  </a:lnTo>
                  <a:lnTo>
                    <a:pt x="9538" y="18341"/>
                  </a:lnTo>
                  <a:lnTo>
                    <a:pt x="9465" y="18231"/>
                  </a:lnTo>
                  <a:lnTo>
                    <a:pt x="9391" y="18084"/>
                  </a:lnTo>
                  <a:lnTo>
                    <a:pt x="9868" y="17937"/>
                  </a:lnTo>
                  <a:close/>
                  <a:moveTo>
                    <a:pt x="9098" y="18194"/>
                  </a:moveTo>
                  <a:lnTo>
                    <a:pt x="9171" y="18414"/>
                  </a:lnTo>
                  <a:lnTo>
                    <a:pt x="9245" y="18524"/>
                  </a:lnTo>
                  <a:lnTo>
                    <a:pt x="9318" y="18598"/>
                  </a:lnTo>
                  <a:lnTo>
                    <a:pt x="8841" y="18781"/>
                  </a:lnTo>
                  <a:lnTo>
                    <a:pt x="8768" y="18708"/>
                  </a:lnTo>
                  <a:lnTo>
                    <a:pt x="8694" y="18598"/>
                  </a:lnTo>
                  <a:lnTo>
                    <a:pt x="8621" y="18487"/>
                  </a:lnTo>
                  <a:lnTo>
                    <a:pt x="8584" y="18341"/>
                  </a:lnTo>
                  <a:lnTo>
                    <a:pt x="9098" y="18194"/>
                  </a:lnTo>
                  <a:close/>
                  <a:moveTo>
                    <a:pt x="8254" y="18414"/>
                  </a:moveTo>
                  <a:lnTo>
                    <a:pt x="8291" y="18561"/>
                  </a:lnTo>
                  <a:lnTo>
                    <a:pt x="8364" y="18744"/>
                  </a:lnTo>
                  <a:lnTo>
                    <a:pt x="8511" y="18928"/>
                  </a:lnTo>
                  <a:lnTo>
                    <a:pt x="8181" y="19038"/>
                  </a:lnTo>
                  <a:lnTo>
                    <a:pt x="8144" y="18964"/>
                  </a:lnTo>
                  <a:lnTo>
                    <a:pt x="8107" y="18928"/>
                  </a:lnTo>
                  <a:lnTo>
                    <a:pt x="7997" y="18854"/>
                  </a:lnTo>
                  <a:lnTo>
                    <a:pt x="7961" y="18818"/>
                  </a:lnTo>
                  <a:lnTo>
                    <a:pt x="7851" y="18634"/>
                  </a:lnTo>
                  <a:lnTo>
                    <a:pt x="7851" y="18561"/>
                  </a:lnTo>
                  <a:lnTo>
                    <a:pt x="8254" y="18414"/>
                  </a:lnTo>
                  <a:close/>
                  <a:moveTo>
                    <a:pt x="5246" y="18818"/>
                  </a:moveTo>
                  <a:lnTo>
                    <a:pt x="5430" y="18891"/>
                  </a:lnTo>
                  <a:lnTo>
                    <a:pt x="5650" y="18928"/>
                  </a:lnTo>
                  <a:lnTo>
                    <a:pt x="5870" y="18964"/>
                  </a:lnTo>
                  <a:lnTo>
                    <a:pt x="5943" y="19221"/>
                  </a:lnTo>
                  <a:lnTo>
                    <a:pt x="5760" y="19148"/>
                  </a:lnTo>
                  <a:lnTo>
                    <a:pt x="5576" y="19038"/>
                  </a:lnTo>
                  <a:lnTo>
                    <a:pt x="5393" y="18928"/>
                  </a:lnTo>
                  <a:lnTo>
                    <a:pt x="5246" y="18818"/>
                  </a:lnTo>
                  <a:close/>
                  <a:moveTo>
                    <a:pt x="7557" y="18634"/>
                  </a:moveTo>
                  <a:lnTo>
                    <a:pt x="7557" y="18781"/>
                  </a:lnTo>
                  <a:lnTo>
                    <a:pt x="7631" y="18928"/>
                  </a:lnTo>
                  <a:lnTo>
                    <a:pt x="7704" y="19038"/>
                  </a:lnTo>
                  <a:lnTo>
                    <a:pt x="7777" y="19148"/>
                  </a:lnTo>
                  <a:lnTo>
                    <a:pt x="7704" y="19184"/>
                  </a:lnTo>
                  <a:lnTo>
                    <a:pt x="7227" y="19294"/>
                  </a:lnTo>
                  <a:lnTo>
                    <a:pt x="7154" y="19184"/>
                  </a:lnTo>
                  <a:lnTo>
                    <a:pt x="7080" y="19074"/>
                  </a:lnTo>
                  <a:lnTo>
                    <a:pt x="6970" y="18928"/>
                  </a:lnTo>
                  <a:lnTo>
                    <a:pt x="6897" y="18781"/>
                  </a:lnTo>
                  <a:lnTo>
                    <a:pt x="7117" y="18708"/>
                  </a:lnTo>
                  <a:lnTo>
                    <a:pt x="7557" y="18634"/>
                  </a:lnTo>
                  <a:close/>
                  <a:moveTo>
                    <a:pt x="6604" y="18854"/>
                  </a:moveTo>
                  <a:lnTo>
                    <a:pt x="6677" y="19111"/>
                  </a:lnTo>
                  <a:lnTo>
                    <a:pt x="6750" y="19221"/>
                  </a:lnTo>
                  <a:lnTo>
                    <a:pt x="6824" y="19331"/>
                  </a:lnTo>
                  <a:lnTo>
                    <a:pt x="6493" y="19331"/>
                  </a:lnTo>
                  <a:lnTo>
                    <a:pt x="6493" y="19258"/>
                  </a:lnTo>
                  <a:lnTo>
                    <a:pt x="6493" y="19221"/>
                  </a:lnTo>
                  <a:lnTo>
                    <a:pt x="6420" y="19184"/>
                  </a:lnTo>
                  <a:lnTo>
                    <a:pt x="6383" y="19184"/>
                  </a:lnTo>
                  <a:lnTo>
                    <a:pt x="6310" y="19221"/>
                  </a:lnTo>
                  <a:lnTo>
                    <a:pt x="6273" y="19221"/>
                  </a:lnTo>
                  <a:lnTo>
                    <a:pt x="6200" y="19184"/>
                  </a:lnTo>
                  <a:lnTo>
                    <a:pt x="6163" y="19074"/>
                  </a:lnTo>
                  <a:lnTo>
                    <a:pt x="6127" y="18928"/>
                  </a:lnTo>
                  <a:lnTo>
                    <a:pt x="6604" y="18854"/>
                  </a:lnTo>
                  <a:close/>
                  <a:moveTo>
                    <a:pt x="10125" y="0"/>
                  </a:moveTo>
                  <a:lnTo>
                    <a:pt x="9721" y="37"/>
                  </a:lnTo>
                  <a:lnTo>
                    <a:pt x="9318" y="110"/>
                  </a:lnTo>
                  <a:lnTo>
                    <a:pt x="8804" y="220"/>
                  </a:lnTo>
                  <a:lnTo>
                    <a:pt x="8291" y="403"/>
                  </a:lnTo>
                  <a:lnTo>
                    <a:pt x="7300" y="734"/>
                  </a:lnTo>
                  <a:lnTo>
                    <a:pt x="5320" y="1504"/>
                  </a:lnTo>
                  <a:lnTo>
                    <a:pt x="3376" y="2274"/>
                  </a:lnTo>
                  <a:lnTo>
                    <a:pt x="2422" y="2678"/>
                  </a:lnTo>
                  <a:lnTo>
                    <a:pt x="1945" y="2898"/>
                  </a:lnTo>
                  <a:lnTo>
                    <a:pt x="1505" y="3118"/>
                  </a:lnTo>
                  <a:lnTo>
                    <a:pt x="1248" y="3301"/>
                  </a:lnTo>
                  <a:lnTo>
                    <a:pt x="955" y="3485"/>
                  </a:lnTo>
                  <a:lnTo>
                    <a:pt x="698" y="3742"/>
                  </a:lnTo>
                  <a:lnTo>
                    <a:pt x="441" y="3998"/>
                  </a:lnTo>
                  <a:lnTo>
                    <a:pt x="221" y="4292"/>
                  </a:lnTo>
                  <a:lnTo>
                    <a:pt x="74" y="4622"/>
                  </a:lnTo>
                  <a:lnTo>
                    <a:pt x="38" y="4769"/>
                  </a:lnTo>
                  <a:lnTo>
                    <a:pt x="38" y="4915"/>
                  </a:lnTo>
                  <a:lnTo>
                    <a:pt x="38" y="5099"/>
                  </a:lnTo>
                  <a:lnTo>
                    <a:pt x="74" y="5245"/>
                  </a:lnTo>
                  <a:lnTo>
                    <a:pt x="1" y="5282"/>
                  </a:lnTo>
                  <a:lnTo>
                    <a:pt x="1" y="5319"/>
                  </a:lnTo>
                  <a:lnTo>
                    <a:pt x="38" y="5722"/>
                  </a:lnTo>
                  <a:lnTo>
                    <a:pt x="148" y="6052"/>
                  </a:lnTo>
                  <a:lnTo>
                    <a:pt x="441" y="6786"/>
                  </a:lnTo>
                  <a:lnTo>
                    <a:pt x="1065" y="8400"/>
                  </a:lnTo>
                  <a:lnTo>
                    <a:pt x="2348" y="11665"/>
                  </a:lnTo>
                  <a:lnTo>
                    <a:pt x="2935" y="13315"/>
                  </a:lnTo>
                  <a:lnTo>
                    <a:pt x="3522" y="15003"/>
                  </a:lnTo>
                  <a:lnTo>
                    <a:pt x="4072" y="16653"/>
                  </a:lnTo>
                  <a:lnTo>
                    <a:pt x="4293" y="17424"/>
                  </a:lnTo>
                  <a:lnTo>
                    <a:pt x="4439" y="17827"/>
                  </a:lnTo>
                  <a:lnTo>
                    <a:pt x="4513" y="18047"/>
                  </a:lnTo>
                  <a:lnTo>
                    <a:pt x="4623" y="18231"/>
                  </a:lnTo>
                  <a:lnTo>
                    <a:pt x="4659" y="18451"/>
                  </a:lnTo>
                  <a:lnTo>
                    <a:pt x="4733" y="18634"/>
                  </a:lnTo>
                  <a:lnTo>
                    <a:pt x="4806" y="18781"/>
                  </a:lnTo>
                  <a:lnTo>
                    <a:pt x="4916" y="18928"/>
                  </a:lnTo>
                  <a:lnTo>
                    <a:pt x="5026" y="19074"/>
                  </a:lnTo>
                  <a:lnTo>
                    <a:pt x="5173" y="19221"/>
                  </a:lnTo>
                  <a:lnTo>
                    <a:pt x="5503" y="19404"/>
                  </a:lnTo>
                  <a:lnTo>
                    <a:pt x="5833" y="19551"/>
                  </a:lnTo>
                  <a:lnTo>
                    <a:pt x="6237" y="19661"/>
                  </a:lnTo>
                  <a:lnTo>
                    <a:pt x="6604" y="19698"/>
                  </a:lnTo>
                  <a:lnTo>
                    <a:pt x="7007" y="19698"/>
                  </a:lnTo>
                  <a:lnTo>
                    <a:pt x="7484" y="19625"/>
                  </a:lnTo>
                  <a:lnTo>
                    <a:pt x="7924" y="19515"/>
                  </a:lnTo>
                  <a:lnTo>
                    <a:pt x="8841" y="19184"/>
                  </a:lnTo>
                  <a:lnTo>
                    <a:pt x="11079" y="18341"/>
                  </a:lnTo>
                  <a:lnTo>
                    <a:pt x="13206" y="17570"/>
                  </a:lnTo>
                  <a:lnTo>
                    <a:pt x="13830" y="17314"/>
                  </a:lnTo>
                  <a:lnTo>
                    <a:pt x="14417" y="17020"/>
                  </a:lnTo>
                  <a:lnTo>
                    <a:pt x="14527" y="17020"/>
                  </a:lnTo>
                  <a:lnTo>
                    <a:pt x="14674" y="16947"/>
                  </a:lnTo>
                  <a:lnTo>
                    <a:pt x="14710" y="16873"/>
                  </a:lnTo>
                  <a:lnTo>
                    <a:pt x="14710" y="16837"/>
                  </a:lnTo>
                  <a:lnTo>
                    <a:pt x="14894" y="16690"/>
                  </a:lnTo>
                  <a:lnTo>
                    <a:pt x="15187" y="16433"/>
                  </a:lnTo>
                  <a:lnTo>
                    <a:pt x="15407" y="16103"/>
                  </a:lnTo>
                  <a:lnTo>
                    <a:pt x="15554" y="15773"/>
                  </a:lnTo>
                  <a:lnTo>
                    <a:pt x="15701" y="15406"/>
                  </a:lnTo>
                  <a:lnTo>
                    <a:pt x="15774" y="15039"/>
                  </a:lnTo>
                  <a:lnTo>
                    <a:pt x="15811" y="14636"/>
                  </a:lnTo>
                  <a:lnTo>
                    <a:pt x="15847" y="13866"/>
                  </a:lnTo>
                  <a:lnTo>
                    <a:pt x="15884" y="13829"/>
                  </a:lnTo>
                  <a:lnTo>
                    <a:pt x="15884" y="13756"/>
                  </a:lnTo>
                  <a:lnTo>
                    <a:pt x="15847" y="13572"/>
                  </a:lnTo>
                  <a:lnTo>
                    <a:pt x="15811" y="13389"/>
                  </a:lnTo>
                  <a:lnTo>
                    <a:pt x="15664" y="13059"/>
                  </a:lnTo>
                  <a:lnTo>
                    <a:pt x="15334" y="12178"/>
                  </a:lnTo>
                  <a:lnTo>
                    <a:pt x="14710" y="10564"/>
                  </a:lnTo>
                  <a:lnTo>
                    <a:pt x="13500" y="7263"/>
                  </a:lnTo>
                  <a:lnTo>
                    <a:pt x="12326" y="3962"/>
                  </a:lnTo>
                  <a:lnTo>
                    <a:pt x="11776" y="2311"/>
                  </a:lnTo>
                  <a:lnTo>
                    <a:pt x="11446" y="1431"/>
                  </a:lnTo>
                  <a:lnTo>
                    <a:pt x="11372" y="1174"/>
                  </a:lnTo>
                  <a:lnTo>
                    <a:pt x="11409" y="1027"/>
                  </a:lnTo>
                  <a:lnTo>
                    <a:pt x="11409" y="917"/>
                  </a:lnTo>
                  <a:lnTo>
                    <a:pt x="11372" y="770"/>
                  </a:lnTo>
                  <a:lnTo>
                    <a:pt x="11299" y="624"/>
                  </a:lnTo>
                  <a:lnTo>
                    <a:pt x="11152" y="403"/>
                  </a:lnTo>
                  <a:lnTo>
                    <a:pt x="10895" y="220"/>
                  </a:lnTo>
                  <a:lnTo>
                    <a:pt x="10712" y="110"/>
                  </a:lnTo>
                  <a:lnTo>
                    <a:pt x="10528" y="37"/>
                  </a:lnTo>
                  <a:lnTo>
                    <a:pt x="10345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srgbClr val="A4C2F4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3" name="Shape 293"/>
            <p:cNvSpPr/>
            <p:nvPr/>
          </p:nvSpPr>
          <p:spPr>
            <a:xfrm>
              <a:off x="6991200" y="2879025"/>
              <a:ext cx="390675" cy="444800"/>
            </a:xfrm>
            <a:custGeom>
              <a:avLst/>
              <a:gdLst/>
              <a:ahLst/>
              <a:cxnLst/>
              <a:rect l="0" t="0" r="0" b="0"/>
              <a:pathLst>
                <a:path w="15627" h="17792" extrusionOk="0">
                  <a:moveTo>
                    <a:pt x="10528" y="1"/>
                  </a:moveTo>
                  <a:lnTo>
                    <a:pt x="10455" y="37"/>
                  </a:lnTo>
                  <a:lnTo>
                    <a:pt x="10308" y="221"/>
                  </a:lnTo>
                  <a:lnTo>
                    <a:pt x="10198" y="441"/>
                  </a:lnTo>
                  <a:lnTo>
                    <a:pt x="10015" y="881"/>
                  </a:lnTo>
                  <a:lnTo>
                    <a:pt x="9831" y="1468"/>
                  </a:lnTo>
                  <a:lnTo>
                    <a:pt x="9685" y="2091"/>
                  </a:lnTo>
                  <a:lnTo>
                    <a:pt x="9685" y="2201"/>
                  </a:lnTo>
                  <a:lnTo>
                    <a:pt x="9721" y="2311"/>
                  </a:lnTo>
                  <a:lnTo>
                    <a:pt x="9795" y="2348"/>
                  </a:lnTo>
                  <a:lnTo>
                    <a:pt x="9868" y="2385"/>
                  </a:lnTo>
                  <a:lnTo>
                    <a:pt x="9941" y="2421"/>
                  </a:lnTo>
                  <a:lnTo>
                    <a:pt x="10051" y="2385"/>
                  </a:lnTo>
                  <a:lnTo>
                    <a:pt x="10125" y="2311"/>
                  </a:lnTo>
                  <a:lnTo>
                    <a:pt x="10198" y="2238"/>
                  </a:lnTo>
                  <a:lnTo>
                    <a:pt x="10235" y="2055"/>
                  </a:lnTo>
                  <a:lnTo>
                    <a:pt x="10235" y="2018"/>
                  </a:lnTo>
                  <a:lnTo>
                    <a:pt x="10235" y="1981"/>
                  </a:lnTo>
                  <a:lnTo>
                    <a:pt x="10455" y="1138"/>
                  </a:lnTo>
                  <a:lnTo>
                    <a:pt x="10638" y="624"/>
                  </a:lnTo>
                  <a:lnTo>
                    <a:pt x="10675" y="367"/>
                  </a:lnTo>
                  <a:lnTo>
                    <a:pt x="10712" y="111"/>
                  </a:lnTo>
                  <a:lnTo>
                    <a:pt x="10675" y="37"/>
                  </a:lnTo>
                  <a:lnTo>
                    <a:pt x="10602" y="1"/>
                  </a:lnTo>
                  <a:close/>
                  <a:moveTo>
                    <a:pt x="3559" y="1028"/>
                  </a:moveTo>
                  <a:lnTo>
                    <a:pt x="3522" y="1064"/>
                  </a:lnTo>
                  <a:lnTo>
                    <a:pt x="3485" y="1101"/>
                  </a:lnTo>
                  <a:lnTo>
                    <a:pt x="3485" y="1138"/>
                  </a:lnTo>
                  <a:lnTo>
                    <a:pt x="3559" y="1321"/>
                  </a:lnTo>
                  <a:lnTo>
                    <a:pt x="3669" y="1468"/>
                  </a:lnTo>
                  <a:lnTo>
                    <a:pt x="3889" y="1761"/>
                  </a:lnTo>
                  <a:lnTo>
                    <a:pt x="4109" y="2055"/>
                  </a:lnTo>
                  <a:lnTo>
                    <a:pt x="4366" y="2348"/>
                  </a:lnTo>
                  <a:lnTo>
                    <a:pt x="4476" y="2605"/>
                  </a:lnTo>
                  <a:lnTo>
                    <a:pt x="4586" y="2862"/>
                  </a:lnTo>
                  <a:lnTo>
                    <a:pt x="4696" y="2972"/>
                  </a:lnTo>
                  <a:lnTo>
                    <a:pt x="4769" y="3045"/>
                  </a:lnTo>
                  <a:lnTo>
                    <a:pt x="4916" y="3082"/>
                  </a:lnTo>
                  <a:lnTo>
                    <a:pt x="5063" y="3082"/>
                  </a:lnTo>
                  <a:lnTo>
                    <a:pt x="5136" y="3045"/>
                  </a:lnTo>
                  <a:lnTo>
                    <a:pt x="5209" y="3008"/>
                  </a:lnTo>
                  <a:lnTo>
                    <a:pt x="5246" y="2935"/>
                  </a:lnTo>
                  <a:lnTo>
                    <a:pt x="5246" y="2862"/>
                  </a:lnTo>
                  <a:lnTo>
                    <a:pt x="5209" y="2715"/>
                  </a:lnTo>
                  <a:lnTo>
                    <a:pt x="5173" y="2642"/>
                  </a:lnTo>
                  <a:lnTo>
                    <a:pt x="5099" y="2605"/>
                  </a:lnTo>
                  <a:lnTo>
                    <a:pt x="4989" y="2605"/>
                  </a:lnTo>
                  <a:lnTo>
                    <a:pt x="4989" y="2568"/>
                  </a:lnTo>
                  <a:lnTo>
                    <a:pt x="4989" y="2495"/>
                  </a:lnTo>
                  <a:lnTo>
                    <a:pt x="4953" y="2385"/>
                  </a:lnTo>
                  <a:lnTo>
                    <a:pt x="4806" y="2128"/>
                  </a:lnTo>
                  <a:lnTo>
                    <a:pt x="4623" y="1871"/>
                  </a:lnTo>
                  <a:lnTo>
                    <a:pt x="4402" y="1615"/>
                  </a:lnTo>
                  <a:lnTo>
                    <a:pt x="4146" y="1394"/>
                  </a:lnTo>
                  <a:lnTo>
                    <a:pt x="3889" y="1174"/>
                  </a:lnTo>
                  <a:lnTo>
                    <a:pt x="3595" y="1028"/>
                  </a:lnTo>
                  <a:close/>
                  <a:moveTo>
                    <a:pt x="15334" y="3999"/>
                  </a:moveTo>
                  <a:lnTo>
                    <a:pt x="15260" y="4035"/>
                  </a:lnTo>
                  <a:lnTo>
                    <a:pt x="15187" y="4109"/>
                  </a:lnTo>
                  <a:lnTo>
                    <a:pt x="15077" y="4182"/>
                  </a:lnTo>
                  <a:lnTo>
                    <a:pt x="14967" y="4256"/>
                  </a:lnTo>
                  <a:lnTo>
                    <a:pt x="14820" y="4329"/>
                  </a:lnTo>
                  <a:lnTo>
                    <a:pt x="14673" y="4329"/>
                  </a:lnTo>
                  <a:lnTo>
                    <a:pt x="14527" y="4402"/>
                  </a:lnTo>
                  <a:lnTo>
                    <a:pt x="14490" y="4439"/>
                  </a:lnTo>
                  <a:lnTo>
                    <a:pt x="14453" y="4549"/>
                  </a:lnTo>
                  <a:lnTo>
                    <a:pt x="14417" y="4586"/>
                  </a:lnTo>
                  <a:lnTo>
                    <a:pt x="14380" y="4622"/>
                  </a:lnTo>
                  <a:lnTo>
                    <a:pt x="14233" y="4732"/>
                  </a:lnTo>
                  <a:lnTo>
                    <a:pt x="13940" y="4842"/>
                  </a:lnTo>
                  <a:lnTo>
                    <a:pt x="13720" y="4989"/>
                  </a:lnTo>
                  <a:lnTo>
                    <a:pt x="13536" y="5173"/>
                  </a:lnTo>
                  <a:lnTo>
                    <a:pt x="13499" y="5246"/>
                  </a:lnTo>
                  <a:lnTo>
                    <a:pt x="13499" y="5319"/>
                  </a:lnTo>
                  <a:lnTo>
                    <a:pt x="13573" y="5356"/>
                  </a:lnTo>
                  <a:lnTo>
                    <a:pt x="13830" y="5356"/>
                  </a:lnTo>
                  <a:lnTo>
                    <a:pt x="14013" y="5319"/>
                  </a:lnTo>
                  <a:lnTo>
                    <a:pt x="14380" y="5173"/>
                  </a:lnTo>
                  <a:lnTo>
                    <a:pt x="14673" y="5026"/>
                  </a:lnTo>
                  <a:lnTo>
                    <a:pt x="14783" y="4953"/>
                  </a:lnTo>
                  <a:lnTo>
                    <a:pt x="14857" y="4806"/>
                  </a:lnTo>
                  <a:lnTo>
                    <a:pt x="15077" y="4769"/>
                  </a:lnTo>
                  <a:lnTo>
                    <a:pt x="15260" y="4659"/>
                  </a:lnTo>
                  <a:lnTo>
                    <a:pt x="15370" y="4696"/>
                  </a:lnTo>
                  <a:lnTo>
                    <a:pt x="15444" y="4696"/>
                  </a:lnTo>
                  <a:lnTo>
                    <a:pt x="15554" y="4622"/>
                  </a:lnTo>
                  <a:lnTo>
                    <a:pt x="15627" y="4549"/>
                  </a:lnTo>
                  <a:lnTo>
                    <a:pt x="15627" y="4476"/>
                  </a:lnTo>
                  <a:lnTo>
                    <a:pt x="15590" y="4366"/>
                  </a:lnTo>
                  <a:lnTo>
                    <a:pt x="15627" y="4329"/>
                  </a:lnTo>
                  <a:lnTo>
                    <a:pt x="15627" y="4256"/>
                  </a:lnTo>
                  <a:lnTo>
                    <a:pt x="15590" y="4182"/>
                  </a:lnTo>
                  <a:lnTo>
                    <a:pt x="15554" y="4109"/>
                  </a:lnTo>
                  <a:lnTo>
                    <a:pt x="15480" y="4035"/>
                  </a:lnTo>
                  <a:lnTo>
                    <a:pt x="15407" y="4035"/>
                  </a:lnTo>
                  <a:lnTo>
                    <a:pt x="15334" y="3999"/>
                  </a:lnTo>
                  <a:close/>
                  <a:moveTo>
                    <a:pt x="2238" y="7447"/>
                  </a:moveTo>
                  <a:lnTo>
                    <a:pt x="2128" y="7484"/>
                  </a:lnTo>
                  <a:lnTo>
                    <a:pt x="1064" y="7960"/>
                  </a:lnTo>
                  <a:lnTo>
                    <a:pt x="477" y="8217"/>
                  </a:lnTo>
                  <a:lnTo>
                    <a:pt x="257" y="8364"/>
                  </a:lnTo>
                  <a:lnTo>
                    <a:pt x="147" y="8474"/>
                  </a:lnTo>
                  <a:lnTo>
                    <a:pt x="111" y="8437"/>
                  </a:lnTo>
                  <a:lnTo>
                    <a:pt x="74" y="8437"/>
                  </a:lnTo>
                  <a:lnTo>
                    <a:pt x="1" y="8511"/>
                  </a:lnTo>
                  <a:lnTo>
                    <a:pt x="1" y="8584"/>
                  </a:lnTo>
                  <a:lnTo>
                    <a:pt x="37" y="8621"/>
                  </a:lnTo>
                  <a:lnTo>
                    <a:pt x="111" y="8694"/>
                  </a:lnTo>
                  <a:lnTo>
                    <a:pt x="221" y="8731"/>
                  </a:lnTo>
                  <a:lnTo>
                    <a:pt x="367" y="8694"/>
                  </a:lnTo>
                  <a:lnTo>
                    <a:pt x="514" y="8657"/>
                  </a:lnTo>
                  <a:lnTo>
                    <a:pt x="808" y="8547"/>
                  </a:lnTo>
                  <a:lnTo>
                    <a:pt x="1028" y="8474"/>
                  </a:lnTo>
                  <a:lnTo>
                    <a:pt x="2385" y="7887"/>
                  </a:lnTo>
                  <a:lnTo>
                    <a:pt x="2458" y="7850"/>
                  </a:lnTo>
                  <a:lnTo>
                    <a:pt x="2532" y="7777"/>
                  </a:lnTo>
                  <a:lnTo>
                    <a:pt x="2532" y="7667"/>
                  </a:lnTo>
                  <a:lnTo>
                    <a:pt x="2495" y="7594"/>
                  </a:lnTo>
                  <a:lnTo>
                    <a:pt x="2422" y="7520"/>
                  </a:lnTo>
                  <a:lnTo>
                    <a:pt x="2348" y="7484"/>
                  </a:lnTo>
                  <a:lnTo>
                    <a:pt x="2238" y="7447"/>
                  </a:lnTo>
                  <a:close/>
                  <a:moveTo>
                    <a:pt x="6677" y="7814"/>
                  </a:moveTo>
                  <a:lnTo>
                    <a:pt x="6603" y="7887"/>
                  </a:lnTo>
                  <a:lnTo>
                    <a:pt x="6603" y="7960"/>
                  </a:lnTo>
                  <a:lnTo>
                    <a:pt x="6603" y="8070"/>
                  </a:lnTo>
                  <a:lnTo>
                    <a:pt x="6933" y="8474"/>
                  </a:lnTo>
                  <a:lnTo>
                    <a:pt x="7044" y="8694"/>
                  </a:lnTo>
                  <a:lnTo>
                    <a:pt x="7154" y="8914"/>
                  </a:lnTo>
                  <a:lnTo>
                    <a:pt x="7227" y="8951"/>
                  </a:lnTo>
                  <a:lnTo>
                    <a:pt x="7264" y="8987"/>
                  </a:lnTo>
                  <a:lnTo>
                    <a:pt x="7410" y="8987"/>
                  </a:lnTo>
                  <a:lnTo>
                    <a:pt x="7594" y="8877"/>
                  </a:lnTo>
                  <a:lnTo>
                    <a:pt x="7777" y="8767"/>
                  </a:lnTo>
                  <a:lnTo>
                    <a:pt x="7924" y="8621"/>
                  </a:lnTo>
                  <a:lnTo>
                    <a:pt x="7924" y="8657"/>
                  </a:lnTo>
                  <a:lnTo>
                    <a:pt x="7997" y="8767"/>
                  </a:lnTo>
                  <a:lnTo>
                    <a:pt x="8071" y="8877"/>
                  </a:lnTo>
                  <a:lnTo>
                    <a:pt x="8181" y="8951"/>
                  </a:lnTo>
                  <a:lnTo>
                    <a:pt x="8327" y="9024"/>
                  </a:lnTo>
                  <a:lnTo>
                    <a:pt x="8584" y="9061"/>
                  </a:lnTo>
                  <a:lnTo>
                    <a:pt x="8768" y="9061"/>
                  </a:lnTo>
                  <a:lnTo>
                    <a:pt x="8951" y="8987"/>
                  </a:lnTo>
                  <a:lnTo>
                    <a:pt x="9281" y="8841"/>
                  </a:lnTo>
                  <a:lnTo>
                    <a:pt x="9611" y="8657"/>
                  </a:lnTo>
                  <a:lnTo>
                    <a:pt x="9721" y="8547"/>
                  </a:lnTo>
                  <a:lnTo>
                    <a:pt x="9758" y="8474"/>
                  </a:lnTo>
                  <a:lnTo>
                    <a:pt x="9758" y="8364"/>
                  </a:lnTo>
                  <a:lnTo>
                    <a:pt x="9685" y="8254"/>
                  </a:lnTo>
                  <a:lnTo>
                    <a:pt x="9648" y="8217"/>
                  </a:lnTo>
                  <a:lnTo>
                    <a:pt x="9464" y="8217"/>
                  </a:lnTo>
                  <a:lnTo>
                    <a:pt x="9428" y="8291"/>
                  </a:lnTo>
                  <a:lnTo>
                    <a:pt x="9244" y="8437"/>
                  </a:lnTo>
                  <a:lnTo>
                    <a:pt x="8988" y="8547"/>
                  </a:lnTo>
                  <a:lnTo>
                    <a:pt x="8768" y="8621"/>
                  </a:lnTo>
                  <a:lnTo>
                    <a:pt x="8584" y="8657"/>
                  </a:lnTo>
                  <a:lnTo>
                    <a:pt x="8474" y="8657"/>
                  </a:lnTo>
                  <a:lnTo>
                    <a:pt x="8401" y="8621"/>
                  </a:lnTo>
                  <a:lnTo>
                    <a:pt x="8364" y="8584"/>
                  </a:lnTo>
                  <a:lnTo>
                    <a:pt x="8327" y="8547"/>
                  </a:lnTo>
                  <a:lnTo>
                    <a:pt x="8254" y="8254"/>
                  </a:lnTo>
                  <a:lnTo>
                    <a:pt x="8181" y="8144"/>
                  </a:lnTo>
                  <a:lnTo>
                    <a:pt x="8071" y="8107"/>
                  </a:lnTo>
                  <a:lnTo>
                    <a:pt x="7961" y="8107"/>
                  </a:lnTo>
                  <a:lnTo>
                    <a:pt x="7887" y="8144"/>
                  </a:lnTo>
                  <a:lnTo>
                    <a:pt x="7740" y="8254"/>
                  </a:lnTo>
                  <a:lnTo>
                    <a:pt x="7630" y="8401"/>
                  </a:lnTo>
                  <a:lnTo>
                    <a:pt x="7410" y="8547"/>
                  </a:lnTo>
                  <a:lnTo>
                    <a:pt x="7264" y="8364"/>
                  </a:lnTo>
                  <a:lnTo>
                    <a:pt x="7117" y="8180"/>
                  </a:lnTo>
                  <a:lnTo>
                    <a:pt x="6970" y="7997"/>
                  </a:lnTo>
                  <a:lnTo>
                    <a:pt x="6787" y="7850"/>
                  </a:lnTo>
                  <a:lnTo>
                    <a:pt x="6713" y="7814"/>
                  </a:lnTo>
                  <a:close/>
                  <a:moveTo>
                    <a:pt x="12876" y="11005"/>
                  </a:moveTo>
                  <a:lnTo>
                    <a:pt x="12803" y="11042"/>
                  </a:lnTo>
                  <a:lnTo>
                    <a:pt x="12766" y="11078"/>
                  </a:lnTo>
                  <a:lnTo>
                    <a:pt x="12766" y="11152"/>
                  </a:lnTo>
                  <a:lnTo>
                    <a:pt x="12729" y="11225"/>
                  </a:lnTo>
                  <a:lnTo>
                    <a:pt x="12766" y="11298"/>
                  </a:lnTo>
                  <a:lnTo>
                    <a:pt x="12986" y="11702"/>
                  </a:lnTo>
                  <a:lnTo>
                    <a:pt x="13279" y="12069"/>
                  </a:lnTo>
                  <a:lnTo>
                    <a:pt x="13499" y="12399"/>
                  </a:lnTo>
                  <a:lnTo>
                    <a:pt x="13646" y="12509"/>
                  </a:lnTo>
                  <a:lnTo>
                    <a:pt x="13830" y="12619"/>
                  </a:lnTo>
                  <a:lnTo>
                    <a:pt x="13976" y="12619"/>
                  </a:lnTo>
                  <a:lnTo>
                    <a:pt x="14013" y="12582"/>
                  </a:lnTo>
                  <a:lnTo>
                    <a:pt x="14086" y="12546"/>
                  </a:lnTo>
                  <a:lnTo>
                    <a:pt x="14160" y="12436"/>
                  </a:lnTo>
                  <a:lnTo>
                    <a:pt x="14160" y="12325"/>
                  </a:lnTo>
                  <a:lnTo>
                    <a:pt x="14160" y="12252"/>
                  </a:lnTo>
                  <a:lnTo>
                    <a:pt x="14123" y="12142"/>
                  </a:lnTo>
                  <a:lnTo>
                    <a:pt x="14086" y="12069"/>
                  </a:lnTo>
                  <a:lnTo>
                    <a:pt x="14050" y="12032"/>
                  </a:lnTo>
                  <a:lnTo>
                    <a:pt x="13903" y="12032"/>
                  </a:lnTo>
                  <a:lnTo>
                    <a:pt x="13830" y="11885"/>
                  </a:lnTo>
                  <a:lnTo>
                    <a:pt x="13573" y="11592"/>
                  </a:lnTo>
                  <a:lnTo>
                    <a:pt x="13316" y="11298"/>
                  </a:lnTo>
                  <a:lnTo>
                    <a:pt x="13059" y="11042"/>
                  </a:lnTo>
                  <a:lnTo>
                    <a:pt x="13023" y="11005"/>
                  </a:lnTo>
                  <a:close/>
                  <a:moveTo>
                    <a:pt x="8181" y="3192"/>
                  </a:moveTo>
                  <a:lnTo>
                    <a:pt x="8511" y="3228"/>
                  </a:lnTo>
                  <a:lnTo>
                    <a:pt x="8878" y="3265"/>
                  </a:lnTo>
                  <a:lnTo>
                    <a:pt x="9208" y="3339"/>
                  </a:lnTo>
                  <a:lnTo>
                    <a:pt x="9538" y="3412"/>
                  </a:lnTo>
                  <a:lnTo>
                    <a:pt x="9868" y="3522"/>
                  </a:lnTo>
                  <a:lnTo>
                    <a:pt x="10198" y="3669"/>
                  </a:lnTo>
                  <a:lnTo>
                    <a:pt x="10528" y="3852"/>
                  </a:lnTo>
                  <a:lnTo>
                    <a:pt x="10822" y="4035"/>
                  </a:lnTo>
                  <a:lnTo>
                    <a:pt x="11078" y="4256"/>
                  </a:lnTo>
                  <a:lnTo>
                    <a:pt x="11335" y="4476"/>
                  </a:lnTo>
                  <a:lnTo>
                    <a:pt x="11592" y="4732"/>
                  </a:lnTo>
                  <a:lnTo>
                    <a:pt x="11812" y="4989"/>
                  </a:lnTo>
                  <a:lnTo>
                    <a:pt x="11996" y="5319"/>
                  </a:lnTo>
                  <a:lnTo>
                    <a:pt x="12142" y="5576"/>
                  </a:lnTo>
                  <a:lnTo>
                    <a:pt x="12252" y="5870"/>
                  </a:lnTo>
                  <a:lnTo>
                    <a:pt x="12362" y="6200"/>
                  </a:lnTo>
                  <a:lnTo>
                    <a:pt x="12436" y="6530"/>
                  </a:lnTo>
                  <a:lnTo>
                    <a:pt x="12509" y="6823"/>
                  </a:lnTo>
                  <a:lnTo>
                    <a:pt x="12509" y="7153"/>
                  </a:lnTo>
                  <a:lnTo>
                    <a:pt x="12509" y="7484"/>
                  </a:lnTo>
                  <a:lnTo>
                    <a:pt x="12472" y="7814"/>
                  </a:lnTo>
                  <a:lnTo>
                    <a:pt x="12399" y="8144"/>
                  </a:lnTo>
                  <a:lnTo>
                    <a:pt x="12289" y="8511"/>
                  </a:lnTo>
                  <a:lnTo>
                    <a:pt x="12142" y="8804"/>
                  </a:lnTo>
                  <a:lnTo>
                    <a:pt x="11996" y="9134"/>
                  </a:lnTo>
                  <a:lnTo>
                    <a:pt x="11812" y="9428"/>
                  </a:lnTo>
                  <a:lnTo>
                    <a:pt x="11592" y="9721"/>
                  </a:lnTo>
                  <a:lnTo>
                    <a:pt x="11115" y="10271"/>
                  </a:lnTo>
                  <a:lnTo>
                    <a:pt x="10345" y="11115"/>
                  </a:lnTo>
                  <a:lnTo>
                    <a:pt x="9941" y="11555"/>
                  </a:lnTo>
                  <a:lnTo>
                    <a:pt x="9575" y="12032"/>
                  </a:lnTo>
                  <a:lnTo>
                    <a:pt x="9281" y="12509"/>
                  </a:lnTo>
                  <a:lnTo>
                    <a:pt x="8988" y="13022"/>
                  </a:lnTo>
                  <a:lnTo>
                    <a:pt x="8914" y="13279"/>
                  </a:lnTo>
                  <a:lnTo>
                    <a:pt x="8804" y="13573"/>
                  </a:lnTo>
                  <a:lnTo>
                    <a:pt x="8768" y="13829"/>
                  </a:lnTo>
                  <a:lnTo>
                    <a:pt x="8731" y="14123"/>
                  </a:lnTo>
                  <a:lnTo>
                    <a:pt x="8217" y="14013"/>
                  </a:lnTo>
                  <a:lnTo>
                    <a:pt x="7704" y="13939"/>
                  </a:lnTo>
                  <a:lnTo>
                    <a:pt x="8584" y="11665"/>
                  </a:lnTo>
                  <a:lnTo>
                    <a:pt x="9061" y="10418"/>
                  </a:lnTo>
                  <a:lnTo>
                    <a:pt x="9318" y="9831"/>
                  </a:lnTo>
                  <a:lnTo>
                    <a:pt x="9391" y="9538"/>
                  </a:lnTo>
                  <a:lnTo>
                    <a:pt x="9391" y="9391"/>
                  </a:lnTo>
                  <a:lnTo>
                    <a:pt x="9354" y="9244"/>
                  </a:lnTo>
                  <a:lnTo>
                    <a:pt x="9318" y="9208"/>
                  </a:lnTo>
                  <a:lnTo>
                    <a:pt x="9281" y="9208"/>
                  </a:lnTo>
                  <a:lnTo>
                    <a:pt x="9171" y="9281"/>
                  </a:lnTo>
                  <a:lnTo>
                    <a:pt x="9098" y="9391"/>
                  </a:lnTo>
                  <a:lnTo>
                    <a:pt x="8988" y="9611"/>
                  </a:lnTo>
                  <a:lnTo>
                    <a:pt x="8768" y="10088"/>
                  </a:lnTo>
                  <a:lnTo>
                    <a:pt x="8217" y="11445"/>
                  </a:lnTo>
                  <a:lnTo>
                    <a:pt x="7337" y="13719"/>
                  </a:lnTo>
                  <a:lnTo>
                    <a:pt x="7227" y="13903"/>
                  </a:lnTo>
                  <a:lnTo>
                    <a:pt x="6970" y="13829"/>
                  </a:lnTo>
                  <a:lnTo>
                    <a:pt x="6420" y="13683"/>
                  </a:lnTo>
                  <a:lnTo>
                    <a:pt x="6420" y="13646"/>
                  </a:lnTo>
                  <a:lnTo>
                    <a:pt x="6493" y="13389"/>
                  </a:lnTo>
                  <a:lnTo>
                    <a:pt x="6530" y="13096"/>
                  </a:lnTo>
                  <a:lnTo>
                    <a:pt x="6530" y="12546"/>
                  </a:lnTo>
                  <a:lnTo>
                    <a:pt x="6603" y="11372"/>
                  </a:lnTo>
                  <a:lnTo>
                    <a:pt x="6677" y="10125"/>
                  </a:lnTo>
                  <a:lnTo>
                    <a:pt x="6713" y="9501"/>
                  </a:lnTo>
                  <a:lnTo>
                    <a:pt x="6677" y="8877"/>
                  </a:lnTo>
                  <a:lnTo>
                    <a:pt x="6677" y="8804"/>
                  </a:lnTo>
                  <a:lnTo>
                    <a:pt x="6640" y="8767"/>
                  </a:lnTo>
                  <a:lnTo>
                    <a:pt x="6530" y="8694"/>
                  </a:lnTo>
                  <a:lnTo>
                    <a:pt x="6420" y="8731"/>
                  </a:lnTo>
                  <a:lnTo>
                    <a:pt x="6383" y="8767"/>
                  </a:lnTo>
                  <a:lnTo>
                    <a:pt x="6347" y="8841"/>
                  </a:lnTo>
                  <a:lnTo>
                    <a:pt x="6273" y="9391"/>
                  </a:lnTo>
                  <a:lnTo>
                    <a:pt x="6237" y="9978"/>
                  </a:lnTo>
                  <a:lnTo>
                    <a:pt x="6200" y="11115"/>
                  </a:lnTo>
                  <a:lnTo>
                    <a:pt x="6090" y="12289"/>
                  </a:lnTo>
                  <a:lnTo>
                    <a:pt x="6016" y="12912"/>
                  </a:lnTo>
                  <a:lnTo>
                    <a:pt x="6016" y="13206"/>
                  </a:lnTo>
                  <a:lnTo>
                    <a:pt x="6016" y="13536"/>
                  </a:lnTo>
                  <a:lnTo>
                    <a:pt x="5540" y="13353"/>
                  </a:lnTo>
                  <a:lnTo>
                    <a:pt x="5099" y="13206"/>
                  </a:lnTo>
                  <a:lnTo>
                    <a:pt x="4623" y="13132"/>
                  </a:lnTo>
                  <a:lnTo>
                    <a:pt x="4182" y="13132"/>
                  </a:lnTo>
                  <a:lnTo>
                    <a:pt x="4329" y="12876"/>
                  </a:lnTo>
                  <a:lnTo>
                    <a:pt x="4439" y="12619"/>
                  </a:lnTo>
                  <a:lnTo>
                    <a:pt x="4549" y="12362"/>
                  </a:lnTo>
                  <a:lnTo>
                    <a:pt x="4623" y="12069"/>
                  </a:lnTo>
                  <a:lnTo>
                    <a:pt x="4696" y="11482"/>
                  </a:lnTo>
                  <a:lnTo>
                    <a:pt x="4696" y="10895"/>
                  </a:lnTo>
                  <a:lnTo>
                    <a:pt x="4623" y="10161"/>
                  </a:lnTo>
                  <a:lnTo>
                    <a:pt x="4512" y="9428"/>
                  </a:lnTo>
                  <a:lnTo>
                    <a:pt x="4366" y="8694"/>
                  </a:lnTo>
                  <a:lnTo>
                    <a:pt x="4219" y="7960"/>
                  </a:lnTo>
                  <a:lnTo>
                    <a:pt x="4182" y="7594"/>
                  </a:lnTo>
                  <a:lnTo>
                    <a:pt x="4182" y="7190"/>
                  </a:lnTo>
                  <a:lnTo>
                    <a:pt x="4182" y="6823"/>
                  </a:lnTo>
                  <a:lnTo>
                    <a:pt x="4219" y="6456"/>
                  </a:lnTo>
                  <a:lnTo>
                    <a:pt x="4292" y="6090"/>
                  </a:lnTo>
                  <a:lnTo>
                    <a:pt x="4439" y="5760"/>
                  </a:lnTo>
                  <a:lnTo>
                    <a:pt x="4586" y="5429"/>
                  </a:lnTo>
                  <a:lnTo>
                    <a:pt x="4769" y="5063"/>
                  </a:lnTo>
                  <a:lnTo>
                    <a:pt x="5026" y="4769"/>
                  </a:lnTo>
                  <a:lnTo>
                    <a:pt x="5246" y="4476"/>
                  </a:lnTo>
                  <a:lnTo>
                    <a:pt x="5503" y="4219"/>
                  </a:lnTo>
                  <a:lnTo>
                    <a:pt x="5796" y="3999"/>
                  </a:lnTo>
                  <a:lnTo>
                    <a:pt x="6090" y="3779"/>
                  </a:lnTo>
                  <a:lnTo>
                    <a:pt x="6420" y="3595"/>
                  </a:lnTo>
                  <a:lnTo>
                    <a:pt x="6787" y="3449"/>
                  </a:lnTo>
                  <a:lnTo>
                    <a:pt x="7117" y="3339"/>
                  </a:lnTo>
                  <a:lnTo>
                    <a:pt x="7484" y="3265"/>
                  </a:lnTo>
                  <a:lnTo>
                    <a:pt x="7814" y="3228"/>
                  </a:lnTo>
                  <a:lnTo>
                    <a:pt x="8181" y="3192"/>
                  </a:lnTo>
                  <a:close/>
                  <a:moveTo>
                    <a:pt x="3962" y="13426"/>
                  </a:moveTo>
                  <a:lnTo>
                    <a:pt x="4623" y="13536"/>
                  </a:lnTo>
                  <a:lnTo>
                    <a:pt x="5246" y="13719"/>
                  </a:lnTo>
                  <a:lnTo>
                    <a:pt x="5943" y="13939"/>
                  </a:lnTo>
                  <a:lnTo>
                    <a:pt x="6603" y="14196"/>
                  </a:lnTo>
                  <a:lnTo>
                    <a:pt x="6860" y="14270"/>
                  </a:lnTo>
                  <a:lnTo>
                    <a:pt x="7154" y="14306"/>
                  </a:lnTo>
                  <a:lnTo>
                    <a:pt x="7704" y="14380"/>
                  </a:lnTo>
                  <a:lnTo>
                    <a:pt x="8217" y="14490"/>
                  </a:lnTo>
                  <a:lnTo>
                    <a:pt x="8474" y="14563"/>
                  </a:lnTo>
                  <a:lnTo>
                    <a:pt x="8731" y="14636"/>
                  </a:lnTo>
                  <a:lnTo>
                    <a:pt x="8768" y="14783"/>
                  </a:lnTo>
                  <a:lnTo>
                    <a:pt x="8841" y="14857"/>
                  </a:lnTo>
                  <a:lnTo>
                    <a:pt x="8951" y="14893"/>
                  </a:lnTo>
                  <a:lnTo>
                    <a:pt x="9061" y="14893"/>
                  </a:lnTo>
                  <a:lnTo>
                    <a:pt x="9061" y="15003"/>
                  </a:lnTo>
                  <a:lnTo>
                    <a:pt x="9024" y="15150"/>
                  </a:lnTo>
                  <a:lnTo>
                    <a:pt x="8914" y="15223"/>
                  </a:lnTo>
                  <a:lnTo>
                    <a:pt x="8768" y="15333"/>
                  </a:lnTo>
                  <a:lnTo>
                    <a:pt x="8034" y="15040"/>
                  </a:lnTo>
                  <a:lnTo>
                    <a:pt x="6383" y="14490"/>
                  </a:lnTo>
                  <a:lnTo>
                    <a:pt x="5576" y="14270"/>
                  </a:lnTo>
                  <a:lnTo>
                    <a:pt x="4769" y="14086"/>
                  </a:lnTo>
                  <a:lnTo>
                    <a:pt x="4292" y="14013"/>
                  </a:lnTo>
                  <a:lnTo>
                    <a:pt x="4072" y="14013"/>
                  </a:lnTo>
                  <a:lnTo>
                    <a:pt x="3852" y="14050"/>
                  </a:lnTo>
                  <a:lnTo>
                    <a:pt x="3742" y="14013"/>
                  </a:lnTo>
                  <a:lnTo>
                    <a:pt x="3669" y="13939"/>
                  </a:lnTo>
                  <a:lnTo>
                    <a:pt x="3632" y="13829"/>
                  </a:lnTo>
                  <a:lnTo>
                    <a:pt x="3632" y="13719"/>
                  </a:lnTo>
                  <a:lnTo>
                    <a:pt x="3632" y="13609"/>
                  </a:lnTo>
                  <a:lnTo>
                    <a:pt x="3705" y="13536"/>
                  </a:lnTo>
                  <a:lnTo>
                    <a:pt x="3816" y="13463"/>
                  </a:lnTo>
                  <a:lnTo>
                    <a:pt x="3926" y="13426"/>
                  </a:lnTo>
                  <a:close/>
                  <a:moveTo>
                    <a:pt x="4256" y="15737"/>
                  </a:moveTo>
                  <a:lnTo>
                    <a:pt x="4696" y="15847"/>
                  </a:lnTo>
                  <a:lnTo>
                    <a:pt x="4476" y="16067"/>
                  </a:lnTo>
                  <a:lnTo>
                    <a:pt x="4292" y="16287"/>
                  </a:lnTo>
                  <a:lnTo>
                    <a:pt x="4292" y="16250"/>
                  </a:lnTo>
                  <a:lnTo>
                    <a:pt x="4256" y="16140"/>
                  </a:lnTo>
                  <a:lnTo>
                    <a:pt x="4256" y="15994"/>
                  </a:lnTo>
                  <a:lnTo>
                    <a:pt x="4256" y="15737"/>
                  </a:lnTo>
                  <a:close/>
                  <a:moveTo>
                    <a:pt x="4843" y="15920"/>
                  </a:moveTo>
                  <a:lnTo>
                    <a:pt x="4989" y="15957"/>
                  </a:lnTo>
                  <a:lnTo>
                    <a:pt x="5136" y="15994"/>
                  </a:lnTo>
                  <a:lnTo>
                    <a:pt x="4879" y="16140"/>
                  </a:lnTo>
                  <a:lnTo>
                    <a:pt x="4623" y="16360"/>
                  </a:lnTo>
                  <a:lnTo>
                    <a:pt x="4623" y="16360"/>
                  </a:lnTo>
                  <a:lnTo>
                    <a:pt x="4733" y="16140"/>
                  </a:lnTo>
                  <a:lnTo>
                    <a:pt x="4843" y="15920"/>
                  </a:lnTo>
                  <a:close/>
                  <a:moveTo>
                    <a:pt x="4146" y="14453"/>
                  </a:moveTo>
                  <a:lnTo>
                    <a:pt x="4659" y="14490"/>
                  </a:lnTo>
                  <a:lnTo>
                    <a:pt x="5356" y="14673"/>
                  </a:lnTo>
                  <a:lnTo>
                    <a:pt x="6053" y="14857"/>
                  </a:lnTo>
                  <a:lnTo>
                    <a:pt x="7410" y="15333"/>
                  </a:lnTo>
                  <a:lnTo>
                    <a:pt x="8034" y="15553"/>
                  </a:lnTo>
                  <a:lnTo>
                    <a:pt x="8401" y="15663"/>
                  </a:lnTo>
                  <a:lnTo>
                    <a:pt x="8694" y="15774"/>
                  </a:lnTo>
                  <a:lnTo>
                    <a:pt x="8731" y="15847"/>
                  </a:lnTo>
                  <a:lnTo>
                    <a:pt x="8768" y="15884"/>
                  </a:lnTo>
                  <a:lnTo>
                    <a:pt x="8841" y="15957"/>
                  </a:lnTo>
                  <a:lnTo>
                    <a:pt x="8951" y="15957"/>
                  </a:lnTo>
                  <a:lnTo>
                    <a:pt x="8914" y="16067"/>
                  </a:lnTo>
                  <a:lnTo>
                    <a:pt x="8841" y="16214"/>
                  </a:lnTo>
                  <a:lnTo>
                    <a:pt x="8694" y="16397"/>
                  </a:lnTo>
                  <a:lnTo>
                    <a:pt x="8547" y="16507"/>
                  </a:lnTo>
                  <a:lnTo>
                    <a:pt x="8401" y="16581"/>
                  </a:lnTo>
                  <a:lnTo>
                    <a:pt x="7227" y="16140"/>
                  </a:lnTo>
                  <a:lnTo>
                    <a:pt x="6016" y="15774"/>
                  </a:lnTo>
                  <a:lnTo>
                    <a:pt x="4733" y="15370"/>
                  </a:lnTo>
                  <a:lnTo>
                    <a:pt x="4072" y="15223"/>
                  </a:lnTo>
                  <a:lnTo>
                    <a:pt x="3449" y="15113"/>
                  </a:lnTo>
                  <a:lnTo>
                    <a:pt x="3449" y="15040"/>
                  </a:lnTo>
                  <a:lnTo>
                    <a:pt x="3449" y="14857"/>
                  </a:lnTo>
                  <a:lnTo>
                    <a:pt x="3522" y="14673"/>
                  </a:lnTo>
                  <a:lnTo>
                    <a:pt x="3632" y="14563"/>
                  </a:lnTo>
                  <a:lnTo>
                    <a:pt x="3705" y="14490"/>
                  </a:lnTo>
                  <a:lnTo>
                    <a:pt x="3926" y="14490"/>
                  </a:lnTo>
                  <a:lnTo>
                    <a:pt x="3962" y="14526"/>
                  </a:lnTo>
                  <a:lnTo>
                    <a:pt x="3999" y="14526"/>
                  </a:lnTo>
                  <a:lnTo>
                    <a:pt x="4036" y="14490"/>
                  </a:lnTo>
                  <a:lnTo>
                    <a:pt x="4146" y="14453"/>
                  </a:lnTo>
                  <a:close/>
                  <a:moveTo>
                    <a:pt x="5503" y="16067"/>
                  </a:moveTo>
                  <a:lnTo>
                    <a:pt x="5723" y="16140"/>
                  </a:lnTo>
                  <a:lnTo>
                    <a:pt x="5503" y="16287"/>
                  </a:lnTo>
                  <a:lnTo>
                    <a:pt x="5246" y="16434"/>
                  </a:lnTo>
                  <a:lnTo>
                    <a:pt x="5026" y="16617"/>
                  </a:lnTo>
                  <a:lnTo>
                    <a:pt x="4843" y="16837"/>
                  </a:lnTo>
                  <a:lnTo>
                    <a:pt x="4659" y="16764"/>
                  </a:lnTo>
                  <a:lnTo>
                    <a:pt x="4733" y="16691"/>
                  </a:lnTo>
                  <a:lnTo>
                    <a:pt x="5503" y="16067"/>
                  </a:lnTo>
                  <a:close/>
                  <a:moveTo>
                    <a:pt x="5980" y="16214"/>
                  </a:moveTo>
                  <a:lnTo>
                    <a:pt x="6200" y="16287"/>
                  </a:lnTo>
                  <a:lnTo>
                    <a:pt x="6200" y="16324"/>
                  </a:lnTo>
                  <a:lnTo>
                    <a:pt x="5943" y="16434"/>
                  </a:lnTo>
                  <a:lnTo>
                    <a:pt x="5723" y="16581"/>
                  </a:lnTo>
                  <a:lnTo>
                    <a:pt x="5540" y="16727"/>
                  </a:lnTo>
                  <a:lnTo>
                    <a:pt x="5393" y="16947"/>
                  </a:lnTo>
                  <a:lnTo>
                    <a:pt x="5246" y="16911"/>
                  </a:lnTo>
                  <a:lnTo>
                    <a:pt x="5613" y="16544"/>
                  </a:lnTo>
                  <a:lnTo>
                    <a:pt x="5980" y="16214"/>
                  </a:lnTo>
                  <a:close/>
                  <a:moveTo>
                    <a:pt x="6383" y="16360"/>
                  </a:moveTo>
                  <a:lnTo>
                    <a:pt x="6897" y="16544"/>
                  </a:lnTo>
                  <a:lnTo>
                    <a:pt x="6420" y="16801"/>
                  </a:lnTo>
                  <a:lnTo>
                    <a:pt x="6200" y="16947"/>
                  </a:lnTo>
                  <a:lnTo>
                    <a:pt x="5980" y="17131"/>
                  </a:lnTo>
                  <a:lnTo>
                    <a:pt x="5796" y="17057"/>
                  </a:lnTo>
                  <a:lnTo>
                    <a:pt x="5833" y="16984"/>
                  </a:lnTo>
                  <a:lnTo>
                    <a:pt x="5833" y="16911"/>
                  </a:lnTo>
                  <a:lnTo>
                    <a:pt x="5833" y="16874"/>
                  </a:lnTo>
                  <a:lnTo>
                    <a:pt x="6090" y="16617"/>
                  </a:lnTo>
                  <a:lnTo>
                    <a:pt x="6383" y="16397"/>
                  </a:lnTo>
                  <a:lnTo>
                    <a:pt x="6383" y="16360"/>
                  </a:lnTo>
                  <a:close/>
                  <a:moveTo>
                    <a:pt x="7080" y="16581"/>
                  </a:moveTo>
                  <a:lnTo>
                    <a:pt x="7410" y="16691"/>
                  </a:lnTo>
                  <a:lnTo>
                    <a:pt x="7154" y="16911"/>
                  </a:lnTo>
                  <a:lnTo>
                    <a:pt x="6787" y="17314"/>
                  </a:lnTo>
                  <a:lnTo>
                    <a:pt x="6457" y="17241"/>
                  </a:lnTo>
                  <a:lnTo>
                    <a:pt x="6493" y="17167"/>
                  </a:lnTo>
                  <a:lnTo>
                    <a:pt x="6457" y="17131"/>
                  </a:lnTo>
                  <a:lnTo>
                    <a:pt x="6750" y="16837"/>
                  </a:lnTo>
                  <a:lnTo>
                    <a:pt x="7080" y="16581"/>
                  </a:lnTo>
                  <a:close/>
                  <a:moveTo>
                    <a:pt x="8034" y="2678"/>
                  </a:moveTo>
                  <a:lnTo>
                    <a:pt x="7704" y="2715"/>
                  </a:lnTo>
                  <a:lnTo>
                    <a:pt x="7374" y="2752"/>
                  </a:lnTo>
                  <a:lnTo>
                    <a:pt x="7044" y="2825"/>
                  </a:lnTo>
                  <a:lnTo>
                    <a:pt x="6750" y="2898"/>
                  </a:lnTo>
                  <a:lnTo>
                    <a:pt x="6420" y="3008"/>
                  </a:lnTo>
                  <a:lnTo>
                    <a:pt x="6126" y="3155"/>
                  </a:lnTo>
                  <a:lnTo>
                    <a:pt x="5833" y="3302"/>
                  </a:lnTo>
                  <a:lnTo>
                    <a:pt x="5576" y="3522"/>
                  </a:lnTo>
                  <a:lnTo>
                    <a:pt x="5026" y="3962"/>
                  </a:lnTo>
                  <a:lnTo>
                    <a:pt x="4806" y="4219"/>
                  </a:lnTo>
                  <a:lnTo>
                    <a:pt x="4586" y="4512"/>
                  </a:lnTo>
                  <a:lnTo>
                    <a:pt x="4366" y="4769"/>
                  </a:lnTo>
                  <a:lnTo>
                    <a:pt x="4182" y="5099"/>
                  </a:lnTo>
                  <a:lnTo>
                    <a:pt x="3999" y="5393"/>
                  </a:lnTo>
                  <a:lnTo>
                    <a:pt x="3852" y="5723"/>
                  </a:lnTo>
                  <a:lnTo>
                    <a:pt x="3742" y="6163"/>
                  </a:lnTo>
                  <a:lnTo>
                    <a:pt x="3669" y="6603"/>
                  </a:lnTo>
                  <a:lnTo>
                    <a:pt x="3632" y="7043"/>
                  </a:lnTo>
                  <a:lnTo>
                    <a:pt x="3632" y="7520"/>
                  </a:lnTo>
                  <a:lnTo>
                    <a:pt x="3705" y="7960"/>
                  </a:lnTo>
                  <a:lnTo>
                    <a:pt x="3779" y="8437"/>
                  </a:lnTo>
                  <a:lnTo>
                    <a:pt x="3962" y="9318"/>
                  </a:lnTo>
                  <a:lnTo>
                    <a:pt x="4109" y="10308"/>
                  </a:lnTo>
                  <a:lnTo>
                    <a:pt x="4182" y="10785"/>
                  </a:lnTo>
                  <a:lnTo>
                    <a:pt x="4219" y="11262"/>
                  </a:lnTo>
                  <a:lnTo>
                    <a:pt x="4182" y="11739"/>
                  </a:lnTo>
                  <a:lnTo>
                    <a:pt x="4109" y="12215"/>
                  </a:lnTo>
                  <a:lnTo>
                    <a:pt x="3999" y="12619"/>
                  </a:lnTo>
                  <a:lnTo>
                    <a:pt x="3816" y="13059"/>
                  </a:lnTo>
                  <a:lnTo>
                    <a:pt x="3595" y="13132"/>
                  </a:lnTo>
                  <a:lnTo>
                    <a:pt x="3449" y="13279"/>
                  </a:lnTo>
                  <a:lnTo>
                    <a:pt x="3302" y="13426"/>
                  </a:lnTo>
                  <a:lnTo>
                    <a:pt x="3229" y="13646"/>
                  </a:lnTo>
                  <a:lnTo>
                    <a:pt x="3229" y="13829"/>
                  </a:lnTo>
                  <a:lnTo>
                    <a:pt x="3265" y="13976"/>
                  </a:lnTo>
                  <a:lnTo>
                    <a:pt x="3339" y="14160"/>
                  </a:lnTo>
                  <a:lnTo>
                    <a:pt x="3412" y="14270"/>
                  </a:lnTo>
                  <a:lnTo>
                    <a:pt x="3339" y="14343"/>
                  </a:lnTo>
                  <a:lnTo>
                    <a:pt x="3265" y="14416"/>
                  </a:lnTo>
                  <a:lnTo>
                    <a:pt x="3192" y="14526"/>
                  </a:lnTo>
                  <a:lnTo>
                    <a:pt x="3119" y="14673"/>
                  </a:lnTo>
                  <a:lnTo>
                    <a:pt x="3082" y="14857"/>
                  </a:lnTo>
                  <a:lnTo>
                    <a:pt x="3045" y="15040"/>
                  </a:lnTo>
                  <a:lnTo>
                    <a:pt x="3045" y="15187"/>
                  </a:lnTo>
                  <a:lnTo>
                    <a:pt x="3082" y="15370"/>
                  </a:lnTo>
                  <a:lnTo>
                    <a:pt x="3192" y="15480"/>
                  </a:lnTo>
                  <a:lnTo>
                    <a:pt x="3302" y="15590"/>
                  </a:lnTo>
                  <a:lnTo>
                    <a:pt x="3412" y="15627"/>
                  </a:lnTo>
                  <a:lnTo>
                    <a:pt x="3485" y="15590"/>
                  </a:lnTo>
                  <a:lnTo>
                    <a:pt x="3522" y="15553"/>
                  </a:lnTo>
                  <a:lnTo>
                    <a:pt x="3559" y="15553"/>
                  </a:lnTo>
                  <a:lnTo>
                    <a:pt x="4072" y="15700"/>
                  </a:lnTo>
                  <a:lnTo>
                    <a:pt x="3999" y="15810"/>
                  </a:lnTo>
                  <a:lnTo>
                    <a:pt x="3926" y="15957"/>
                  </a:lnTo>
                  <a:lnTo>
                    <a:pt x="3926" y="16140"/>
                  </a:lnTo>
                  <a:lnTo>
                    <a:pt x="3926" y="16324"/>
                  </a:lnTo>
                  <a:lnTo>
                    <a:pt x="3999" y="16507"/>
                  </a:lnTo>
                  <a:lnTo>
                    <a:pt x="4072" y="16654"/>
                  </a:lnTo>
                  <a:lnTo>
                    <a:pt x="4146" y="16801"/>
                  </a:lnTo>
                  <a:lnTo>
                    <a:pt x="4292" y="16874"/>
                  </a:lnTo>
                  <a:lnTo>
                    <a:pt x="4256" y="16947"/>
                  </a:lnTo>
                  <a:lnTo>
                    <a:pt x="4292" y="17021"/>
                  </a:lnTo>
                  <a:lnTo>
                    <a:pt x="4329" y="17057"/>
                  </a:lnTo>
                  <a:lnTo>
                    <a:pt x="4402" y="17094"/>
                  </a:lnTo>
                  <a:lnTo>
                    <a:pt x="4586" y="17167"/>
                  </a:lnTo>
                  <a:lnTo>
                    <a:pt x="4806" y="17277"/>
                  </a:lnTo>
                  <a:lnTo>
                    <a:pt x="5283" y="17388"/>
                  </a:lnTo>
                  <a:lnTo>
                    <a:pt x="5393" y="17424"/>
                  </a:lnTo>
                  <a:lnTo>
                    <a:pt x="5576" y="17461"/>
                  </a:lnTo>
                  <a:lnTo>
                    <a:pt x="6310" y="17681"/>
                  </a:lnTo>
                  <a:lnTo>
                    <a:pt x="6677" y="17754"/>
                  </a:lnTo>
                  <a:lnTo>
                    <a:pt x="6860" y="17791"/>
                  </a:lnTo>
                  <a:lnTo>
                    <a:pt x="7044" y="17754"/>
                  </a:lnTo>
                  <a:lnTo>
                    <a:pt x="7117" y="17718"/>
                  </a:lnTo>
                  <a:lnTo>
                    <a:pt x="7154" y="17681"/>
                  </a:lnTo>
                  <a:lnTo>
                    <a:pt x="7154" y="17608"/>
                  </a:lnTo>
                  <a:lnTo>
                    <a:pt x="7117" y="17534"/>
                  </a:lnTo>
                  <a:lnTo>
                    <a:pt x="7447" y="17204"/>
                  </a:lnTo>
                  <a:lnTo>
                    <a:pt x="7594" y="17021"/>
                  </a:lnTo>
                  <a:lnTo>
                    <a:pt x="7740" y="16837"/>
                  </a:lnTo>
                  <a:lnTo>
                    <a:pt x="8327" y="17021"/>
                  </a:lnTo>
                  <a:lnTo>
                    <a:pt x="8437" y="17021"/>
                  </a:lnTo>
                  <a:lnTo>
                    <a:pt x="8547" y="16984"/>
                  </a:lnTo>
                  <a:lnTo>
                    <a:pt x="8731" y="16911"/>
                  </a:lnTo>
                  <a:lnTo>
                    <a:pt x="8914" y="16764"/>
                  </a:lnTo>
                  <a:lnTo>
                    <a:pt x="9098" y="16581"/>
                  </a:lnTo>
                  <a:lnTo>
                    <a:pt x="9208" y="16360"/>
                  </a:lnTo>
                  <a:lnTo>
                    <a:pt x="9281" y="16140"/>
                  </a:lnTo>
                  <a:lnTo>
                    <a:pt x="9318" y="15884"/>
                  </a:lnTo>
                  <a:lnTo>
                    <a:pt x="9281" y="15700"/>
                  </a:lnTo>
                  <a:lnTo>
                    <a:pt x="9208" y="15590"/>
                  </a:lnTo>
                  <a:lnTo>
                    <a:pt x="9171" y="15517"/>
                  </a:lnTo>
                  <a:lnTo>
                    <a:pt x="9244" y="15407"/>
                  </a:lnTo>
                  <a:lnTo>
                    <a:pt x="9354" y="15260"/>
                  </a:lnTo>
                  <a:lnTo>
                    <a:pt x="9391" y="15113"/>
                  </a:lnTo>
                  <a:lnTo>
                    <a:pt x="9428" y="15003"/>
                  </a:lnTo>
                  <a:lnTo>
                    <a:pt x="9501" y="14930"/>
                  </a:lnTo>
                  <a:lnTo>
                    <a:pt x="9575" y="14857"/>
                  </a:lnTo>
                  <a:lnTo>
                    <a:pt x="9575" y="14783"/>
                  </a:lnTo>
                  <a:lnTo>
                    <a:pt x="9538" y="14673"/>
                  </a:lnTo>
                  <a:lnTo>
                    <a:pt x="9391" y="14526"/>
                  </a:lnTo>
                  <a:lnTo>
                    <a:pt x="9244" y="14380"/>
                  </a:lnTo>
                  <a:lnTo>
                    <a:pt x="9244" y="14050"/>
                  </a:lnTo>
                  <a:lnTo>
                    <a:pt x="9318" y="13683"/>
                  </a:lnTo>
                  <a:lnTo>
                    <a:pt x="9428" y="13353"/>
                  </a:lnTo>
                  <a:lnTo>
                    <a:pt x="9538" y="13059"/>
                  </a:lnTo>
                  <a:lnTo>
                    <a:pt x="9721" y="12766"/>
                  </a:lnTo>
                  <a:lnTo>
                    <a:pt x="9905" y="12472"/>
                  </a:lnTo>
                  <a:lnTo>
                    <a:pt x="10308" y="11885"/>
                  </a:lnTo>
                  <a:lnTo>
                    <a:pt x="10785" y="11335"/>
                  </a:lnTo>
                  <a:lnTo>
                    <a:pt x="11299" y="10822"/>
                  </a:lnTo>
                  <a:lnTo>
                    <a:pt x="11775" y="10308"/>
                  </a:lnTo>
                  <a:lnTo>
                    <a:pt x="12179" y="9758"/>
                  </a:lnTo>
                  <a:lnTo>
                    <a:pt x="12362" y="9501"/>
                  </a:lnTo>
                  <a:lnTo>
                    <a:pt x="12546" y="9208"/>
                  </a:lnTo>
                  <a:lnTo>
                    <a:pt x="12656" y="8951"/>
                  </a:lnTo>
                  <a:lnTo>
                    <a:pt x="12803" y="8657"/>
                  </a:lnTo>
                  <a:lnTo>
                    <a:pt x="12876" y="8364"/>
                  </a:lnTo>
                  <a:lnTo>
                    <a:pt x="12949" y="8034"/>
                  </a:lnTo>
                  <a:lnTo>
                    <a:pt x="12986" y="7740"/>
                  </a:lnTo>
                  <a:lnTo>
                    <a:pt x="13023" y="7447"/>
                  </a:lnTo>
                  <a:lnTo>
                    <a:pt x="13023" y="6823"/>
                  </a:lnTo>
                  <a:lnTo>
                    <a:pt x="12913" y="6236"/>
                  </a:lnTo>
                  <a:lnTo>
                    <a:pt x="12729" y="5613"/>
                  </a:lnTo>
                  <a:lnTo>
                    <a:pt x="12436" y="5026"/>
                  </a:lnTo>
                  <a:lnTo>
                    <a:pt x="12252" y="4769"/>
                  </a:lnTo>
                  <a:lnTo>
                    <a:pt x="12069" y="4476"/>
                  </a:lnTo>
                  <a:lnTo>
                    <a:pt x="11849" y="4256"/>
                  </a:lnTo>
                  <a:lnTo>
                    <a:pt x="11629" y="3999"/>
                  </a:lnTo>
                  <a:lnTo>
                    <a:pt x="11372" y="3815"/>
                  </a:lnTo>
                  <a:lnTo>
                    <a:pt x="11115" y="3595"/>
                  </a:lnTo>
                  <a:lnTo>
                    <a:pt x="10565" y="3265"/>
                  </a:lnTo>
                  <a:lnTo>
                    <a:pt x="9978" y="3008"/>
                  </a:lnTo>
                  <a:lnTo>
                    <a:pt x="9354" y="2825"/>
                  </a:lnTo>
                  <a:lnTo>
                    <a:pt x="8694" y="2715"/>
                  </a:lnTo>
                  <a:lnTo>
                    <a:pt x="8034" y="2678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srgbClr val="A4C2F4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4" name="Shape 294"/>
            <p:cNvSpPr/>
            <p:nvPr/>
          </p:nvSpPr>
          <p:spPr>
            <a:xfrm>
              <a:off x="6244725" y="2547975"/>
              <a:ext cx="185275" cy="404450"/>
            </a:xfrm>
            <a:custGeom>
              <a:avLst/>
              <a:gdLst/>
              <a:ahLst/>
              <a:cxnLst/>
              <a:rect l="0" t="0" r="0" b="0"/>
              <a:pathLst>
                <a:path w="7411" h="16178" extrusionOk="0">
                  <a:moveTo>
                    <a:pt x="3339" y="147"/>
                  </a:moveTo>
                  <a:lnTo>
                    <a:pt x="3229" y="441"/>
                  </a:lnTo>
                  <a:lnTo>
                    <a:pt x="3155" y="734"/>
                  </a:lnTo>
                  <a:lnTo>
                    <a:pt x="3119" y="1358"/>
                  </a:lnTo>
                  <a:lnTo>
                    <a:pt x="3082" y="2972"/>
                  </a:lnTo>
                  <a:lnTo>
                    <a:pt x="3119" y="4476"/>
                  </a:lnTo>
                  <a:lnTo>
                    <a:pt x="3119" y="5283"/>
                  </a:lnTo>
                  <a:lnTo>
                    <a:pt x="3119" y="5576"/>
                  </a:lnTo>
                  <a:lnTo>
                    <a:pt x="3155" y="5723"/>
                  </a:lnTo>
                  <a:lnTo>
                    <a:pt x="3229" y="5870"/>
                  </a:lnTo>
                  <a:lnTo>
                    <a:pt x="3265" y="5906"/>
                  </a:lnTo>
                  <a:lnTo>
                    <a:pt x="3339" y="5943"/>
                  </a:lnTo>
                  <a:lnTo>
                    <a:pt x="3375" y="5943"/>
                  </a:lnTo>
                  <a:lnTo>
                    <a:pt x="3449" y="5870"/>
                  </a:lnTo>
                  <a:lnTo>
                    <a:pt x="3486" y="5760"/>
                  </a:lnTo>
                  <a:lnTo>
                    <a:pt x="3522" y="5649"/>
                  </a:lnTo>
                  <a:lnTo>
                    <a:pt x="3522" y="5393"/>
                  </a:lnTo>
                  <a:lnTo>
                    <a:pt x="3522" y="4586"/>
                  </a:lnTo>
                  <a:lnTo>
                    <a:pt x="3486" y="2972"/>
                  </a:lnTo>
                  <a:lnTo>
                    <a:pt x="3522" y="1504"/>
                  </a:lnTo>
                  <a:lnTo>
                    <a:pt x="3522" y="808"/>
                  </a:lnTo>
                  <a:lnTo>
                    <a:pt x="3486" y="477"/>
                  </a:lnTo>
                  <a:lnTo>
                    <a:pt x="3412" y="294"/>
                  </a:lnTo>
                  <a:lnTo>
                    <a:pt x="3375" y="147"/>
                  </a:lnTo>
                  <a:close/>
                  <a:moveTo>
                    <a:pt x="1725" y="1"/>
                  </a:moveTo>
                  <a:lnTo>
                    <a:pt x="1688" y="37"/>
                  </a:lnTo>
                  <a:lnTo>
                    <a:pt x="1615" y="147"/>
                  </a:lnTo>
                  <a:lnTo>
                    <a:pt x="1578" y="294"/>
                  </a:lnTo>
                  <a:lnTo>
                    <a:pt x="1541" y="624"/>
                  </a:lnTo>
                  <a:lnTo>
                    <a:pt x="1578" y="1284"/>
                  </a:lnTo>
                  <a:lnTo>
                    <a:pt x="1615" y="2898"/>
                  </a:lnTo>
                  <a:lnTo>
                    <a:pt x="1725" y="6236"/>
                  </a:lnTo>
                  <a:lnTo>
                    <a:pt x="1761" y="6346"/>
                  </a:lnTo>
                  <a:lnTo>
                    <a:pt x="1798" y="6383"/>
                  </a:lnTo>
                  <a:lnTo>
                    <a:pt x="1872" y="6420"/>
                  </a:lnTo>
                  <a:lnTo>
                    <a:pt x="1945" y="6456"/>
                  </a:lnTo>
                  <a:lnTo>
                    <a:pt x="2018" y="6420"/>
                  </a:lnTo>
                  <a:lnTo>
                    <a:pt x="2092" y="6383"/>
                  </a:lnTo>
                  <a:lnTo>
                    <a:pt x="2165" y="6346"/>
                  </a:lnTo>
                  <a:lnTo>
                    <a:pt x="2165" y="6236"/>
                  </a:lnTo>
                  <a:lnTo>
                    <a:pt x="2165" y="5980"/>
                  </a:lnTo>
                  <a:lnTo>
                    <a:pt x="2165" y="5943"/>
                  </a:lnTo>
                  <a:lnTo>
                    <a:pt x="2055" y="3008"/>
                  </a:lnTo>
                  <a:lnTo>
                    <a:pt x="1982" y="1394"/>
                  </a:lnTo>
                  <a:lnTo>
                    <a:pt x="1945" y="587"/>
                  </a:lnTo>
                  <a:lnTo>
                    <a:pt x="1908" y="294"/>
                  </a:lnTo>
                  <a:lnTo>
                    <a:pt x="1872" y="147"/>
                  </a:lnTo>
                  <a:lnTo>
                    <a:pt x="1761" y="37"/>
                  </a:lnTo>
                  <a:lnTo>
                    <a:pt x="1725" y="1"/>
                  </a:lnTo>
                  <a:close/>
                  <a:moveTo>
                    <a:pt x="4953" y="184"/>
                  </a:moveTo>
                  <a:lnTo>
                    <a:pt x="4879" y="221"/>
                  </a:lnTo>
                  <a:lnTo>
                    <a:pt x="4843" y="257"/>
                  </a:lnTo>
                  <a:lnTo>
                    <a:pt x="4843" y="331"/>
                  </a:lnTo>
                  <a:lnTo>
                    <a:pt x="4769" y="1101"/>
                  </a:lnTo>
                  <a:lnTo>
                    <a:pt x="4733" y="1908"/>
                  </a:lnTo>
                  <a:lnTo>
                    <a:pt x="4733" y="3522"/>
                  </a:lnTo>
                  <a:lnTo>
                    <a:pt x="4733" y="5136"/>
                  </a:lnTo>
                  <a:lnTo>
                    <a:pt x="4696" y="5870"/>
                  </a:lnTo>
                  <a:lnTo>
                    <a:pt x="4696" y="6273"/>
                  </a:lnTo>
                  <a:lnTo>
                    <a:pt x="4769" y="6640"/>
                  </a:lnTo>
                  <a:lnTo>
                    <a:pt x="4806" y="6713"/>
                  </a:lnTo>
                  <a:lnTo>
                    <a:pt x="4916" y="6750"/>
                  </a:lnTo>
                  <a:lnTo>
                    <a:pt x="5026" y="6713"/>
                  </a:lnTo>
                  <a:lnTo>
                    <a:pt x="5100" y="6640"/>
                  </a:lnTo>
                  <a:lnTo>
                    <a:pt x="5173" y="6273"/>
                  </a:lnTo>
                  <a:lnTo>
                    <a:pt x="5173" y="5870"/>
                  </a:lnTo>
                  <a:lnTo>
                    <a:pt x="5136" y="5136"/>
                  </a:lnTo>
                  <a:lnTo>
                    <a:pt x="5136" y="3522"/>
                  </a:lnTo>
                  <a:lnTo>
                    <a:pt x="5173" y="1908"/>
                  </a:lnTo>
                  <a:lnTo>
                    <a:pt x="5136" y="1138"/>
                  </a:lnTo>
                  <a:lnTo>
                    <a:pt x="5100" y="331"/>
                  </a:lnTo>
                  <a:lnTo>
                    <a:pt x="5100" y="257"/>
                  </a:lnTo>
                  <a:lnTo>
                    <a:pt x="5063" y="221"/>
                  </a:lnTo>
                  <a:lnTo>
                    <a:pt x="4953" y="184"/>
                  </a:lnTo>
                  <a:close/>
                  <a:moveTo>
                    <a:pt x="6273" y="2678"/>
                  </a:moveTo>
                  <a:lnTo>
                    <a:pt x="6273" y="2715"/>
                  </a:lnTo>
                  <a:lnTo>
                    <a:pt x="6200" y="3008"/>
                  </a:lnTo>
                  <a:lnTo>
                    <a:pt x="6163" y="3302"/>
                  </a:lnTo>
                  <a:lnTo>
                    <a:pt x="6127" y="3925"/>
                  </a:lnTo>
                  <a:lnTo>
                    <a:pt x="6127" y="5173"/>
                  </a:lnTo>
                  <a:lnTo>
                    <a:pt x="6090" y="7667"/>
                  </a:lnTo>
                  <a:lnTo>
                    <a:pt x="6090" y="7887"/>
                  </a:lnTo>
                  <a:lnTo>
                    <a:pt x="6127" y="7960"/>
                  </a:lnTo>
                  <a:lnTo>
                    <a:pt x="6163" y="8034"/>
                  </a:lnTo>
                  <a:lnTo>
                    <a:pt x="6237" y="8070"/>
                  </a:lnTo>
                  <a:lnTo>
                    <a:pt x="6383" y="8070"/>
                  </a:lnTo>
                  <a:lnTo>
                    <a:pt x="6457" y="8034"/>
                  </a:lnTo>
                  <a:lnTo>
                    <a:pt x="6493" y="7960"/>
                  </a:lnTo>
                  <a:lnTo>
                    <a:pt x="6530" y="7887"/>
                  </a:lnTo>
                  <a:lnTo>
                    <a:pt x="6530" y="5283"/>
                  </a:lnTo>
                  <a:lnTo>
                    <a:pt x="6530" y="3962"/>
                  </a:lnTo>
                  <a:lnTo>
                    <a:pt x="6493" y="3339"/>
                  </a:lnTo>
                  <a:lnTo>
                    <a:pt x="6457" y="3008"/>
                  </a:lnTo>
                  <a:lnTo>
                    <a:pt x="6383" y="2715"/>
                  </a:lnTo>
                  <a:lnTo>
                    <a:pt x="6347" y="2678"/>
                  </a:lnTo>
                  <a:close/>
                  <a:moveTo>
                    <a:pt x="3265" y="7887"/>
                  </a:moveTo>
                  <a:lnTo>
                    <a:pt x="3082" y="8107"/>
                  </a:lnTo>
                  <a:lnTo>
                    <a:pt x="2862" y="8291"/>
                  </a:lnTo>
                  <a:lnTo>
                    <a:pt x="2679" y="8401"/>
                  </a:lnTo>
                  <a:lnTo>
                    <a:pt x="2458" y="8474"/>
                  </a:lnTo>
                  <a:lnTo>
                    <a:pt x="2458" y="8474"/>
                  </a:lnTo>
                  <a:lnTo>
                    <a:pt x="2605" y="8291"/>
                  </a:lnTo>
                  <a:lnTo>
                    <a:pt x="2752" y="8144"/>
                  </a:lnTo>
                  <a:lnTo>
                    <a:pt x="2972" y="7997"/>
                  </a:lnTo>
                  <a:lnTo>
                    <a:pt x="3192" y="7924"/>
                  </a:lnTo>
                  <a:lnTo>
                    <a:pt x="3265" y="7887"/>
                  </a:lnTo>
                  <a:close/>
                  <a:moveTo>
                    <a:pt x="4806" y="9501"/>
                  </a:moveTo>
                  <a:lnTo>
                    <a:pt x="4513" y="9538"/>
                  </a:lnTo>
                  <a:lnTo>
                    <a:pt x="4329" y="9574"/>
                  </a:lnTo>
                  <a:lnTo>
                    <a:pt x="4072" y="9574"/>
                  </a:lnTo>
                  <a:lnTo>
                    <a:pt x="4072" y="9611"/>
                  </a:lnTo>
                  <a:lnTo>
                    <a:pt x="4072" y="9684"/>
                  </a:lnTo>
                  <a:lnTo>
                    <a:pt x="4109" y="9758"/>
                  </a:lnTo>
                  <a:lnTo>
                    <a:pt x="4146" y="9831"/>
                  </a:lnTo>
                  <a:lnTo>
                    <a:pt x="4219" y="9868"/>
                  </a:lnTo>
                  <a:lnTo>
                    <a:pt x="4293" y="9905"/>
                  </a:lnTo>
                  <a:lnTo>
                    <a:pt x="4476" y="9941"/>
                  </a:lnTo>
                  <a:lnTo>
                    <a:pt x="4659" y="9905"/>
                  </a:lnTo>
                  <a:lnTo>
                    <a:pt x="4806" y="9941"/>
                  </a:lnTo>
                  <a:lnTo>
                    <a:pt x="4953" y="9978"/>
                  </a:lnTo>
                  <a:lnTo>
                    <a:pt x="5100" y="10015"/>
                  </a:lnTo>
                  <a:lnTo>
                    <a:pt x="5246" y="10125"/>
                  </a:lnTo>
                  <a:lnTo>
                    <a:pt x="5320" y="10235"/>
                  </a:lnTo>
                  <a:lnTo>
                    <a:pt x="5430" y="10381"/>
                  </a:lnTo>
                  <a:lnTo>
                    <a:pt x="5466" y="10528"/>
                  </a:lnTo>
                  <a:lnTo>
                    <a:pt x="5503" y="10675"/>
                  </a:lnTo>
                  <a:lnTo>
                    <a:pt x="5540" y="10748"/>
                  </a:lnTo>
                  <a:lnTo>
                    <a:pt x="5613" y="10822"/>
                  </a:lnTo>
                  <a:lnTo>
                    <a:pt x="5833" y="10822"/>
                  </a:lnTo>
                  <a:lnTo>
                    <a:pt x="5907" y="10748"/>
                  </a:lnTo>
                  <a:lnTo>
                    <a:pt x="5943" y="10711"/>
                  </a:lnTo>
                  <a:lnTo>
                    <a:pt x="5980" y="10601"/>
                  </a:lnTo>
                  <a:lnTo>
                    <a:pt x="5907" y="10308"/>
                  </a:lnTo>
                  <a:lnTo>
                    <a:pt x="5760" y="10051"/>
                  </a:lnTo>
                  <a:lnTo>
                    <a:pt x="5576" y="9831"/>
                  </a:lnTo>
                  <a:lnTo>
                    <a:pt x="5356" y="9648"/>
                  </a:lnTo>
                  <a:lnTo>
                    <a:pt x="5100" y="9538"/>
                  </a:lnTo>
                  <a:lnTo>
                    <a:pt x="4806" y="9501"/>
                  </a:lnTo>
                  <a:close/>
                  <a:moveTo>
                    <a:pt x="4879" y="8547"/>
                  </a:moveTo>
                  <a:lnTo>
                    <a:pt x="5136" y="8621"/>
                  </a:lnTo>
                  <a:lnTo>
                    <a:pt x="5393" y="8731"/>
                  </a:lnTo>
                  <a:lnTo>
                    <a:pt x="5650" y="8877"/>
                  </a:lnTo>
                  <a:lnTo>
                    <a:pt x="5907" y="9061"/>
                  </a:lnTo>
                  <a:lnTo>
                    <a:pt x="6090" y="9244"/>
                  </a:lnTo>
                  <a:lnTo>
                    <a:pt x="6310" y="9464"/>
                  </a:lnTo>
                  <a:lnTo>
                    <a:pt x="6457" y="9684"/>
                  </a:lnTo>
                  <a:lnTo>
                    <a:pt x="6603" y="9941"/>
                  </a:lnTo>
                  <a:lnTo>
                    <a:pt x="6714" y="10198"/>
                  </a:lnTo>
                  <a:lnTo>
                    <a:pt x="6787" y="10491"/>
                  </a:lnTo>
                  <a:lnTo>
                    <a:pt x="6860" y="10748"/>
                  </a:lnTo>
                  <a:lnTo>
                    <a:pt x="6934" y="11078"/>
                  </a:lnTo>
                  <a:lnTo>
                    <a:pt x="6934" y="11372"/>
                  </a:lnTo>
                  <a:lnTo>
                    <a:pt x="6934" y="11665"/>
                  </a:lnTo>
                  <a:lnTo>
                    <a:pt x="6934" y="11995"/>
                  </a:lnTo>
                  <a:lnTo>
                    <a:pt x="6824" y="12619"/>
                  </a:lnTo>
                  <a:lnTo>
                    <a:pt x="6677" y="13206"/>
                  </a:lnTo>
                  <a:lnTo>
                    <a:pt x="6530" y="13499"/>
                  </a:lnTo>
                  <a:lnTo>
                    <a:pt x="6383" y="13793"/>
                  </a:lnTo>
                  <a:lnTo>
                    <a:pt x="6310" y="13939"/>
                  </a:lnTo>
                  <a:lnTo>
                    <a:pt x="6163" y="14050"/>
                  </a:lnTo>
                  <a:lnTo>
                    <a:pt x="5907" y="14270"/>
                  </a:lnTo>
                  <a:lnTo>
                    <a:pt x="5540" y="14526"/>
                  </a:lnTo>
                  <a:lnTo>
                    <a:pt x="5173" y="14857"/>
                  </a:lnTo>
                  <a:lnTo>
                    <a:pt x="5026" y="14967"/>
                  </a:lnTo>
                  <a:lnTo>
                    <a:pt x="4659" y="15187"/>
                  </a:lnTo>
                  <a:lnTo>
                    <a:pt x="4659" y="15187"/>
                  </a:lnTo>
                  <a:lnTo>
                    <a:pt x="4806" y="14857"/>
                  </a:lnTo>
                  <a:lnTo>
                    <a:pt x="4916" y="14636"/>
                  </a:lnTo>
                  <a:lnTo>
                    <a:pt x="4953" y="14490"/>
                  </a:lnTo>
                  <a:lnTo>
                    <a:pt x="4989" y="14380"/>
                  </a:lnTo>
                  <a:lnTo>
                    <a:pt x="4953" y="14270"/>
                  </a:lnTo>
                  <a:lnTo>
                    <a:pt x="4916" y="14160"/>
                  </a:lnTo>
                  <a:lnTo>
                    <a:pt x="4843" y="14123"/>
                  </a:lnTo>
                  <a:lnTo>
                    <a:pt x="4659" y="14123"/>
                  </a:lnTo>
                  <a:lnTo>
                    <a:pt x="4586" y="14160"/>
                  </a:lnTo>
                  <a:lnTo>
                    <a:pt x="4549" y="14233"/>
                  </a:lnTo>
                  <a:lnTo>
                    <a:pt x="4513" y="14343"/>
                  </a:lnTo>
                  <a:lnTo>
                    <a:pt x="4549" y="14453"/>
                  </a:lnTo>
                  <a:lnTo>
                    <a:pt x="4513" y="14526"/>
                  </a:lnTo>
                  <a:lnTo>
                    <a:pt x="4439" y="14783"/>
                  </a:lnTo>
                  <a:lnTo>
                    <a:pt x="4366" y="15003"/>
                  </a:lnTo>
                  <a:lnTo>
                    <a:pt x="4329" y="15260"/>
                  </a:lnTo>
                  <a:lnTo>
                    <a:pt x="4366" y="15333"/>
                  </a:lnTo>
                  <a:lnTo>
                    <a:pt x="4293" y="15370"/>
                  </a:lnTo>
                  <a:lnTo>
                    <a:pt x="3999" y="15480"/>
                  </a:lnTo>
                  <a:lnTo>
                    <a:pt x="3632" y="15590"/>
                  </a:lnTo>
                  <a:lnTo>
                    <a:pt x="3816" y="15333"/>
                  </a:lnTo>
                  <a:lnTo>
                    <a:pt x="4109" y="14746"/>
                  </a:lnTo>
                  <a:lnTo>
                    <a:pt x="4109" y="14673"/>
                  </a:lnTo>
                  <a:lnTo>
                    <a:pt x="4109" y="14600"/>
                  </a:lnTo>
                  <a:lnTo>
                    <a:pt x="4072" y="14526"/>
                  </a:lnTo>
                  <a:lnTo>
                    <a:pt x="4036" y="14490"/>
                  </a:lnTo>
                  <a:lnTo>
                    <a:pt x="3962" y="14453"/>
                  </a:lnTo>
                  <a:lnTo>
                    <a:pt x="3889" y="14453"/>
                  </a:lnTo>
                  <a:lnTo>
                    <a:pt x="3816" y="14490"/>
                  </a:lnTo>
                  <a:lnTo>
                    <a:pt x="3779" y="14563"/>
                  </a:lnTo>
                  <a:lnTo>
                    <a:pt x="3486" y="15150"/>
                  </a:lnTo>
                  <a:lnTo>
                    <a:pt x="3339" y="15407"/>
                  </a:lnTo>
                  <a:lnTo>
                    <a:pt x="3229" y="15663"/>
                  </a:lnTo>
                  <a:lnTo>
                    <a:pt x="2899" y="15700"/>
                  </a:lnTo>
                  <a:lnTo>
                    <a:pt x="2532" y="15627"/>
                  </a:lnTo>
                  <a:lnTo>
                    <a:pt x="2752" y="15407"/>
                  </a:lnTo>
                  <a:lnTo>
                    <a:pt x="2935" y="15187"/>
                  </a:lnTo>
                  <a:lnTo>
                    <a:pt x="3119" y="14893"/>
                  </a:lnTo>
                  <a:lnTo>
                    <a:pt x="3265" y="14600"/>
                  </a:lnTo>
                  <a:lnTo>
                    <a:pt x="3339" y="14600"/>
                  </a:lnTo>
                  <a:lnTo>
                    <a:pt x="3375" y="14526"/>
                  </a:lnTo>
                  <a:lnTo>
                    <a:pt x="3412" y="14490"/>
                  </a:lnTo>
                  <a:lnTo>
                    <a:pt x="3449" y="14380"/>
                  </a:lnTo>
                  <a:lnTo>
                    <a:pt x="3412" y="14343"/>
                  </a:lnTo>
                  <a:lnTo>
                    <a:pt x="3412" y="14270"/>
                  </a:lnTo>
                  <a:lnTo>
                    <a:pt x="3339" y="14233"/>
                  </a:lnTo>
                  <a:lnTo>
                    <a:pt x="3229" y="14196"/>
                  </a:lnTo>
                  <a:lnTo>
                    <a:pt x="3155" y="14196"/>
                  </a:lnTo>
                  <a:lnTo>
                    <a:pt x="3045" y="14233"/>
                  </a:lnTo>
                  <a:lnTo>
                    <a:pt x="2935" y="14380"/>
                  </a:lnTo>
                  <a:lnTo>
                    <a:pt x="2752" y="14673"/>
                  </a:lnTo>
                  <a:lnTo>
                    <a:pt x="2495" y="15077"/>
                  </a:lnTo>
                  <a:lnTo>
                    <a:pt x="2238" y="15443"/>
                  </a:lnTo>
                  <a:lnTo>
                    <a:pt x="2202" y="15553"/>
                  </a:lnTo>
                  <a:lnTo>
                    <a:pt x="1908" y="15370"/>
                  </a:lnTo>
                  <a:lnTo>
                    <a:pt x="1615" y="15187"/>
                  </a:lnTo>
                  <a:lnTo>
                    <a:pt x="1761" y="15077"/>
                  </a:lnTo>
                  <a:lnTo>
                    <a:pt x="1872" y="14967"/>
                  </a:lnTo>
                  <a:lnTo>
                    <a:pt x="2238" y="14563"/>
                  </a:lnTo>
                  <a:lnTo>
                    <a:pt x="2568" y="14196"/>
                  </a:lnTo>
                  <a:lnTo>
                    <a:pt x="2715" y="13976"/>
                  </a:lnTo>
                  <a:lnTo>
                    <a:pt x="2789" y="13756"/>
                  </a:lnTo>
                  <a:lnTo>
                    <a:pt x="2789" y="13683"/>
                  </a:lnTo>
                  <a:lnTo>
                    <a:pt x="2752" y="13609"/>
                  </a:lnTo>
                  <a:lnTo>
                    <a:pt x="2642" y="13609"/>
                  </a:lnTo>
                  <a:lnTo>
                    <a:pt x="2422" y="13719"/>
                  </a:lnTo>
                  <a:lnTo>
                    <a:pt x="2238" y="13866"/>
                  </a:lnTo>
                  <a:lnTo>
                    <a:pt x="1945" y="14233"/>
                  </a:lnTo>
                  <a:lnTo>
                    <a:pt x="1578" y="14673"/>
                  </a:lnTo>
                  <a:lnTo>
                    <a:pt x="1505" y="14820"/>
                  </a:lnTo>
                  <a:lnTo>
                    <a:pt x="1431" y="15003"/>
                  </a:lnTo>
                  <a:lnTo>
                    <a:pt x="1138" y="14636"/>
                  </a:lnTo>
                  <a:lnTo>
                    <a:pt x="1468" y="14306"/>
                  </a:lnTo>
                  <a:lnTo>
                    <a:pt x="1761" y="13939"/>
                  </a:lnTo>
                  <a:lnTo>
                    <a:pt x="2312" y="13206"/>
                  </a:lnTo>
                  <a:lnTo>
                    <a:pt x="2312" y="13132"/>
                  </a:lnTo>
                  <a:lnTo>
                    <a:pt x="2312" y="13059"/>
                  </a:lnTo>
                  <a:lnTo>
                    <a:pt x="2238" y="12949"/>
                  </a:lnTo>
                  <a:lnTo>
                    <a:pt x="2202" y="12912"/>
                  </a:lnTo>
                  <a:lnTo>
                    <a:pt x="2055" y="12912"/>
                  </a:lnTo>
                  <a:lnTo>
                    <a:pt x="1982" y="12949"/>
                  </a:lnTo>
                  <a:lnTo>
                    <a:pt x="1431" y="13646"/>
                  </a:lnTo>
                  <a:lnTo>
                    <a:pt x="1211" y="14013"/>
                  </a:lnTo>
                  <a:lnTo>
                    <a:pt x="991" y="14380"/>
                  </a:lnTo>
                  <a:lnTo>
                    <a:pt x="844" y="14050"/>
                  </a:lnTo>
                  <a:lnTo>
                    <a:pt x="698" y="13719"/>
                  </a:lnTo>
                  <a:lnTo>
                    <a:pt x="1028" y="13426"/>
                  </a:lnTo>
                  <a:lnTo>
                    <a:pt x="1358" y="13096"/>
                  </a:lnTo>
                  <a:lnTo>
                    <a:pt x="1872" y="12436"/>
                  </a:lnTo>
                  <a:lnTo>
                    <a:pt x="1908" y="12362"/>
                  </a:lnTo>
                  <a:lnTo>
                    <a:pt x="1908" y="12289"/>
                  </a:lnTo>
                  <a:lnTo>
                    <a:pt x="1872" y="12215"/>
                  </a:lnTo>
                  <a:lnTo>
                    <a:pt x="1835" y="12179"/>
                  </a:lnTo>
                  <a:lnTo>
                    <a:pt x="1761" y="12142"/>
                  </a:lnTo>
                  <a:lnTo>
                    <a:pt x="1688" y="12105"/>
                  </a:lnTo>
                  <a:lnTo>
                    <a:pt x="1615" y="12105"/>
                  </a:lnTo>
                  <a:lnTo>
                    <a:pt x="1541" y="12179"/>
                  </a:lnTo>
                  <a:lnTo>
                    <a:pt x="1065" y="12729"/>
                  </a:lnTo>
                  <a:lnTo>
                    <a:pt x="808" y="13022"/>
                  </a:lnTo>
                  <a:lnTo>
                    <a:pt x="624" y="13353"/>
                  </a:lnTo>
                  <a:lnTo>
                    <a:pt x="588" y="13206"/>
                  </a:lnTo>
                  <a:lnTo>
                    <a:pt x="551" y="12876"/>
                  </a:lnTo>
                  <a:lnTo>
                    <a:pt x="771" y="12656"/>
                  </a:lnTo>
                  <a:lnTo>
                    <a:pt x="1028" y="12399"/>
                  </a:lnTo>
                  <a:lnTo>
                    <a:pt x="1321" y="12069"/>
                  </a:lnTo>
                  <a:lnTo>
                    <a:pt x="1468" y="11885"/>
                  </a:lnTo>
                  <a:lnTo>
                    <a:pt x="1505" y="11775"/>
                  </a:lnTo>
                  <a:lnTo>
                    <a:pt x="1505" y="11665"/>
                  </a:lnTo>
                  <a:lnTo>
                    <a:pt x="1505" y="11592"/>
                  </a:lnTo>
                  <a:lnTo>
                    <a:pt x="1468" y="11555"/>
                  </a:lnTo>
                  <a:lnTo>
                    <a:pt x="1395" y="11518"/>
                  </a:lnTo>
                  <a:lnTo>
                    <a:pt x="1358" y="11555"/>
                  </a:lnTo>
                  <a:lnTo>
                    <a:pt x="1175" y="11629"/>
                  </a:lnTo>
                  <a:lnTo>
                    <a:pt x="1028" y="11775"/>
                  </a:lnTo>
                  <a:lnTo>
                    <a:pt x="771" y="12105"/>
                  </a:lnTo>
                  <a:lnTo>
                    <a:pt x="514" y="12436"/>
                  </a:lnTo>
                  <a:lnTo>
                    <a:pt x="514" y="11922"/>
                  </a:lnTo>
                  <a:lnTo>
                    <a:pt x="624" y="11812"/>
                  </a:lnTo>
                  <a:lnTo>
                    <a:pt x="734" y="11702"/>
                  </a:lnTo>
                  <a:lnTo>
                    <a:pt x="808" y="11482"/>
                  </a:lnTo>
                  <a:lnTo>
                    <a:pt x="991" y="11445"/>
                  </a:lnTo>
                  <a:lnTo>
                    <a:pt x="1138" y="11408"/>
                  </a:lnTo>
                  <a:lnTo>
                    <a:pt x="1248" y="11298"/>
                  </a:lnTo>
                  <a:lnTo>
                    <a:pt x="1358" y="11188"/>
                  </a:lnTo>
                  <a:lnTo>
                    <a:pt x="1468" y="11078"/>
                  </a:lnTo>
                  <a:lnTo>
                    <a:pt x="1505" y="10932"/>
                  </a:lnTo>
                  <a:lnTo>
                    <a:pt x="1505" y="10858"/>
                  </a:lnTo>
                  <a:lnTo>
                    <a:pt x="1505" y="10785"/>
                  </a:lnTo>
                  <a:lnTo>
                    <a:pt x="1468" y="10711"/>
                  </a:lnTo>
                  <a:lnTo>
                    <a:pt x="1395" y="10675"/>
                  </a:lnTo>
                  <a:lnTo>
                    <a:pt x="1175" y="10675"/>
                  </a:lnTo>
                  <a:lnTo>
                    <a:pt x="1101" y="10748"/>
                  </a:lnTo>
                  <a:lnTo>
                    <a:pt x="1065" y="10822"/>
                  </a:lnTo>
                  <a:lnTo>
                    <a:pt x="1028" y="10932"/>
                  </a:lnTo>
                  <a:lnTo>
                    <a:pt x="954" y="11005"/>
                  </a:lnTo>
                  <a:lnTo>
                    <a:pt x="844" y="11042"/>
                  </a:lnTo>
                  <a:lnTo>
                    <a:pt x="698" y="11078"/>
                  </a:lnTo>
                  <a:lnTo>
                    <a:pt x="881" y="10785"/>
                  </a:lnTo>
                  <a:lnTo>
                    <a:pt x="954" y="10675"/>
                  </a:lnTo>
                  <a:lnTo>
                    <a:pt x="1101" y="10565"/>
                  </a:lnTo>
                  <a:lnTo>
                    <a:pt x="1211" y="10455"/>
                  </a:lnTo>
                  <a:lnTo>
                    <a:pt x="1395" y="10418"/>
                  </a:lnTo>
                  <a:lnTo>
                    <a:pt x="1541" y="10345"/>
                  </a:lnTo>
                  <a:lnTo>
                    <a:pt x="1725" y="10345"/>
                  </a:lnTo>
                  <a:lnTo>
                    <a:pt x="2092" y="10308"/>
                  </a:lnTo>
                  <a:lnTo>
                    <a:pt x="2422" y="10271"/>
                  </a:lnTo>
                  <a:lnTo>
                    <a:pt x="2715" y="10161"/>
                  </a:lnTo>
                  <a:lnTo>
                    <a:pt x="3009" y="9978"/>
                  </a:lnTo>
                  <a:lnTo>
                    <a:pt x="3229" y="9721"/>
                  </a:lnTo>
                  <a:lnTo>
                    <a:pt x="3412" y="9464"/>
                  </a:lnTo>
                  <a:lnTo>
                    <a:pt x="3559" y="9171"/>
                  </a:lnTo>
                  <a:lnTo>
                    <a:pt x="3706" y="8841"/>
                  </a:lnTo>
                  <a:lnTo>
                    <a:pt x="3706" y="8804"/>
                  </a:lnTo>
                  <a:lnTo>
                    <a:pt x="3706" y="8767"/>
                  </a:lnTo>
                  <a:lnTo>
                    <a:pt x="3926" y="8731"/>
                  </a:lnTo>
                  <a:lnTo>
                    <a:pt x="4146" y="8657"/>
                  </a:lnTo>
                  <a:lnTo>
                    <a:pt x="4366" y="8584"/>
                  </a:lnTo>
                  <a:lnTo>
                    <a:pt x="4586" y="8547"/>
                  </a:lnTo>
                  <a:close/>
                  <a:moveTo>
                    <a:pt x="3265" y="7484"/>
                  </a:moveTo>
                  <a:lnTo>
                    <a:pt x="3009" y="7557"/>
                  </a:lnTo>
                  <a:lnTo>
                    <a:pt x="2789" y="7704"/>
                  </a:lnTo>
                  <a:lnTo>
                    <a:pt x="2568" y="7850"/>
                  </a:lnTo>
                  <a:lnTo>
                    <a:pt x="2422" y="7997"/>
                  </a:lnTo>
                  <a:lnTo>
                    <a:pt x="2275" y="8180"/>
                  </a:lnTo>
                  <a:lnTo>
                    <a:pt x="2165" y="8364"/>
                  </a:lnTo>
                  <a:lnTo>
                    <a:pt x="2092" y="8584"/>
                  </a:lnTo>
                  <a:lnTo>
                    <a:pt x="2018" y="8254"/>
                  </a:lnTo>
                  <a:lnTo>
                    <a:pt x="1945" y="7924"/>
                  </a:lnTo>
                  <a:lnTo>
                    <a:pt x="1872" y="7850"/>
                  </a:lnTo>
                  <a:lnTo>
                    <a:pt x="1835" y="7850"/>
                  </a:lnTo>
                  <a:lnTo>
                    <a:pt x="1761" y="7887"/>
                  </a:lnTo>
                  <a:lnTo>
                    <a:pt x="1688" y="7997"/>
                  </a:lnTo>
                  <a:lnTo>
                    <a:pt x="1651" y="8107"/>
                  </a:lnTo>
                  <a:lnTo>
                    <a:pt x="1615" y="8364"/>
                  </a:lnTo>
                  <a:lnTo>
                    <a:pt x="1651" y="8657"/>
                  </a:lnTo>
                  <a:lnTo>
                    <a:pt x="1725" y="8914"/>
                  </a:lnTo>
                  <a:lnTo>
                    <a:pt x="1872" y="9208"/>
                  </a:lnTo>
                  <a:lnTo>
                    <a:pt x="2055" y="9428"/>
                  </a:lnTo>
                  <a:lnTo>
                    <a:pt x="2275" y="9611"/>
                  </a:lnTo>
                  <a:lnTo>
                    <a:pt x="2495" y="9758"/>
                  </a:lnTo>
                  <a:lnTo>
                    <a:pt x="2312" y="9831"/>
                  </a:lnTo>
                  <a:lnTo>
                    <a:pt x="2128" y="9868"/>
                  </a:lnTo>
                  <a:lnTo>
                    <a:pt x="1688" y="9868"/>
                  </a:lnTo>
                  <a:lnTo>
                    <a:pt x="1468" y="9905"/>
                  </a:lnTo>
                  <a:lnTo>
                    <a:pt x="1248" y="9941"/>
                  </a:lnTo>
                  <a:lnTo>
                    <a:pt x="1065" y="10015"/>
                  </a:lnTo>
                  <a:lnTo>
                    <a:pt x="881" y="10125"/>
                  </a:lnTo>
                  <a:lnTo>
                    <a:pt x="588" y="10381"/>
                  </a:lnTo>
                  <a:lnTo>
                    <a:pt x="441" y="10528"/>
                  </a:lnTo>
                  <a:lnTo>
                    <a:pt x="331" y="10711"/>
                  </a:lnTo>
                  <a:lnTo>
                    <a:pt x="221" y="10932"/>
                  </a:lnTo>
                  <a:lnTo>
                    <a:pt x="147" y="11115"/>
                  </a:lnTo>
                  <a:lnTo>
                    <a:pt x="37" y="11592"/>
                  </a:lnTo>
                  <a:lnTo>
                    <a:pt x="1" y="12069"/>
                  </a:lnTo>
                  <a:lnTo>
                    <a:pt x="1" y="12546"/>
                  </a:lnTo>
                  <a:lnTo>
                    <a:pt x="74" y="13022"/>
                  </a:lnTo>
                  <a:lnTo>
                    <a:pt x="147" y="13463"/>
                  </a:lnTo>
                  <a:lnTo>
                    <a:pt x="258" y="13903"/>
                  </a:lnTo>
                  <a:lnTo>
                    <a:pt x="404" y="14270"/>
                  </a:lnTo>
                  <a:lnTo>
                    <a:pt x="588" y="14673"/>
                  </a:lnTo>
                  <a:lnTo>
                    <a:pt x="844" y="15040"/>
                  </a:lnTo>
                  <a:lnTo>
                    <a:pt x="1101" y="15333"/>
                  </a:lnTo>
                  <a:lnTo>
                    <a:pt x="1431" y="15627"/>
                  </a:lnTo>
                  <a:lnTo>
                    <a:pt x="1761" y="15847"/>
                  </a:lnTo>
                  <a:lnTo>
                    <a:pt x="2165" y="16030"/>
                  </a:lnTo>
                  <a:lnTo>
                    <a:pt x="2568" y="16140"/>
                  </a:lnTo>
                  <a:lnTo>
                    <a:pt x="2789" y="16177"/>
                  </a:lnTo>
                  <a:lnTo>
                    <a:pt x="3009" y="16177"/>
                  </a:lnTo>
                  <a:lnTo>
                    <a:pt x="3486" y="16140"/>
                  </a:lnTo>
                  <a:lnTo>
                    <a:pt x="3926" y="16030"/>
                  </a:lnTo>
                  <a:lnTo>
                    <a:pt x="4329" y="15884"/>
                  </a:lnTo>
                  <a:lnTo>
                    <a:pt x="4696" y="15700"/>
                  </a:lnTo>
                  <a:lnTo>
                    <a:pt x="5100" y="15517"/>
                  </a:lnTo>
                  <a:lnTo>
                    <a:pt x="5430" y="15297"/>
                  </a:lnTo>
                  <a:lnTo>
                    <a:pt x="5613" y="15150"/>
                  </a:lnTo>
                  <a:lnTo>
                    <a:pt x="5723" y="15003"/>
                  </a:lnTo>
                  <a:lnTo>
                    <a:pt x="6310" y="14490"/>
                  </a:lnTo>
                  <a:lnTo>
                    <a:pt x="6567" y="14270"/>
                  </a:lnTo>
                  <a:lnTo>
                    <a:pt x="6714" y="14160"/>
                  </a:lnTo>
                  <a:lnTo>
                    <a:pt x="6787" y="14013"/>
                  </a:lnTo>
                  <a:lnTo>
                    <a:pt x="6970" y="13683"/>
                  </a:lnTo>
                  <a:lnTo>
                    <a:pt x="7117" y="13316"/>
                  </a:lnTo>
                  <a:lnTo>
                    <a:pt x="7227" y="12949"/>
                  </a:lnTo>
                  <a:lnTo>
                    <a:pt x="7300" y="12619"/>
                  </a:lnTo>
                  <a:lnTo>
                    <a:pt x="7374" y="12252"/>
                  </a:lnTo>
                  <a:lnTo>
                    <a:pt x="7410" y="11885"/>
                  </a:lnTo>
                  <a:lnTo>
                    <a:pt x="7410" y="11518"/>
                  </a:lnTo>
                  <a:lnTo>
                    <a:pt x="7374" y="11152"/>
                  </a:lnTo>
                  <a:lnTo>
                    <a:pt x="7337" y="10785"/>
                  </a:lnTo>
                  <a:lnTo>
                    <a:pt x="7264" y="10418"/>
                  </a:lnTo>
                  <a:lnTo>
                    <a:pt x="7154" y="10125"/>
                  </a:lnTo>
                  <a:lnTo>
                    <a:pt x="7007" y="9794"/>
                  </a:lnTo>
                  <a:lnTo>
                    <a:pt x="6860" y="9538"/>
                  </a:lnTo>
                  <a:lnTo>
                    <a:pt x="6677" y="9244"/>
                  </a:lnTo>
                  <a:lnTo>
                    <a:pt x="6457" y="8987"/>
                  </a:lnTo>
                  <a:lnTo>
                    <a:pt x="6237" y="8767"/>
                  </a:lnTo>
                  <a:lnTo>
                    <a:pt x="5980" y="8584"/>
                  </a:lnTo>
                  <a:lnTo>
                    <a:pt x="5686" y="8401"/>
                  </a:lnTo>
                  <a:lnTo>
                    <a:pt x="5393" y="8291"/>
                  </a:lnTo>
                  <a:lnTo>
                    <a:pt x="5100" y="8180"/>
                  </a:lnTo>
                  <a:lnTo>
                    <a:pt x="4769" y="8144"/>
                  </a:lnTo>
                  <a:lnTo>
                    <a:pt x="4476" y="8144"/>
                  </a:lnTo>
                  <a:lnTo>
                    <a:pt x="4219" y="8180"/>
                  </a:lnTo>
                  <a:lnTo>
                    <a:pt x="3926" y="8291"/>
                  </a:lnTo>
                  <a:lnTo>
                    <a:pt x="3816" y="8364"/>
                  </a:lnTo>
                  <a:lnTo>
                    <a:pt x="3706" y="8437"/>
                  </a:lnTo>
                  <a:lnTo>
                    <a:pt x="3632" y="8547"/>
                  </a:lnTo>
                  <a:lnTo>
                    <a:pt x="3559" y="8657"/>
                  </a:lnTo>
                  <a:lnTo>
                    <a:pt x="3559" y="8694"/>
                  </a:lnTo>
                  <a:lnTo>
                    <a:pt x="3522" y="8731"/>
                  </a:lnTo>
                  <a:lnTo>
                    <a:pt x="3486" y="8767"/>
                  </a:lnTo>
                  <a:lnTo>
                    <a:pt x="3192" y="9171"/>
                  </a:lnTo>
                  <a:lnTo>
                    <a:pt x="3009" y="9354"/>
                  </a:lnTo>
                  <a:lnTo>
                    <a:pt x="2825" y="9538"/>
                  </a:lnTo>
                  <a:lnTo>
                    <a:pt x="2789" y="9464"/>
                  </a:lnTo>
                  <a:lnTo>
                    <a:pt x="2458" y="9171"/>
                  </a:lnTo>
                  <a:lnTo>
                    <a:pt x="2348" y="9024"/>
                  </a:lnTo>
                  <a:lnTo>
                    <a:pt x="2202" y="8877"/>
                  </a:lnTo>
                  <a:lnTo>
                    <a:pt x="2275" y="8877"/>
                  </a:lnTo>
                  <a:lnTo>
                    <a:pt x="2312" y="8841"/>
                  </a:lnTo>
                  <a:lnTo>
                    <a:pt x="2532" y="8841"/>
                  </a:lnTo>
                  <a:lnTo>
                    <a:pt x="2715" y="8804"/>
                  </a:lnTo>
                  <a:lnTo>
                    <a:pt x="2899" y="8731"/>
                  </a:lnTo>
                  <a:lnTo>
                    <a:pt x="3045" y="8621"/>
                  </a:lnTo>
                  <a:lnTo>
                    <a:pt x="3265" y="8474"/>
                  </a:lnTo>
                  <a:lnTo>
                    <a:pt x="3486" y="8254"/>
                  </a:lnTo>
                  <a:lnTo>
                    <a:pt x="3669" y="8034"/>
                  </a:lnTo>
                  <a:lnTo>
                    <a:pt x="3816" y="7814"/>
                  </a:lnTo>
                  <a:lnTo>
                    <a:pt x="3852" y="7740"/>
                  </a:lnTo>
                  <a:lnTo>
                    <a:pt x="3852" y="7667"/>
                  </a:lnTo>
                  <a:lnTo>
                    <a:pt x="3779" y="7557"/>
                  </a:lnTo>
                  <a:lnTo>
                    <a:pt x="3669" y="7484"/>
                  </a:lnTo>
                  <a:lnTo>
                    <a:pt x="3596" y="7484"/>
                  </a:lnTo>
                  <a:lnTo>
                    <a:pt x="3522" y="7520"/>
                  </a:lnTo>
                  <a:lnTo>
                    <a:pt x="3412" y="7484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srgbClr val="A4C2F4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5" name="Shape 295"/>
            <p:cNvSpPr/>
            <p:nvPr/>
          </p:nvSpPr>
          <p:spPr>
            <a:xfrm>
              <a:off x="6823375" y="1978500"/>
              <a:ext cx="365025" cy="447525"/>
            </a:xfrm>
            <a:custGeom>
              <a:avLst/>
              <a:gdLst/>
              <a:ahLst/>
              <a:cxnLst/>
              <a:rect l="0" t="0" r="0" b="0"/>
              <a:pathLst>
                <a:path w="14601" h="17901" extrusionOk="0">
                  <a:moveTo>
                    <a:pt x="10492" y="4329"/>
                  </a:moveTo>
                  <a:lnTo>
                    <a:pt x="10859" y="4769"/>
                  </a:lnTo>
                  <a:lnTo>
                    <a:pt x="10712" y="4769"/>
                  </a:lnTo>
                  <a:lnTo>
                    <a:pt x="10712" y="4696"/>
                  </a:lnTo>
                  <a:lnTo>
                    <a:pt x="10675" y="4622"/>
                  </a:lnTo>
                  <a:lnTo>
                    <a:pt x="10639" y="4622"/>
                  </a:lnTo>
                  <a:lnTo>
                    <a:pt x="10602" y="4549"/>
                  </a:lnTo>
                  <a:lnTo>
                    <a:pt x="10565" y="4512"/>
                  </a:lnTo>
                  <a:lnTo>
                    <a:pt x="10455" y="4475"/>
                  </a:lnTo>
                  <a:lnTo>
                    <a:pt x="10345" y="4512"/>
                  </a:lnTo>
                  <a:lnTo>
                    <a:pt x="10308" y="4549"/>
                  </a:lnTo>
                  <a:lnTo>
                    <a:pt x="10272" y="4622"/>
                  </a:lnTo>
                  <a:lnTo>
                    <a:pt x="10272" y="4696"/>
                  </a:lnTo>
                  <a:lnTo>
                    <a:pt x="10052" y="4622"/>
                  </a:lnTo>
                  <a:lnTo>
                    <a:pt x="10492" y="4329"/>
                  </a:lnTo>
                  <a:close/>
                  <a:moveTo>
                    <a:pt x="6897" y="3448"/>
                  </a:moveTo>
                  <a:lnTo>
                    <a:pt x="7044" y="3485"/>
                  </a:lnTo>
                  <a:lnTo>
                    <a:pt x="7227" y="3522"/>
                  </a:lnTo>
                  <a:lnTo>
                    <a:pt x="7374" y="3595"/>
                  </a:lnTo>
                  <a:lnTo>
                    <a:pt x="7484" y="3705"/>
                  </a:lnTo>
                  <a:lnTo>
                    <a:pt x="7521" y="3815"/>
                  </a:lnTo>
                  <a:lnTo>
                    <a:pt x="7521" y="3889"/>
                  </a:lnTo>
                  <a:lnTo>
                    <a:pt x="7484" y="3999"/>
                  </a:lnTo>
                  <a:lnTo>
                    <a:pt x="7447" y="4109"/>
                  </a:lnTo>
                  <a:lnTo>
                    <a:pt x="7264" y="4292"/>
                  </a:lnTo>
                  <a:lnTo>
                    <a:pt x="7154" y="4439"/>
                  </a:lnTo>
                  <a:lnTo>
                    <a:pt x="6934" y="4732"/>
                  </a:lnTo>
                  <a:lnTo>
                    <a:pt x="6714" y="4952"/>
                  </a:lnTo>
                  <a:lnTo>
                    <a:pt x="6494" y="5099"/>
                  </a:lnTo>
                  <a:lnTo>
                    <a:pt x="6384" y="5136"/>
                  </a:lnTo>
                  <a:lnTo>
                    <a:pt x="6310" y="5136"/>
                  </a:lnTo>
                  <a:lnTo>
                    <a:pt x="6237" y="5062"/>
                  </a:lnTo>
                  <a:lnTo>
                    <a:pt x="6200" y="4989"/>
                  </a:lnTo>
                  <a:lnTo>
                    <a:pt x="6163" y="4806"/>
                  </a:lnTo>
                  <a:lnTo>
                    <a:pt x="6163" y="4659"/>
                  </a:lnTo>
                  <a:lnTo>
                    <a:pt x="6163" y="4145"/>
                  </a:lnTo>
                  <a:lnTo>
                    <a:pt x="6127" y="3595"/>
                  </a:lnTo>
                  <a:lnTo>
                    <a:pt x="6273" y="3522"/>
                  </a:lnTo>
                  <a:lnTo>
                    <a:pt x="6420" y="3485"/>
                  </a:lnTo>
                  <a:lnTo>
                    <a:pt x="6567" y="3448"/>
                  </a:lnTo>
                  <a:close/>
                  <a:moveTo>
                    <a:pt x="6457" y="3118"/>
                  </a:moveTo>
                  <a:lnTo>
                    <a:pt x="6237" y="3192"/>
                  </a:lnTo>
                  <a:lnTo>
                    <a:pt x="6017" y="3265"/>
                  </a:lnTo>
                  <a:lnTo>
                    <a:pt x="5833" y="3375"/>
                  </a:lnTo>
                  <a:lnTo>
                    <a:pt x="5723" y="3558"/>
                  </a:lnTo>
                  <a:lnTo>
                    <a:pt x="5723" y="3632"/>
                  </a:lnTo>
                  <a:lnTo>
                    <a:pt x="5760" y="3668"/>
                  </a:lnTo>
                  <a:lnTo>
                    <a:pt x="5797" y="3705"/>
                  </a:lnTo>
                  <a:lnTo>
                    <a:pt x="5870" y="3705"/>
                  </a:lnTo>
                  <a:lnTo>
                    <a:pt x="5980" y="3668"/>
                  </a:lnTo>
                  <a:lnTo>
                    <a:pt x="5943" y="4219"/>
                  </a:lnTo>
                  <a:lnTo>
                    <a:pt x="5943" y="4769"/>
                  </a:lnTo>
                  <a:lnTo>
                    <a:pt x="5943" y="4952"/>
                  </a:lnTo>
                  <a:lnTo>
                    <a:pt x="5980" y="5099"/>
                  </a:lnTo>
                  <a:lnTo>
                    <a:pt x="6053" y="5209"/>
                  </a:lnTo>
                  <a:lnTo>
                    <a:pt x="6163" y="5319"/>
                  </a:lnTo>
                  <a:lnTo>
                    <a:pt x="6237" y="5393"/>
                  </a:lnTo>
                  <a:lnTo>
                    <a:pt x="6530" y="5393"/>
                  </a:lnTo>
                  <a:lnTo>
                    <a:pt x="6714" y="5282"/>
                  </a:lnTo>
                  <a:lnTo>
                    <a:pt x="6897" y="5136"/>
                  </a:lnTo>
                  <a:lnTo>
                    <a:pt x="7227" y="4806"/>
                  </a:lnTo>
                  <a:lnTo>
                    <a:pt x="7447" y="4512"/>
                  </a:lnTo>
                  <a:lnTo>
                    <a:pt x="7594" y="4329"/>
                  </a:lnTo>
                  <a:lnTo>
                    <a:pt x="7741" y="4182"/>
                  </a:lnTo>
                  <a:lnTo>
                    <a:pt x="7814" y="3962"/>
                  </a:lnTo>
                  <a:lnTo>
                    <a:pt x="7851" y="3852"/>
                  </a:lnTo>
                  <a:lnTo>
                    <a:pt x="7851" y="3742"/>
                  </a:lnTo>
                  <a:lnTo>
                    <a:pt x="7777" y="3595"/>
                  </a:lnTo>
                  <a:lnTo>
                    <a:pt x="7667" y="3448"/>
                  </a:lnTo>
                  <a:lnTo>
                    <a:pt x="7521" y="3302"/>
                  </a:lnTo>
                  <a:lnTo>
                    <a:pt x="7374" y="3228"/>
                  </a:lnTo>
                  <a:lnTo>
                    <a:pt x="7190" y="3155"/>
                  </a:lnTo>
                  <a:lnTo>
                    <a:pt x="6970" y="3118"/>
                  </a:lnTo>
                  <a:close/>
                  <a:moveTo>
                    <a:pt x="2789" y="3522"/>
                  </a:moveTo>
                  <a:lnTo>
                    <a:pt x="2935" y="3668"/>
                  </a:lnTo>
                  <a:lnTo>
                    <a:pt x="3082" y="3779"/>
                  </a:lnTo>
                  <a:lnTo>
                    <a:pt x="3449" y="3925"/>
                  </a:lnTo>
                  <a:lnTo>
                    <a:pt x="3632" y="3999"/>
                  </a:lnTo>
                  <a:lnTo>
                    <a:pt x="3669" y="4072"/>
                  </a:lnTo>
                  <a:lnTo>
                    <a:pt x="3706" y="4145"/>
                  </a:lnTo>
                  <a:lnTo>
                    <a:pt x="3706" y="4219"/>
                  </a:lnTo>
                  <a:lnTo>
                    <a:pt x="3742" y="4255"/>
                  </a:lnTo>
                  <a:lnTo>
                    <a:pt x="3779" y="4292"/>
                  </a:lnTo>
                  <a:lnTo>
                    <a:pt x="3852" y="4329"/>
                  </a:lnTo>
                  <a:lnTo>
                    <a:pt x="4036" y="4402"/>
                  </a:lnTo>
                  <a:lnTo>
                    <a:pt x="4219" y="4475"/>
                  </a:lnTo>
                  <a:lnTo>
                    <a:pt x="4403" y="4586"/>
                  </a:lnTo>
                  <a:lnTo>
                    <a:pt x="4549" y="4696"/>
                  </a:lnTo>
                  <a:lnTo>
                    <a:pt x="4843" y="5026"/>
                  </a:lnTo>
                  <a:lnTo>
                    <a:pt x="5100" y="5319"/>
                  </a:lnTo>
                  <a:lnTo>
                    <a:pt x="4770" y="5356"/>
                  </a:lnTo>
                  <a:lnTo>
                    <a:pt x="4476" y="5356"/>
                  </a:lnTo>
                  <a:lnTo>
                    <a:pt x="3816" y="5319"/>
                  </a:lnTo>
                  <a:lnTo>
                    <a:pt x="3486" y="5319"/>
                  </a:lnTo>
                  <a:lnTo>
                    <a:pt x="3156" y="5393"/>
                  </a:lnTo>
                  <a:lnTo>
                    <a:pt x="2972" y="5466"/>
                  </a:lnTo>
                  <a:lnTo>
                    <a:pt x="2789" y="5576"/>
                  </a:lnTo>
                  <a:lnTo>
                    <a:pt x="2605" y="5649"/>
                  </a:lnTo>
                  <a:lnTo>
                    <a:pt x="2495" y="5686"/>
                  </a:lnTo>
                  <a:lnTo>
                    <a:pt x="2349" y="5686"/>
                  </a:lnTo>
                  <a:lnTo>
                    <a:pt x="2312" y="5723"/>
                  </a:lnTo>
                  <a:lnTo>
                    <a:pt x="2275" y="5796"/>
                  </a:lnTo>
                  <a:lnTo>
                    <a:pt x="2275" y="5833"/>
                  </a:lnTo>
                  <a:lnTo>
                    <a:pt x="2349" y="6676"/>
                  </a:lnTo>
                  <a:lnTo>
                    <a:pt x="2128" y="6493"/>
                  </a:lnTo>
                  <a:lnTo>
                    <a:pt x="1908" y="6383"/>
                  </a:lnTo>
                  <a:lnTo>
                    <a:pt x="1908" y="6126"/>
                  </a:lnTo>
                  <a:lnTo>
                    <a:pt x="1835" y="5906"/>
                  </a:lnTo>
                  <a:lnTo>
                    <a:pt x="1725" y="5796"/>
                  </a:lnTo>
                  <a:lnTo>
                    <a:pt x="1578" y="5723"/>
                  </a:lnTo>
                  <a:lnTo>
                    <a:pt x="1285" y="5649"/>
                  </a:lnTo>
                  <a:lnTo>
                    <a:pt x="1101" y="5649"/>
                  </a:lnTo>
                  <a:lnTo>
                    <a:pt x="918" y="5686"/>
                  </a:lnTo>
                  <a:lnTo>
                    <a:pt x="918" y="5686"/>
                  </a:lnTo>
                  <a:lnTo>
                    <a:pt x="1101" y="5356"/>
                  </a:lnTo>
                  <a:lnTo>
                    <a:pt x="1285" y="5026"/>
                  </a:lnTo>
                  <a:lnTo>
                    <a:pt x="1468" y="4732"/>
                  </a:lnTo>
                  <a:lnTo>
                    <a:pt x="1688" y="4439"/>
                  </a:lnTo>
                  <a:lnTo>
                    <a:pt x="1945" y="4182"/>
                  </a:lnTo>
                  <a:lnTo>
                    <a:pt x="2202" y="3962"/>
                  </a:lnTo>
                  <a:lnTo>
                    <a:pt x="2495" y="3742"/>
                  </a:lnTo>
                  <a:lnTo>
                    <a:pt x="2789" y="3522"/>
                  </a:lnTo>
                  <a:close/>
                  <a:moveTo>
                    <a:pt x="10639" y="7520"/>
                  </a:moveTo>
                  <a:lnTo>
                    <a:pt x="11042" y="7703"/>
                  </a:lnTo>
                  <a:lnTo>
                    <a:pt x="11336" y="7850"/>
                  </a:lnTo>
                  <a:lnTo>
                    <a:pt x="11482" y="7924"/>
                  </a:lnTo>
                  <a:lnTo>
                    <a:pt x="11629" y="7960"/>
                  </a:lnTo>
                  <a:lnTo>
                    <a:pt x="11556" y="8254"/>
                  </a:lnTo>
                  <a:lnTo>
                    <a:pt x="11225" y="8107"/>
                  </a:lnTo>
                  <a:lnTo>
                    <a:pt x="10895" y="7960"/>
                  </a:lnTo>
                  <a:lnTo>
                    <a:pt x="10785" y="7887"/>
                  </a:lnTo>
                  <a:lnTo>
                    <a:pt x="10639" y="7520"/>
                  </a:lnTo>
                  <a:close/>
                  <a:moveTo>
                    <a:pt x="10272" y="8070"/>
                  </a:moveTo>
                  <a:lnTo>
                    <a:pt x="10382" y="8144"/>
                  </a:lnTo>
                  <a:lnTo>
                    <a:pt x="10529" y="8217"/>
                  </a:lnTo>
                  <a:lnTo>
                    <a:pt x="10565" y="8327"/>
                  </a:lnTo>
                  <a:lnTo>
                    <a:pt x="10602" y="8400"/>
                  </a:lnTo>
                  <a:lnTo>
                    <a:pt x="10712" y="8437"/>
                  </a:lnTo>
                  <a:lnTo>
                    <a:pt x="10932" y="8510"/>
                  </a:lnTo>
                  <a:lnTo>
                    <a:pt x="11042" y="8547"/>
                  </a:lnTo>
                  <a:lnTo>
                    <a:pt x="11042" y="8584"/>
                  </a:lnTo>
                  <a:lnTo>
                    <a:pt x="11042" y="8657"/>
                  </a:lnTo>
                  <a:lnTo>
                    <a:pt x="11079" y="8731"/>
                  </a:lnTo>
                  <a:lnTo>
                    <a:pt x="11152" y="8804"/>
                  </a:lnTo>
                  <a:lnTo>
                    <a:pt x="11336" y="8841"/>
                  </a:lnTo>
                  <a:lnTo>
                    <a:pt x="11152" y="9244"/>
                  </a:lnTo>
                  <a:lnTo>
                    <a:pt x="11079" y="9171"/>
                  </a:lnTo>
                  <a:lnTo>
                    <a:pt x="10602" y="8767"/>
                  </a:lnTo>
                  <a:lnTo>
                    <a:pt x="10602" y="8547"/>
                  </a:lnTo>
                  <a:lnTo>
                    <a:pt x="10565" y="8364"/>
                  </a:lnTo>
                  <a:lnTo>
                    <a:pt x="10492" y="8254"/>
                  </a:lnTo>
                  <a:lnTo>
                    <a:pt x="10345" y="8180"/>
                  </a:lnTo>
                  <a:lnTo>
                    <a:pt x="10272" y="8070"/>
                  </a:lnTo>
                  <a:close/>
                  <a:moveTo>
                    <a:pt x="9135" y="4806"/>
                  </a:moveTo>
                  <a:lnTo>
                    <a:pt x="9501" y="4842"/>
                  </a:lnTo>
                  <a:lnTo>
                    <a:pt x="9575" y="4879"/>
                  </a:lnTo>
                  <a:lnTo>
                    <a:pt x="9611" y="4842"/>
                  </a:lnTo>
                  <a:lnTo>
                    <a:pt x="9905" y="4916"/>
                  </a:lnTo>
                  <a:lnTo>
                    <a:pt x="10198" y="5026"/>
                  </a:lnTo>
                  <a:lnTo>
                    <a:pt x="10015" y="5246"/>
                  </a:lnTo>
                  <a:lnTo>
                    <a:pt x="10015" y="5319"/>
                  </a:lnTo>
                  <a:lnTo>
                    <a:pt x="10052" y="5393"/>
                  </a:lnTo>
                  <a:lnTo>
                    <a:pt x="10125" y="5429"/>
                  </a:lnTo>
                  <a:lnTo>
                    <a:pt x="10198" y="5429"/>
                  </a:lnTo>
                  <a:lnTo>
                    <a:pt x="10418" y="5319"/>
                  </a:lnTo>
                  <a:lnTo>
                    <a:pt x="10639" y="5246"/>
                  </a:lnTo>
                  <a:lnTo>
                    <a:pt x="10859" y="5209"/>
                  </a:lnTo>
                  <a:lnTo>
                    <a:pt x="11115" y="5172"/>
                  </a:lnTo>
                  <a:lnTo>
                    <a:pt x="11336" y="5613"/>
                  </a:lnTo>
                  <a:lnTo>
                    <a:pt x="10859" y="5723"/>
                  </a:lnTo>
                  <a:lnTo>
                    <a:pt x="10602" y="5796"/>
                  </a:lnTo>
                  <a:lnTo>
                    <a:pt x="10382" y="5906"/>
                  </a:lnTo>
                  <a:lnTo>
                    <a:pt x="10345" y="5943"/>
                  </a:lnTo>
                  <a:lnTo>
                    <a:pt x="10345" y="5979"/>
                  </a:lnTo>
                  <a:lnTo>
                    <a:pt x="10345" y="6016"/>
                  </a:lnTo>
                  <a:lnTo>
                    <a:pt x="10382" y="6053"/>
                  </a:lnTo>
                  <a:lnTo>
                    <a:pt x="10639" y="6126"/>
                  </a:lnTo>
                  <a:lnTo>
                    <a:pt x="10932" y="6126"/>
                  </a:lnTo>
                  <a:lnTo>
                    <a:pt x="11225" y="6089"/>
                  </a:lnTo>
                  <a:lnTo>
                    <a:pt x="11482" y="6016"/>
                  </a:lnTo>
                  <a:lnTo>
                    <a:pt x="11629" y="6566"/>
                  </a:lnTo>
                  <a:lnTo>
                    <a:pt x="11666" y="6640"/>
                  </a:lnTo>
                  <a:lnTo>
                    <a:pt x="11666" y="6640"/>
                  </a:lnTo>
                  <a:lnTo>
                    <a:pt x="11262" y="6530"/>
                  </a:lnTo>
                  <a:lnTo>
                    <a:pt x="10932" y="6456"/>
                  </a:lnTo>
                  <a:lnTo>
                    <a:pt x="10749" y="6420"/>
                  </a:lnTo>
                  <a:lnTo>
                    <a:pt x="10565" y="6456"/>
                  </a:lnTo>
                  <a:lnTo>
                    <a:pt x="10529" y="6456"/>
                  </a:lnTo>
                  <a:lnTo>
                    <a:pt x="10565" y="6530"/>
                  </a:lnTo>
                  <a:lnTo>
                    <a:pt x="10712" y="6640"/>
                  </a:lnTo>
                  <a:lnTo>
                    <a:pt x="10895" y="6750"/>
                  </a:lnTo>
                  <a:lnTo>
                    <a:pt x="11336" y="6933"/>
                  </a:lnTo>
                  <a:lnTo>
                    <a:pt x="11702" y="7043"/>
                  </a:lnTo>
                  <a:lnTo>
                    <a:pt x="11666" y="7593"/>
                  </a:lnTo>
                  <a:lnTo>
                    <a:pt x="11482" y="7520"/>
                  </a:lnTo>
                  <a:lnTo>
                    <a:pt x="11299" y="7447"/>
                  </a:lnTo>
                  <a:lnTo>
                    <a:pt x="10785" y="7227"/>
                  </a:lnTo>
                  <a:lnTo>
                    <a:pt x="10529" y="7153"/>
                  </a:lnTo>
                  <a:lnTo>
                    <a:pt x="10235" y="7117"/>
                  </a:lnTo>
                  <a:lnTo>
                    <a:pt x="10198" y="7117"/>
                  </a:lnTo>
                  <a:lnTo>
                    <a:pt x="10198" y="7153"/>
                  </a:lnTo>
                  <a:lnTo>
                    <a:pt x="10198" y="7190"/>
                  </a:lnTo>
                  <a:lnTo>
                    <a:pt x="10198" y="7227"/>
                  </a:lnTo>
                  <a:lnTo>
                    <a:pt x="10492" y="7410"/>
                  </a:lnTo>
                  <a:lnTo>
                    <a:pt x="10418" y="7447"/>
                  </a:lnTo>
                  <a:lnTo>
                    <a:pt x="10015" y="7593"/>
                  </a:lnTo>
                  <a:lnTo>
                    <a:pt x="9905" y="7483"/>
                  </a:lnTo>
                  <a:lnTo>
                    <a:pt x="9832" y="7447"/>
                  </a:lnTo>
                  <a:lnTo>
                    <a:pt x="9795" y="7483"/>
                  </a:lnTo>
                  <a:lnTo>
                    <a:pt x="9758" y="7520"/>
                  </a:lnTo>
                  <a:lnTo>
                    <a:pt x="9722" y="7557"/>
                  </a:lnTo>
                  <a:lnTo>
                    <a:pt x="9722" y="7703"/>
                  </a:lnTo>
                  <a:lnTo>
                    <a:pt x="9685" y="7740"/>
                  </a:lnTo>
                  <a:lnTo>
                    <a:pt x="9685" y="7813"/>
                  </a:lnTo>
                  <a:lnTo>
                    <a:pt x="9722" y="7924"/>
                  </a:lnTo>
                  <a:lnTo>
                    <a:pt x="9942" y="8180"/>
                  </a:lnTo>
                  <a:lnTo>
                    <a:pt x="9611" y="7960"/>
                  </a:lnTo>
                  <a:lnTo>
                    <a:pt x="9281" y="7777"/>
                  </a:lnTo>
                  <a:lnTo>
                    <a:pt x="9245" y="7777"/>
                  </a:lnTo>
                  <a:lnTo>
                    <a:pt x="9208" y="7813"/>
                  </a:lnTo>
                  <a:lnTo>
                    <a:pt x="9171" y="7850"/>
                  </a:lnTo>
                  <a:lnTo>
                    <a:pt x="9171" y="7924"/>
                  </a:lnTo>
                  <a:lnTo>
                    <a:pt x="9391" y="8180"/>
                  </a:lnTo>
                  <a:lnTo>
                    <a:pt x="9648" y="8437"/>
                  </a:lnTo>
                  <a:lnTo>
                    <a:pt x="10162" y="8877"/>
                  </a:lnTo>
                  <a:lnTo>
                    <a:pt x="10235" y="8951"/>
                  </a:lnTo>
                  <a:lnTo>
                    <a:pt x="10162" y="9134"/>
                  </a:lnTo>
                  <a:lnTo>
                    <a:pt x="10052" y="9317"/>
                  </a:lnTo>
                  <a:lnTo>
                    <a:pt x="9905" y="9391"/>
                  </a:lnTo>
                  <a:lnTo>
                    <a:pt x="9832" y="9354"/>
                  </a:lnTo>
                  <a:lnTo>
                    <a:pt x="9428" y="9097"/>
                  </a:lnTo>
                  <a:lnTo>
                    <a:pt x="9318" y="8914"/>
                  </a:lnTo>
                  <a:lnTo>
                    <a:pt x="9171" y="8694"/>
                  </a:lnTo>
                  <a:lnTo>
                    <a:pt x="8951" y="8547"/>
                  </a:lnTo>
                  <a:lnTo>
                    <a:pt x="8768" y="8400"/>
                  </a:lnTo>
                  <a:lnTo>
                    <a:pt x="8658" y="8290"/>
                  </a:lnTo>
                  <a:lnTo>
                    <a:pt x="8548" y="8107"/>
                  </a:lnTo>
                  <a:lnTo>
                    <a:pt x="8511" y="7887"/>
                  </a:lnTo>
                  <a:lnTo>
                    <a:pt x="8474" y="7887"/>
                  </a:lnTo>
                  <a:lnTo>
                    <a:pt x="8474" y="7777"/>
                  </a:lnTo>
                  <a:lnTo>
                    <a:pt x="8438" y="7740"/>
                  </a:lnTo>
                  <a:lnTo>
                    <a:pt x="8364" y="7740"/>
                  </a:lnTo>
                  <a:lnTo>
                    <a:pt x="7887" y="7667"/>
                  </a:lnTo>
                  <a:lnTo>
                    <a:pt x="7374" y="7630"/>
                  </a:lnTo>
                  <a:lnTo>
                    <a:pt x="7117" y="7630"/>
                  </a:lnTo>
                  <a:lnTo>
                    <a:pt x="6860" y="7667"/>
                  </a:lnTo>
                  <a:lnTo>
                    <a:pt x="6640" y="7740"/>
                  </a:lnTo>
                  <a:lnTo>
                    <a:pt x="6457" y="7887"/>
                  </a:lnTo>
                  <a:lnTo>
                    <a:pt x="6384" y="7777"/>
                  </a:lnTo>
                  <a:lnTo>
                    <a:pt x="6347" y="7703"/>
                  </a:lnTo>
                  <a:lnTo>
                    <a:pt x="6384" y="7630"/>
                  </a:lnTo>
                  <a:lnTo>
                    <a:pt x="6420" y="7557"/>
                  </a:lnTo>
                  <a:lnTo>
                    <a:pt x="6604" y="7410"/>
                  </a:lnTo>
                  <a:lnTo>
                    <a:pt x="6787" y="7337"/>
                  </a:lnTo>
                  <a:lnTo>
                    <a:pt x="7080" y="7300"/>
                  </a:lnTo>
                  <a:lnTo>
                    <a:pt x="7374" y="7227"/>
                  </a:lnTo>
                  <a:lnTo>
                    <a:pt x="7521" y="7153"/>
                  </a:lnTo>
                  <a:lnTo>
                    <a:pt x="7704" y="7006"/>
                  </a:lnTo>
                  <a:lnTo>
                    <a:pt x="7741" y="6896"/>
                  </a:lnTo>
                  <a:lnTo>
                    <a:pt x="7777" y="6823"/>
                  </a:lnTo>
                  <a:lnTo>
                    <a:pt x="7741" y="6750"/>
                  </a:lnTo>
                  <a:lnTo>
                    <a:pt x="7667" y="6676"/>
                  </a:lnTo>
                  <a:lnTo>
                    <a:pt x="7594" y="6603"/>
                  </a:lnTo>
                  <a:lnTo>
                    <a:pt x="7484" y="6603"/>
                  </a:lnTo>
                  <a:lnTo>
                    <a:pt x="7227" y="6640"/>
                  </a:lnTo>
                  <a:lnTo>
                    <a:pt x="7007" y="6713"/>
                  </a:lnTo>
                  <a:lnTo>
                    <a:pt x="6787" y="6786"/>
                  </a:lnTo>
                  <a:lnTo>
                    <a:pt x="6714" y="6786"/>
                  </a:lnTo>
                  <a:lnTo>
                    <a:pt x="6640" y="6750"/>
                  </a:lnTo>
                  <a:lnTo>
                    <a:pt x="6640" y="6676"/>
                  </a:lnTo>
                  <a:lnTo>
                    <a:pt x="6677" y="6603"/>
                  </a:lnTo>
                  <a:lnTo>
                    <a:pt x="6750" y="6456"/>
                  </a:lnTo>
                  <a:lnTo>
                    <a:pt x="6824" y="6346"/>
                  </a:lnTo>
                  <a:lnTo>
                    <a:pt x="7080" y="6199"/>
                  </a:lnTo>
                  <a:lnTo>
                    <a:pt x="7337" y="6016"/>
                  </a:lnTo>
                  <a:lnTo>
                    <a:pt x="7704" y="5759"/>
                  </a:lnTo>
                  <a:lnTo>
                    <a:pt x="8108" y="5466"/>
                  </a:lnTo>
                  <a:lnTo>
                    <a:pt x="8181" y="5539"/>
                  </a:lnTo>
                  <a:lnTo>
                    <a:pt x="8218" y="5539"/>
                  </a:lnTo>
                  <a:lnTo>
                    <a:pt x="8254" y="5503"/>
                  </a:lnTo>
                  <a:lnTo>
                    <a:pt x="8511" y="5172"/>
                  </a:lnTo>
                  <a:lnTo>
                    <a:pt x="8731" y="4806"/>
                  </a:lnTo>
                  <a:close/>
                  <a:moveTo>
                    <a:pt x="10492" y="9171"/>
                  </a:moveTo>
                  <a:lnTo>
                    <a:pt x="10749" y="9391"/>
                  </a:lnTo>
                  <a:lnTo>
                    <a:pt x="10969" y="9611"/>
                  </a:lnTo>
                  <a:lnTo>
                    <a:pt x="10675" y="10124"/>
                  </a:lnTo>
                  <a:lnTo>
                    <a:pt x="10602" y="10198"/>
                  </a:lnTo>
                  <a:lnTo>
                    <a:pt x="10565" y="10161"/>
                  </a:lnTo>
                  <a:lnTo>
                    <a:pt x="10529" y="10088"/>
                  </a:lnTo>
                  <a:lnTo>
                    <a:pt x="10418" y="9941"/>
                  </a:lnTo>
                  <a:lnTo>
                    <a:pt x="10308" y="9758"/>
                  </a:lnTo>
                  <a:lnTo>
                    <a:pt x="10162" y="9611"/>
                  </a:lnTo>
                  <a:lnTo>
                    <a:pt x="10272" y="9501"/>
                  </a:lnTo>
                  <a:lnTo>
                    <a:pt x="10345" y="9427"/>
                  </a:lnTo>
                  <a:lnTo>
                    <a:pt x="10492" y="9171"/>
                  </a:lnTo>
                  <a:close/>
                  <a:moveTo>
                    <a:pt x="551" y="7300"/>
                  </a:moveTo>
                  <a:lnTo>
                    <a:pt x="808" y="7483"/>
                  </a:lnTo>
                  <a:lnTo>
                    <a:pt x="991" y="7703"/>
                  </a:lnTo>
                  <a:lnTo>
                    <a:pt x="1211" y="7924"/>
                  </a:lnTo>
                  <a:lnTo>
                    <a:pt x="1431" y="8144"/>
                  </a:lnTo>
                  <a:lnTo>
                    <a:pt x="1982" y="8584"/>
                  </a:lnTo>
                  <a:lnTo>
                    <a:pt x="2238" y="8841"/>
                  </a:lnTo>
                  <a:lnTo>
                    <a:pt x="2349" y="8987"/>
                  </a:lnTo>
                  <a:lnTo>
                    <a:pt x="2422" y="9134"/>
                  </a:lnTo>
                  <a:lnTo>
                    <a:pt x="2202" y="9281"/>
                  </a:lnTo>
                  <a:lnTo>
                    <a:pt x="2018" y="9464"/>
                  </a:lnTo>
                  <a:lnTo>
                    <a:pt x="1872" y="9684"/>
                  </a:lnTo>
                  <a:lnTo>
                    <a:pt x="1762" y="9978"/>
                  </a:lnTo>
                  <a:lnTo>
                    <a:pt x="1725" y="10344"/>
                  </a:lnTo>
                  <a:lnTo>
                    <a:pt x="1762" y="10675"/>
                  </a:lnTo>
                  <a:lnTo>
                    <a:pt x="1908" y="11408"/>
                  </a:lnTo>
                  <a:lnTo>
                    <a:pt x="1542" y="10968"/>
                  </a:lnTo>
                  <a:lnTo>
                    <a:pt x="1248" y="10528"/>
                  </a:lnTo>
                  <a:lnTo>
                    <a:pt x="991" y="10014"/>
                  </a:lnTo>
                  <a:lnTo>
                    <a:pt x="808" y="9501"/>
                  </a:lnTo>
                  <a:lnTo>
                    <a:pt x="661" y="8951"/>
                  </a:lnTo>
                  <a:lnTo>
                    <a:pt x="551" y="8400"/>
                  </a:lnTo>
                  <a:lnTo>
                    <a:pt x="514" y="7850"/>
                  </a:lnTo>
                  <a:lnTo>
                    <a:pt x="551" y="7300"/>
                  </a:lnTo>
                  <a:close/>
                  <a:moveTo>
                    <a:pt x="6897" y="8620"/>
                  </a:moveTo>
                  <a:lnTo>
                    <a:pt x="6934" y="8694"/>
                  </a:lnTo>
                  <a:lnTo>
                    <a:pt x="7007" y="8731"/>
                  </a:lnTo>
                  <a:lnTo>
                    <a:pt x="7264" y="8877"/>
                  </a:lnTo>
                  <a:lnTo>
                    <a:pt x="7484" y="9024"/>
                  </a:lnTo>
                  <a:lnTo>
                    <a:pt x="7704" y="9207"/>
                  </a:lnTo>
                  <a:lnTo>
                    <a:pt x="7887" y="9427"/>
                  </a:lnTo>
                  <a:lnTo>
                    <a:pt x="8034" y="9648"/>
                  </a:lnTo>
                  <a:lnTo>
                    <a:pt x="8181" y="9904"/>
                  </a:lnTo>
                  <a:lnTo>
                    <a:pt x="8254" y="10161"/>
                  </a:lnTo>
                  <a:lnTo>
                    <a:pt x="8254" y="10418"/>
                  </a:lnTo>
                  <a:lnTo>
                    <a:pt x="8218" y="10638"/>
                  </a:lnTo>
                  <a:lnTo>
                    <a:pt x="7704" y="10088"/>
                  </a:lnTo>
                  <a:lnTo>
                    <a:pt x="7154" y="9611"/>
                  </a:lnTo>
                  <a:lnTo>
                    <a:pt x="7080" y="9611"/>
                  </a:lnTo>
                  <a:lnTo>
                    <a:pt x="7044" y="9648"/>
                  </a:lnTo>
                  <a:lnTo>
                    <a:pt x="7080" y="9684"/>
                  </a:lnTo>
                  <a:lnTo>
                    <a:pt x="7557" y="10344"/>
                  </a:lnTo>
                  <a:lnTo>
                    <a:pt x="8071" y="10968"/>
                  </a:lnTo>
                  <a:lnTo>
                    <a:pt x="7887" y="11188"/>
                  </a:lnTo>
                  <a:lnTo>
                    <a:pt x="7741" y="11408"/>
                  </a:lnTo>
                  <a:lnTo>
                    <a:pt x="7521" y="11628"/>
                  </a:lnTo>
                  <a:lnTo>
                    <a:pt x="7227" y="11372"/>
                  </a:lnTo>
                  <a:lnTo>
                    <a:pt x="6860" y="11005"/>
                  </a:lnTo>
                  <a:lnTo>
                    <a:pt x="6787" y="10748"/>
                  </a:lnTo>
                  <a:lnTo>
                    <a:pt x="6750" y="10491"/>
                  </a:lnTo>
                  <a:lnTo>
                    <a:pt x="6640" y="10234"/>
                  </a:lnTo>
                  <a:lnTo>
                    <a:pt x="6530" y="9978"/>
                  </a:lnTo>
                  <a:lnTo>
                    <a:pt x="6457" y="9868"/>
                  </a:lnTo>
                  <a:lnTo>
                    <a:pt x="6310" y="9868"/>
                  </a:lnTo>
                  <a:lnTo>
                    <a:pt x="5870" y="10014"/>
                  </a:lnTo>
                  <a:lnTo>
                    <a:pt x="5650" y="10088"/>
                  </a:lnTo>
                  <a:lnTo>
                    <a:pt x="5577" y="10088"/>
                  </a:lnTo>
                  <a:lnTo>
                    <a:pt x="5466" y="10014"/>
                  </a:lnTo>
                  <a:lnTo>
                    <a:pt x="5210" y="9904"/>
                  </a:lnTo>
                  <a:lnTo>
                    <a:pt x="5026" y="9758"/>
                  </a:lnTo>
                  <a:lnTo>
                    <a:pt x="4953" y="9648"/>
                  </a:lnTo>
                  <a:lnTo>
                    <a:pt x="4880" y="9538"/>
                  </a:lnTo>
                  <a:lnTo>
                    <a:pt x="4843" y="9427"/>
                  </a:lnTo>
                  <a:lnTo>
                    <a:pt x="4843" y="9281"/>
                  </a:lnTo>
                  <a:lnTo>
                    <a:pt x="4880" y="9134"/>
                  </a:lnTo>
                  <a:lnTo>
                    <a:pt x="4953" y="8987"/>
                  </a:lnTo>
                  <a:lnTo>
                    <a:pt x="5063" y="8877"/>
                  </a:lnTo>
                  <a:lnTo>
                    <a:pt x="5210" y="8804"/>
                  </a:lnTo>
                  <a:lnTo>
                    <a:pt x="5577" y="8694"/>
                  </a:lnTo>
                  <a:lnTo>
                    <a:pt x="5870" y="8657"/>
                  </a:lnTo>
                  <a:lnTo>
                    <a:pt x="6384" y="8657"/>
                  </a:lnTo>
                  <a:lnTo>
                    <a:pt x="6897" y="8620"/>
                  </a:lnTo>
                  <a:close/>
                  <a:moveTo>
                    <a:pt x="8621" y="10088"/>
                  </a:moveTo>
                  <a:lnTo>
                    <a:pt x="9355" y="10565"/>
                  </a:lnTo>
                  <a:lnTo>
                    <a:pt x="9501" y="10711"/>
                  </a:lnTo>
                  <a:lnTo>
                    <a:pt x="9648" y="10858"/>
                  </a:lnTo>
                  <a:lnTo>
                    <a:pt x="9758" y="11005"/>
                  </a:lnTo>
                  <a:lnTo>
                    <a:pt x="9868" y="11151"/>
                  </a:lnTo>
                  <a:lnTo>
                    <a:pt x="9355" y="11628"/>
                  </a:lnTo>
                  <a:lnTo>
                    <a:pt x="9318" y="11592"/>
                  </a:lnTo>
                  <a:lnTo>
                    <a:pt x="9208" y="11482"/>
                  </a:lnTo>
                  <a:lnTo>
                    <a:pt x="9061" y="11408"/>
                  </a:lnTo>
                  <a:lnTo>
                    <a:pt x="8878" y="11298"/>
                  </a:lnTo>
                  <a:lnTo>
                    <a:pt x="8768" y="11188"/>
                  </a:lnTo>
                  <a:lnTo>
                    <a:pt x="8511" y="10931"/>
                  </a:lnTo>
                  <a:lnTo>
                    <a:pt x="8548" y="10821"/>
                  </a:lnTo>
                  <a:lnTo>
                    <a:pt x="8621" y="10638"/>
                  </a:lnTo>
                  <a:lnTo>
                    <a:pt x="8658" y="10455"/>
                  </a:lnTo>
                  <a:lnTo>
                    <a:pt x="8658" y="10271"/>
                  </a:lnTo>
                  <a:lnTo>
                    <a:pt x="8621" y="10088"/>
                  </a:lnTo>
                  <a:close/>
                  <a:moveTo>
                    <a:pt x="6860" y="11555"/>
                  </a:moveTo>
                  <a:lnTo>
                    <a:pt x="7190" y="11885"/>
                  </a:lnTo>
                  <a:lnTo>
                    <a:pt x="7007" y="11958"/>
                  </a:lnTo>
                  <a:lnTo>
                    <a:pt x="6897" y="11958"/>
                  </a:lnTo>
                  <a:lnTo>
                    <a:pt x="6787" y="11922"/>
                  </a:lnTo>
                  <a:lnTo>
                    <a:pt x="6860" y="11555"/>
                  </a:lnTo>
                  <a:close/>
                  <a:moveTo>
                    <a:pt x="8328" y="11262"/>
                  </a:moveTo>
                  <a:lnTo>
                    <a:pt x="8474" y="11445"/>
                  </a:lnTo>
                  <a:lnTo>
                    <a:pt x="8658" y="11628"/>
                  </a:lnTo>
                  <a:lnTo>
                    <a:pt x="8878" y="11775"/>
                  </a:lnTo>
                  <a:lnTo>
                    <a:pt x="8988" y="11812"/>
                  </a:lnTo>
                  <a:lnTo>
                    <a:pt x="9098" y="11848"/>
                  </a:lnTo>
                  <a:lnTo>
                    <a:pt x="8731" y="12105"/>
                  </a:lnTo>
                  <a:lnTo>
                    <a:pt x="8328" y="12325"/>
                  </a:lnTo>
                  <a:lnTo>
                    <a:pt x="8291" y="12289"/>
                  </a:lnTo>
                  <a:lnTo>
                    <a:pt x="7814" y="11885"/>
                  </a:lnTo>
                  <a:lnTo>
                    <a:pt x="8071" y="11592"/>
                  </a:lnTo>
                  <a:lnTo>
                    <a:pt x="8328" y="11262"/>
                  </a:lnTo>
                  <a:close/>
                  <a:moveTo>
                    <a:pt x="6970" y="2678"/>
                  </a:moveTo>
                  <a:lnTo>
                    <a:pt x="7374" y="2715"/>
                  </a:lnTo>
                  <a:lnTo>
                    <a:pt x="7777" y="2788"/>
                  </a:lnTo>
                  <a:lnTo>
                    <a:pt x="8181" y="2898"/>
                  </a:lnTo>
                  <a:lnTo>
                    <a:pt x="8548" y="3008"/>
                  </a:lnTo>
                  <a:lnTo>
                    <a:pt x="8915" y="3192"/>
                  </a:lnTo>
                  <a:lnTo>
                    <a:pt x="9281" y="3375"/>
                  </a:lnTo>
                  <a:lnTo>
                    <a:pt x="9611" y="3595"/>
                  </a:lnTo>
                  <a:lnTo>
                    <a:pt x="9501" y="3632"/>
                  </a:lnTo>
                  <a:lnTo>
                    <a:pt x="9281" y="3815"/>
                  </a:lnTo>
                  <a:lnTo>
                    <a:pt x="9171" y="3925"/>
                  </a:lnTo>
                  <a:lnTo>
                    <a:pt x="9061" y="4035"/>
                  </a:lnTo>
                  <a:lnTo>
                    <a:pt x="9061" y="4072"/>
                  </a:lnTo>
                  <a:lnTo>
                    <a:pt x="9061" y="4109"/>
                  </a:lnTo>
                  <a:lnTo>
                    <a:pt x="9135" y="4109"/>
                  </a:lnTo>
                  <a:lnTo>
                    <a:pt x="9245" y="4072"/>
                  </a:lnTo>
                  <a:lnTo>
                    <a:pt x="9355" y="4072"/>
                  </a:lnTo>
                  <a:lnTo>
                    <a:pt x="9685" y="3925"/>
                  </a:lnTo>
                  <a:lnTo>
                    <a:pt x="9905" y="3815"/>
                  </a:lnTo>
                  <a:lnTo>
                    <a:pt x="10198" y="4035"/>
                  </a:lnTo>
                  <a:lnTo>
                    <a:pt x="9905" y="4255"/>
                  </a:lnTo>
                  <a:lnTo>
                    <a:pt x="9611" y="4512"/>
                  </a:lnTo>
                  <a:lnTo>
                    <a:pt x="9281" y="4475"/>
                  </a:lnTo>
                  <a:lnTo>
                    <a:pt x="8731" y="4475"/>
                  </a:lnTo>
                  <a:lnTo>
                    <a:pt x="8584" y="4512"/>
                  </a:lnTo>
                  <a:lnTo>
                    <a:pt x="8548" y="4549"/>
                  </a:lnTo>
                  <a:lnTo>
                    <a:pt x="8511" y="4622"/>
                  </a:lnTo>
                  <a:lnTo>
                    <a:pt x="8328" y="4989"/>
                  </a:lnTo>
                  <a:lnTo>
                    <a:pt x="8108" y="5356"/>
                  </a:lnTo>
                  <a:lnTo>
                    <a:pt x="7851" y="5466"/>
                  </a:lnTo>
                  <a:lnTo>
                    <a:pt x="7594" y="5613"/>
                  </a:lnTo>
                  <a:lnTo>
                    <a:pt x="7117" y="5906"/>
                  </a:lnTo>
                  <a:lnTo>
                    <a:pt x="6714" y="6163"/>
                  </a:lnTo>
                  <a:lnTo>
                    <a:pt x="6530" y="6310"/>
                  </a:lnTo>
                  <a:lnTo>
                    <a:pt x="6457" y="6383"/>
                  </a:lnTo>
                  <a:lnTo>
                    <a:pt x="6420" y="6493"/>
                  </a:lnTo>
                  <a:lnTo>
                    <a:pt x="6384" y="6676"/>
                  </a:lnTo>
                  <a:lnTo>
                    <a:pt x="6420" y="6786"/>
                  </a:lnTo>
                  <a:lnTo>
                    <a:pt x="6457" y="6896"/>
                  </a:lnTo>
                  <a:lnTo>
                    <a:pt x="6567" y="6970"/>
                  </a:lnTo>
                  <a:lnTo>
                    <a:pt x="6677" y="6970"/>
                  </a:lnTo>
                  <a:lnTo>
                    <a:pt x="6824" y="7006"/>
                  </a:lnTo>
                  <a:lnTo>
                    <a:pt x="7117" y="6933"/>
                  </a:lnTo>
                  <a:lnTo>
                    <a:pt x="7301" y="6860"/>
                  </a:lnTo>
                  <a:lnTo>
                    <a:pt x="7447" y="6823"/>
                  </a:lnTo>
                  <a:lnTo>
                    <a:pt x="7484" y="6860"/>
                  </a:lnTo>
                  <a:lnTo>
                    <a:pt x="7411" y="6896"/>
                  </a:lnTo>
                  <a:lnTo>
                    <a:pt x="7227" y="7006"/>
                  </a:lnTo>
                  <a:lnTo>
                    <a:pt x="6860" y="7080"/>
                  </a:lnTo>
                  <a:lnTo>
                    <a:pt x="6530" y="7153"/>
                  </a:lnTo>
                  <a:lnTo>
                    <a:pt x="6347" y="7227"/>
                  </a:lnTo>
                  <a:lnTo>
                    <a:pt x="6237" y="7337"/>
                  </a:lnTo>
                  <a:lnTo>
                    <a:pt x="6163" y="7483"/>
                  </a:lnTo>
                  <a:lnTo>
                    <a:pt x="6127" y="7630"/>
                  </a:lnTo>
                  <a:lnTo>
                    <a:pt x="6127" y="7777"/>
                  </a:lnTo>
                  <a:lnTo>
                    <a:pt x="6163" y="7924"/>
                  </a:lnTo>
                  <a:lnTo>
                    <a:pt x="6237" y="8070"/>
                  </a:lnTo>
                  <a:lnTo>
                    <a:pt x="6384" y="8180"/>
                  </a:lnTo>
                  <a:lnTo>
                    <a:pt x="6494" y="8180"/>
                  </a:lnTo>
                  <a:lnTo>
                    <a:pt x="6567" y="8144"/>
                  </a:lnTo>
                  <a:lnTo>
                    <a:pt x="6640" y="8070"/>
                  </a:lnTo>
                  <a:lnTo>
                    <a:pt x="6714" y="7997"/>
                  </a:lnTo>
                  <a:lnTo>
                    <a:pt x="6897" y="7924"/>
                  </a:lnTo>
                  <a:lnTo>
                    <a:pt x="7337" y="7924"/>
                  </a:lnTo>
                  <a:lnTo>
                    <a:pt x="8328" y="7997"/>
                  </a:lnTo>
                  <a:lnTo>
                    <a:pt x="8328" y="8144"/>
                  </a:lnTo>
                  <a:lnTo>
                    <a:pt x="8364" y="8327"/>
                  </a:lnTo>
                  <a:lnTo>
                    <a:pt x="8438" y="8474"/>
                  </a:lnTo>
                  <a:lnTo>
                    <a:pt x="8548" y="8584"/>
                  </a:lnTo>
                  <a:lnTo>
                    <a:pt x="8768" y="8767"/>
                  </a:lnTo>
                  <a:lnTo>
                    <a:pt x="8548" y="8694"/>
                  </a:lnTo>
                  <a:lnTo>
                    <a:pt x="8328" y="8657"/>
                  </a:lnTo>
                  <a:lnTo>
                    <a:pt x="8291" y="8657"/>
                  </a:lnTo>
                  <a:lnTo>
                    <a:pt x="8291" y="8731"/>
                  </a:lnTo>
                  <a:lnTo>
                    <a:pt x="8511" y="8951"/>
                  </a:lnTo>
                  <a:lnTo>
                    <a:pt x="8768" y="9171"/>
                  </a:lnTo>
                  <a:lnTo>
                    <a:pt x="9355" y="9501"/>
                  </a:lnTo>
                  <a:lnTo>
                    <a:pt x="9428" y="9574"/>
                  </a:lnTo>
                  <a:lnTo>
                    <a:pt x="9538" y="9648"/>
                  </a:lnTo>
                  <a:lnTo>
                    <a:pt x="9648" y="9684"/>
                  </a:lnTo>
                  <a:lnTo>
                    <a:pt x="9795" y="9794"/>
                  </a:lnTo>
                  <a:lnTo>
                    <a:pt x="9942" y="9941"/>
                  </a:lnTo>
                  <a:lnTo>
                    <a:pt x="10125" y="10198"/>
                  </a:lnTo>
                  <a:lnTo>
                    <a:pt x="10272" y="10344"/>
                  </a:lnTo>
                  <a:lnTo>
                    <a:pt x="10418" y="10491"/>
                  </a:lnTo>
                  <a:lnTo>
                    <a:pt x="10125" y="10858"/>
                  </a:lnTo>
                  <a:lnTo>
                    <a:pt x="9978" y="10638"/>
                  </a:lnTo>
                  <a:lnTo>
                    <a:pt x="9795" y="10455"/>
                  </a:lnTo>
                  <a:lnTo>
                    <a:pt x="9428" y="10161"/>
                  </a:lnTo>
                  <a:lnTo>
                    <a:pt x="8988" y="9904"/>
                  </a:lnTo>
                  <a:lnTo>
                    <a:pt x="8401" y="9501"/>
                  </a:lnTo>
                  <a:lnTo>
                    <a:pt x="8144" y="9171"/>
                  </a:lnTo>
                  <a:lnTo>
                    <a:pt x="7851" y="8877"/>
                  </a:lnTo>
                  <a:lnTo>
                    <a:pt x="7557" y="8657"/>
                  </a:lnTo>
                  <a:lnTo>
                    <a:pt x="7227" y="8437"/>
                  </a:lnTo>
                  <a:lnTo>
                    <a:pt x="7190" y="8437"/>
                  </a:lnTo>
                  <a:lnTo>
                    <a:pt x="7190" y="8400"/>
                  </a:lnTo>
                  <a:lnTo>
                    <a:pt x="7154" y="8400"/>
                  </a:lnTo>
                  <a:lnTo>
                    <a:pt x="7044" y="8364"/>
                  </a:lnTo>
                  <a:lnTo>
                    <a:pt x="6677" y="8327"/>
                  </a:lnTo>
                  <a:lnTo>
                    <a:pt x="6273" y="8290"/>
                  </a:lnTo>
                  <a:lnTo>
                    <a:pt x="5870" y="8327"/>
                  </a:lnTo>
                  <a:lnTo>
                    <a:pt x="5466" y="8364"/>
                  </a:lnTo>
                  <a:lnTo>
                    <a:pt x="5173" y="8437"/>
                  </a:lnTo>
                  <a:lnTo>
                    <a:pt x="4990" y="8510"/>
                  </a:lnTo>
                  <a:lnTo>
                    <a:pt x="4843" y="8620"/>
                  </a:lnTo>
                  <a:lnTo>
                    <a:pt x="4733" y="8731"/>
                  </a:lnTo>
                  <a:lnTo>
                    <a:pt x="4623" y="8841"/>
                  </a:lnTo>
                  <a:lnTo>
                    <a:pt x="4549" y="8987"/>
                  </a:lnTo>
                  <a:lnTo>
                    <a:pt x="4476" y="9171"/>
                  </a:lnTo>
                  <a:lnTo>
                    <a:pt x="4476" y="9317"/>
                  </a:lnTo>
                  <a:lnTo>
                    <a:pt x="4476" y="9464"/>
                  </a:lnTo>
                  <a:lnTo>
                    <a:pt x="4513" y="9611"/>
                  </a:lnTo>
                  <a:lnTo>
                    <a:pt x="4549" y="9721"/>
                  </a:lnTo>
                  <a:lnTo>
                    <a:pt x="4733" y="9978"/>
                  </a:lnTo>
                  <a:lnTo>
                    <a:pt x="4953" y="10161"/>
                  </a:lnTo>
                  <a:lnTo>
                    <a:pt x="5246" y="10344"/>
                  </a:lnTo>
                  <a:lnTo>
                    <a:pt x="5577" y="10491"/>
                  </a:lnTo>
                  <a:lnTo>
                    <a:pt x="5687" y="10491"/>
                  </a:lnTo>
                  <a:lnTo>
                    <a:pt x="5797" y="10418"/>
                  </a:lnTo>
                  <a:lnTo>
                    <a:pt x="6090" y="10308"/>
                  </a:lnTo>
                  <a:lnTo>
                    <a:pt x="6090" y="10418"/>
                  </a:lnTo>
                  <a:lnTo>
                    <a:pt x="6090" y="10528"/>
                  </a:lnTo>
                  <a:lnTo>
                    <a:pt x="6163" y="10785"/>
                  </a:lnTo>
                  <a:lnTo>
                    <a:pt x="6310" y="10968"/>
                  </a:lnTo>
                  <a:lnTo>
                    <a:pt x="6494" y="11188"/>
                  </a:lnTo>
                  <a:lnTo>
                    <a:pt x="6494" y="11592"/>
                  </a:lnTo>
                  <a:lnTo>
                    <a:pt x="6420" y="11958"/>
                  </a:lnTo>
                  <a:lnTo>
                    <a:pt x="6384" y="12105"/>
                  </a:lnTo>
                  <a:lnTo>
                    <a:pt x="6420" y="12142"/>
                  </a:lnTo>
                  <a:lnTo>
                    <a:pt x="6457" y="12179"/>
                  </a:lnTo>
                  <a:lnTo>
                    <a:pt x="6714" y="12289"/>
                  </a:lnTo>
                  <a:lnTo>
                    <a:pt x="6970" y="12325"/>
                  </a:lnTo>
                  <a:lnTo>
                    <a:pt x="7227" y="12252"/>
                  </a:lnTo>
                  <a:lnTo>
                    <a:pt x="7447" y="12142"/>
                  </a:lnTo>
                  <a:lnTo>
                    <a:pt x="7924" y="12509"/>
                  </a:lnTo>
                  <a:lnTo>
                    <a:pt x="7484" y="12655"/>
                  </a:lnTo>
                  <a:lnTo>
                    <a:pt x="7044" y="12802"/>
                  </a:lnTo>
                  <a:lnTo>
                    <a:pt x="6714" y="12876"/>
                  </a:lnTo>
                  <a:lnTo>
                    <a:pt x="6604" y="12765"/>
                  </a:lnTo>
                  <a:lnTo>
                    <a:pt x="6494" y="12582"/>
                  </a:lnTo>
                  <a:lnTo>
                    <a:pt x="6310" y="12289"/>
                  </a:lnTo>
                  <a:lnTo>
                    <a:pt x="6090" y="12032"/>
                  </a:lnTo>
                  <a:lnTo>
                    <a:pt x="5870" y="11812"/>
                  </a:lnTo>
                  <a:lnTo>
                    <a:pt x="5466" y="11372"/>
                  </a:lnTo>
                  <a:lnTo>
                    <a:pt x="5100" y="10895"/>
                  </a:lnTo>
                  <a:lnTo>
                    <a:pt x="5063" y="10858"/>
                  </a:lnTo>
                  <a:lnTo>
                    <a:pt x="4990" y="10858"/>
                  </a:lnTo>
                  <a:lnTo>
                    <a:pt x="4953" y="10895"/>
                  </a:lnTo>
                  <a:lnTo>
                    <a:pt x="4953" y="10931"/>
                  </a:lnTo>
                  <a:lnTo>
                    <a:pt x="4953" y="11151"/>
                  </a:lnTo>
                  <a:lnTo>
                    <a:pt x="5026" y="11335"/>
                  </a:lnTo>
                  <a:lnTo>
                    <a:pt x="5100" y="11518"/>
                  </a:lnTo>
                  <a:lnTo>
                    <a:pt x="5246" y="11702"/>
                  </a:lnTo>
                  <a:lnTo>
                    <a:pt x="5540" y="12032"/>
                  </a:lnTo>
                  <a:lnTo>
                    <a:pt x="5833" y="12325"/>
                  </a:lnTo>
                  <a:lnTo>
                    <a:pt x="6017" y="12582"/>
                  </a:lnTo>
                  <a:lnTo>
                    <a:pt x="6200" y="12912"/>
                  </a:lnTo>
                  <a:lnTo>
                    <a:pt x="5650" y="12949"/>
                  </a:lnTo>
                  <a:lnTo>
                    <a:pt x="5026" y="12362"/>
                  </a:lnTo>
                  <a:lnTo>
                    <a:pt x="4659" y="11995"/>
                  </a:lnTo>
                  <a:lnTo>
                    <a:pt x="4513" y="11812"/>
                  </a:lnTo>
                  <a:lnTo>
                    <a:pt x="4439" y="11555"/>
                  </a:lnTo>
                  <a:lnTo>
                    <a:pt x="4403" y="11518"/>
                  </a:lnTo>
                  <a:lnTo>
                    <a:pt x="4329" y="11482"/>
                  </a:lnTo>
                  <a:lnTo>
                    <a:pt x="4256" y="11482"/>
                  </a:lnTo>
                  <a:lnTo>
                    <a:pt x="4219" y="11555"/>
                  </a:lnTo>
                  <a:lnTo>
                    <a:pt x="4219" y="11665"/>
                  </a:lnTo>
                  <a:lnTo>
                    <a:pt x="4219" y="11812"/>
                  </a:lnTo>
                  <a:lnTo>
                    <a:pt x="4293" y="12032"/>
                  </a:lnTo>
                  <a:lnTo>
                    <a:pt x="4403" y="12252"/>
                  </a:lnTo>
                  <a:lnTo>
                    <a:pt x="4586" y="12435"/>
                  </a:lnTo>
                  <a:lnTo>
                    <a:pt x="4953" y="12876"/>
                  </a:lnTo>
                  <a:lnTo>
                    <a:pt x="4880" y="12876"/>
                  </a:lnTo>
                  <a:lnTo>
                    <a:pt x="4880" y="12839"/>
                  </a:lnTo>
                  <a:lnTo>
                    <a:pt x="4880" y="12802"/>
                  </a:lnTo>
                  <a:lnTo>
                    <a:pt x="4843" y="12765"/>
                  </a:lnTo>
                  <a:lnTo>
                    <a:pt x="4549" y="12692"/>
                  </a:lnTo>
                  <a:lnTo>
                    <a:pt x="4439" y="12655"/>
                  </a:lnTo>
                  <a:lnTo>
                    <a:pt x="4366" y="12545"/>
                  </a:lnTo>
                  <a:lnTo>
                    <a:pt x="4293" y="12362"/>
                  </a:lnTo>
                  <a:lnTo>
                    <a:pt x="4073" y="11995"/>
                  </a:lnTo>
                  <a:lnTo>
                    <a:pt x="3926" y="11848"/>
                  </a:lnTo>
                  <a:lnTo>
                    <a:pt x="3816" y="11738"/>
                  </a:lnTo>
                  <a:lnTo>
                    <a:pt x="3816" y="11665"/>
                  </a:lnTo>
                  <a:lnTo>
                    <a:pt x="3816" y="11592"/>
                  </a:lnTo>
                  <a:lnTo>
                    <a:pt x="3779" y="11555"/>
                  </a:lnTo>
                  <a:lnTo>
                    <a:pt x="3742" y="11518"/>
                  </a:lnTo>
                  <a:lnTo>
                    <a:pt x="3669" y="11555"/>
                  </a:lnTo>
                  <a:lnTo>
                    <a:pt x="3559" y="11628"/>
                  </a:lnTo>
                  <a:lnTo>
                    <a:pt x="3522" y="11702"/>
                  </a:lnTo>
                  <a:lnTo>
                    <a:pt x="3522" y="11848"/>
                  </a:lnTo>
                  <a:lnTo>
                    <a:pt x="3559" y="11958"/>
                  </a:lnTo>
                  <a:lnTo>
                    <a:pt x="3669" y="12105"/>
                  </a:lnTo>
                  <a:lnTo>
                    <a:pt x="3779" y="12252"/>
                  </a:lnTo>
                  <a:lnTo>
                    <a:pt x="3889" y="12435"/>
                  </a:lnTo>
                  <a:lnTo>
                    <a:pt x="3963" y="12655"/>
                  </a:lnTo>
                  <a:lnTo>
                    <a:pt x="3963" y="12655"/>
                  </a:lnTo>
                  <a:lnTo>
                    <a:pt x="3376" y="12435"/>
                  </a:lnTo>
                  <a:lnTo>
                    <a:pt x="2825" y="12105"/>
                  </a:lnTo>
                  <a:lnTo>
                    <a:pt x="2789" y="12069"/>
                  </a:lnTo>
                  <a:lnTo>
                    <a:pt x="2715" y="11958"/>
                  </a:lnTo>
                  <a:lnTo>
                    <a:pt x="2605" y="11885"/>
                  </a:lnTo>
                  <a:lnTo>
                    <a:pt x="2349" y="11812"/>
                  </a:lnTo>
                  <a:lnTo>
                    <a:pt x="2312" y="11738"/>
                  </a:lnTo>
                  <a:lnTo>
                    <a:pt x="2165" y="11115"/>
                  </a:lnTo>
                  <a:lnTo>
                    <a:pt x="2092" y="10748"/>
                  </a:lnTo>
                  <a:lnTo>
                    <a:pt x="2055" y="10381"/>
                  </a:lnTo>
                  <a:lnTo>
                    <a:pt x="2055" y="10051"/>
                  </a:lnTo>
                  <a:lnTo>
                    <a:pt x="2092" y="9868"/>
                  </a:lnTo>
                  <a:lnTo>
                    <a:pt x="2165" y="9758"/>
                  </a:lnTo>
                  <a:lnTo>
                    <a:pt x="2238" y="9611"/>
                  </a:lnTo>
                  <a:lnTo>
                    <a:pt x="2349" y="9538"/>
                  </a:lnTo>
                  <a:lnTo>
                    <a:pt x="2495" y="9464"/>
                  </a:lnTo>
                  <a:lnTo>
                    <a:pt x="2679" y="9391"/>
                  </a:lnTo>
                  <a:lnTo>
                    <a:pt x="2715" y="9391"/>
                  </a:lnTo>
                  <a:lnTo>
                    <a:pt x="2752" y="9354"/>
                  </a:lnTo>
                  <a:lnTo>
                    <a:pt x="2789" y="9281"/>
                  </a:lnTo>
                  <a:lnTo>
                    <a:pt x="2789" y="9207"/>
                  </a:lnTo>
                  <a:lnTo>
                    <a:pt x="2715" y="9024"/>
                  </a:lnTo>
                  <a:lnTo>
                    <a:pt x="2605" y="8841"/>
                  </a:lnTo>
                  <a:lnTo>
                    <a:pt x="2495" y="8694"/>
                  </a:lnTo>
                  <a:lnTo>
                    <a:pt x="2349" y="8510"/>
                  </a:lnTo>
                  <a:lnTo>
                    <a:pt x="2055" y="8254"/>
                  </a:lnTo>
                  <a:lnTo>
                    <a:pt x="1725" y="7960"/>
                  </a:lnTo>
                  <a:lnTo>
                    <a:pt x="1505" y="7813"/>
                  </a:lnTo>
                  <a:lnTo>
                    <a:pt x="1285" y="7630"/>
                  </a:lnTo>
                  <a:lnTo>
                    <a:pt x="1175" y="7447"/>
                  </a:lnTo>
                  <a:lnTo>
                    <a:pt x="991" y="7300"/>
                  </a:lnTo>
                  <a:lnTo>
                    <a:pt x="771" y="7153"/>
                  </a:lnTo>
                  <a:lnTo>
                    <a:pt x="551" y="7117"/>
                  </a:lnTo>
                  <a:lnTo>
                    <a:pt x="661" y="6566"/>
                  </a:lnTo>
                  <a:lnTo>
                    <a:pt x="771" y="6089"/>
                  </a:lnTo>
                  <a:lnTo>
                    <a:pt x="808" y="6016"/>
                  </a:lnTo>
                  <a:lnTo>
                    <a:pt x="955" y="5943"/>
                  </a:lnTo>
                  <a:lnTo>
                    <a:pt x="1101" y="5906"/>
                  </a:lnTo>
                  <a:lnTo>
                    <a:pt x="1248" y="5906"/>
                  </a:lnTo>
                  <a:lnTo>
                    <a:pt x="1395" y="5943"/>
                  </a:lnTo>
                  <a:lnTo>
                    <a:pt x="1505" y="6016"/>
                  </a:lnTo>
                  <a:lnTo>
                    <a:pt x="1615" y="6126"/>
                  </a:lnTo>
                  <a:lnTo>
                    <a:pt x="1652" y="6236"/>
                  </a:lnTo>
                  <a:lnTo>
                    <a:pt x="1652" y="6420"/>
                  </a:lnTo>
                  <a:lnTo>
                    <a:pt x="1652" y="6530"/>
                  </a:lnTo>
                  <a:lnTo>
                    <a:pt x="1688" y="6566"/>
                  </a:lnTo>
                  <a:lnTo>
                    <a:pt x="1725" y="6566"/>
                  </a:lnTo>
                  <a:lnTo>
                    <a:pt x="1945" y="6676"/>
                  </a:lnTo>
                  <a:lnTo>
                    <a:pt x="2128" y="6786"/>
                  </a:lnTo>
                  <a:lnTo>
                    <a:pt x="2275" y="6970"/>
                  </a:lnTo>
                  <a:lnTo>
                    <a:pt x="2385" y="7153"/>
                  </a:lnTo>
                  <a:lnTo>
                    <a:pt x="2459" y="7227"/>
                  </a:lnTo>
                  <a:lnTo>
                    <a:pt x="2532" y="7227"/>
                  </a:lnTo>
                  <a:lnTo>
                    <a:pt x="2605" y="7190"/>
                  </a:lnTo>
                  <a:lnTo>
                    <a:pt x="2642" y="7080"/>
                  </a:lnTo>
                  <a:lnTo>
                    <a:pt x="2532" y="5943"/>
                  </a:lnTo>
                  <a:lnTo>
                    <a:pt x="2752" y="5906"/>
                  </a:lnTo>
                  <a:lnTo>
                    <a:pt x="3009" y="5796"/>
                  </a:lnTo>
                  <a:lnTo>
                    <a:pt x="3229" y="5723"/>
                  </a:lnTo>
                  <a:lnTo>
                    <a:pt x="3449" y="5686"/>
                  </a:lnTo>
                  <a:lnTo>
                    <a:pt x="3669" y="5649"/>
                  </a:lnTo>
                  <a:lnTo>
                    <a:pt x="3889" y="5686"/>
                  </a:lnTo>
                  <a:lnTo>
                    <a:pt x="4293" y="5723"/>
                  </a:lnTo>
                  <a:lnTo>
                    <a:pt x="5100" y="5723"/>
                  </a:lnTo>
                  <a:lnTo>
                    <a:pt x="5283" y="5649"/>
                  </a:lnTo>
                  <a:lnTo>
                    <a:pt x="5503" y="5576"/>
                  </a:lnTo>
                  <a:lnTo>
                    <a:pt x="5577" y="5539"/>
                  </a:lnTo>
                  <a:lnTo>
                    <a:pt x="5613" y="5466"/>
                  </a:lnTo>
                  <a:lnTo>
                    <a:pt x="5613" y="5356"/>
                  </a:lnTo>
                  <a:lnTo>
                    <a:pt x="5577" y="5282"/>
                  </a:lnTo>
                  <a:lnTo>
                    <a:pt x="5246" y="4916"/>
                  </a:lnTo>
                  <a:lnTo>
                    <a:pt x="4880" y="4549"/>
                  </a:lnTo>
                  <a:lnTo>
                    <a:pt x="4696" y="4365"/>
                  </a:lnTo>
                  <a:lnTo>
                    <a:pt x="4513" y="4219"/>
                  </a:lnTo>
                  <a:lnTo>
                    <a:pt x="4293" y="4109"/>
                  </a:lnTo>
                  <a:lnTo>
                    <a:pt x="4036" y="3999"/>
                  </a:lnTo>
                  <a:lnTo>
                    <a:pt x="3999" y="3889"/>
                  </a:lnTo>
                  <a:lnTo>
                    <a:pt x="3963" y="3815"/>
                  </a:lnTo>
                  <a:lnTo>
                    <a:pt x="3852" y="3742"/>
                  </a:lnTo>
                  <a:lnTo>
                    <a:pt x="3742" y="3668"/>
                  </a:lnTo>
                  <a:lnTo>
                    <a:pt x="3376" y="3522"/>
                  </a:lnTo>
                  <a:lnTo>
                    <a:pt x="3192" y="3448"/>
                  </a:lnTo>
                  <a:lnTo>
                    <a:pt x="2972" y="3412"/>
                  </a:lnTo>
                  <a:lnTo>
                    <a:pt x="3412" y="3228"/>
                  </a:lnTo>
                  <a:lnTo>
                    <a:pt x="3816" y="3045"/>
                  </a:lnTo>
                  <a:lnTo>
                    <a:pt x="4256" y="2935"/>
                  </a:lnTo>
                  <a:lnTo>
                    <a:pt x="4696" y="2861"/>
                  </a:lnTo>
                  <a:lnTo>
                    <a:pt x="5136" y="2788"/>
                  </a:lnTo>
                  <a:lnTo>
                    <a:pt x="6494" y="2788"/>
                  </a:lnTo>
                  <a:lnTo>
                    <a:pt x="6567" y="2751"/>
                  </a:lnTo>
                  <a:lnTo>
                    <a:pt x="6567" y="2678"/>
                  </a:lnTo>
                  <a:close/>
                  <a:moveTo>
                    <a:pt x="5100" y="15590"/>
                  </a:moveTo>
                  <a:lnTo>
                    <a:pt x="5246" y="15627"/>
                  </a:lnTo>
                  <a:lnTo>
                    <a:pt x="5503" y="15700"/>
                  </a:lnTo>
                  <a:lnTo>
                    <a:pt x="5393" y="15737"/>
                  </a:lnTo>
                  <a:lnTo>
                    <a:pt x="5320" y="15810"/>
                  </a:lnTo>
                  <a:lnTo>
                    <a:pt x="5246" y="15920"/>
                  </a:lnTo>
                  <a:lnTo>
                    <a:pt x="5246" y="16030"/>
                  </a:lnTo>
                  <a:lnTo>
                    <a:pt x="5210" y="16177"/>
                  </a:lnTo>
                  <a:lnTo>
                    <a:pt x="5246" y="16360"/>
                  </a:lnTo>
                  <a:lnTo>
                    <a:pt x="5246" y="16434"/>
                  </a:lnTo>
                  <a:lnTo>
                    <a:pt x="5283" y="16507"/>
                  </a:lnTo>
                  <a:lnTo>
                    <a:pt x="5356" y="16580"/>
                  </a:lnTo>
                  <a:lnTo>
                    <a:pt x="5430" y="16617"/>
                  </a:lnTo>
                  <a:lnTo>
                    <a:pt x="5540" y="16617"/>
                  </a:lnTo>
                  <a:lnTo>
                    <a:pt x="5870" y="16947"/>
                  </a:lnTo>
                  <a:lnTo>
                    <a:pt x="6237" y="17167"/>
                  </a:lnTo>
                  <a:lnTo>
                    <a:pt x="6567" y="17351"/>
                  </a:lnTo>
                  <a:lnTo>
                    <a:pt x="6750" y="17424"/>
                  </a:lnTo>
                  <a:lnTo>
                    <a:pt x="3449" y="17387"/>
                  </a:lnTo>
                  <a:lnTo>
                    <a:pt x="3596" y="17314"/>
                  </a:lnTo>
                  <a:lnTo>
                    <a:pt x="3926" y="17167"/>
                  </a:lnTo>
                  <a:lnTo>
                    <a:pt x="4256" y="16984"/>
                  </a:lnTo>
                  <a:lnTo>
                    <a:pt x="4476" y="16837"/>
                  </a:lnTo>
                  <a:lnTo>
                    <a:pt x="4696" y="16654"/>
                  </a:lnTo>
                  <a:lnTo>
                    <a:pt x="4770" y="16690"/>
                  </a:lnTo>
                  <a:lnTo>
                    <a:pt x="4880" y="16690"/>
                  </a:lnTo>
                  <a:lnTo>
                    <a:pt x="4953" y="16654"/>
                  </a:lnTo>
                  <a:lnTo>
                    <a:pt x="5026" y="16580"/>
                  </a:lnTo>
                  <a:lnTo>
                    <a:pt x="5136" y="16397"/>
                  </a:lnTo>
                  <a:lnTo>
                    <a:pt x="5210" y="16214"/>
                  </a:lnTo>
                  <a:lnTo>
                    <a:pt x="5173" y="16103"/>
                  </a:lnTo>
                  <a:lnTo>
                    <a:pt x="5100" y="16030"/>
                  </a:lnTo>
                  <a:lnTo>
                    <a:pt x="5063" y="15993"/>
                  </a:lnTo>
                  <a:lnTo>
                    <a:pt x="5100" y="15773"/>
                  </a:lnTo>
                  <a:lnTo>
                    <a:pt x="5100" y="15590"/>
                  </a:lnTo>
                  <a:close/>
                  <a:moveTo>
                    <a:pt x="9795" y="0"/>
                  </a:moveTo>
                  <a:lnTo>
                    <a:pt x="9648" y="74"/>
                  </a:lnTo>
                  <a:lnTo>
                    <a:pt x="9391" y="110"/>
                  </a:lnTo>
                  <a:lnTo>
                    <a:pt x="9171" y="220"/>
                  </a:lnTo>
                  <a:lnTo>
                    <a:pt x="9061" y="294"/>
                  </a:lnTo>
                  <a:lnTo>
                    <a:pt x="8988" y="404"/>
                  </a:lnTo>
                  <a:lnTo>
                    <a:pt x="8951" y="514"/>
                  </a:lnTo>
                  <a:lnTo>
                    <a:pt x="8915" y="661"/>
                  </a:lnTo>
                  <a:lnTo>
                    <a:pt x="8915" y="771"/>
                  </a:lnTo>
                  <a:lnTo>
                    <a:pt x="8915" y="881"/>
                  </a:lnTo>
                  <a:lnTo>
                    <a:pt x="8988" y="1027"/>
                  </a:lnTo>
                  <a:lnTo>
                    <a:pt x="9025" y="1137"/>
                  </a:lnTo>
                  <a:lnTo>
                    <a:pt x="8254" y="2348"/>
                  </a:lnTo>
                  <a:lnTo>
                    <a:pt x="7631" y="2201"/>
                  </a:lnTo>
                  <a:lnTo>
                    <a:pt x="7007" y="2165"/>
                  </a:lnTo>
                  <a:lnTo>
                    <a:pt x="6384" y="2165"/>
                  </a:lnTo>
                  <a:lnTo>
                    <a:pt x="5797" y="2238"/>
                  </a:lnTo>
                  <a:lnTo>
                    <a:pt x="5650" y="2275"/>
                  </a:lnTo>
                  <a:lnTo>
                    <a:pt x="5577" y="2385"/>
                  </a:lnTo>
                  <a:lnTo>
                    <a:pt x="5100" y="2348"/>
                  </a:lnTo>
                  <a:lnTo>
                    <a:pt x="4623" y="2421"/>
                  </a:lnTo>
                  <a:lnTo>
                    <a:pt x="4109" y="2495"/>
                  </a:lnTo>
                  <a:lnTo>
                    <a:pt x="3632" y="2641"/>
                  </a:lnTo>
                  <a:lnTo>
                    <a:pt x="3192" y="2825"/>
                  </a:lnTo>
                  <a:lnTo>
                    <a:pt x="2715" y="3045"/>
                  </a:lnTo>
                  <a:lnTo>
                    <a:pt x="2312" y="3302"/>
                  </a:lnTo>
                  <a:lnTo>
                    <a:pt x="1945" y="3558"/>
                  </a:lnTo>
                  <a:lnTo>
                    <a:pt x="1505" y="3925"/>
                  </a:lnTo>
                  <a:lnTo>
                    <a:pt x="1138" y="4365"/>
                  </a:lnTo>
                  <a:lnTo>
                    <a:pt x="808" y="4806"/>
                  </a:lnTo>
                  <a:lnTo>
                    <a:pt x="551" y="5282"/>
                  </a:lnTo>
                  <a:lnTo>
                    <a:pt x="331" y="5796"/>
                  </a:lnTo>
                  <a:lnTo>
                    <a:pt x="184" y="6346"/>
                  </a:lnTo>
                  <a:lnTo>
                    <a:pt x="74" y="6896"/>
                  </a:lnTo>
                  <a:lnTo>
                    <a:pt x="1" y="7447"/>
                  </a:lnTo>
                  <a:lnTo>
                    <a:pt x="1" y="7997"/>
                  </a:lnTo>
                  <a:lnTo>
                    <a:pt x="38" y="8547"/>
                  </a:lnTo>
                  <a:lnTo>
                    <a:pt x="148" y="9097"/>
                  </a:lnTo>
                  <a:lnTo>
                    <a:pt x="294" y="9648"/>
                  </a:lnTo>
                  <a:lnTo>
                    <a:pt x="478" y="10161"/>
                  </a:lnTo>
                  <a:lnTo>
                    <a:pt x="698" y="10638"/>
                  </a:lnTo>
                  <a:lnTo>
                    <a:pt x="991" y="11115"/>
                  </a:lnTo>
                  <a:lnTo>
                    <a:pt x="1358" y="11555"/>
                  </a:lnTo>
                  <a:lnTo>
                    <a:pt x="1725" y="11958"/>
                  </a:lnTo>
                  <a:lnTo>
                    <a:pt x="2165" y="12325"/>
                  </a:lnTo>
                  <a:lnTo>
                    <a:pt x="2679" y="12655"/>
                  </a:lnTo>
                  <a:lnTo>
                    <a:pt x="3156" y="12912"/>
                  </a:lnTo>
                  <a:lnTo>
                    <a:pt x="3706" y="13132"/>
                  </a:lnTo>
                  <a:lnTo>
                    <a:pt x="4256" y="13279"/>
                  </a:lnTo>
                  <a:lnTo>
                    <a:pt x="4806" y="13389"/>
                  </a:lnTo>
                  <a:lnTo>
                    <a:pt x="5393" y="13462"/>
                  </a:lnTo>
                  <a:lnTo>
                    <a:pt x="5943" y="13462"/>
                  </a:lnTo>
                  <a:lnTo>
                    <a:pt x="6494" y="13426"/>
                  </a:lnTo>
                  <a:lnTo>
                    <a:pt x="7044" y="13352"/>
                  </a:lnTo>
                  <a:lnTo>
                    <a:pt x="7594" y="13206"/>
                  </a:lnTo>
                  <a:lnTo>
                    <a:pt x="8108" y="13022"/>
                  </a:lnTo>
                  <a:lnTo>
                    <a:pt x="8621" y="12802"/>
                  </a:lnTo>
                  <a:lnTo>
                    <a:pt x="9098" y="12509"/>
                  </a:lnTo>
                  <a:lnTo>
                    <a:pt x="9538" y="12215"/>
                  </a:lnTo>
                  <a:lnTo>
                    <a:pt x="10052" y="11775"/>
                  </a:lnTo>
                  <a:lnTo>
                    <a:pt x="10492" y="11262"/>
                  </a:lnTo>
                  <a:lnTo>
                    <a:pt x="10932" y="10711"/>
                  </a:lnTo>
                  <a:lnTo>
                    <a:pt x="11299" y="10161"/>
                  </a:lnTo>
                  <a:lnTo>
                    <a:pt x="11629" y="9538"/>
                  </a:lnTo>
                  <a:lnTo>
                    <a:pt x="11886" y="8914"/>
                  </a:lnTo>
                  <a:lnTo>
                    <a:pt x="12106" y="8290"/>
                  </a:lnTo>
                  <a:lnTo>
                    <a:pt x="12179" y="7924"/>
                  </a:lnTo>
                  <a:lnTo>
                    <a:pt x="12216" y="7593"/>
                  </a:lnTo>
                  <a:lnTo>
                    <a:pt x="12253" y="7080"/>
                  </a:lnTo>
                  <a:lnTo>
                    <a:pt x="12216" y="6603"/>
                  </a:lnTo>
                  <a:lnTo>
                    <a:pt x="12106" y="6126"/>
                  </a:lnTo>
                  <a:lnTo>
                    <a:pt x="11922" y="5649"/>
                  </a:lnTo>
                  <a:lnTo>
                    <a:pt x="11739" y="5172"/>
                  </a:lnTo>
                  <a:lnTo>
                    <a:pt x="11482" y="4732"/>
                  </a:lnTo>
                  <a:lnTo>
                    <a:pt x="11189" y="4329"/>
                  </a:lnTo>
                  <a:lnTo>
                    <a:pt x="10859" y="3962"/>
                  </a:lnTo>
                  <a:lnTo>
                    <a:pt x="10822" y="3852"/>
                  </a:lnTo>
                  <a:lnTo>
                    <a:pt x="10712" y="3815"/>
                  </a:lnTo>
                  <a:lnTo>
                    <a:pt x="10272" y="3375"/>
                  </a:lnTo>
                  <a:lnTo>
                    <a:pt x="10162" y="3302"/>
                  </a:lnTo>
                  <a:lnTo>
                    <a:pt x="9832" y="3082"/>
                  </a:lnTo>
                  <a:lnTo>
                    <a:pt x="9501" y="2861"/>
                  </a:lnTo>
                  <a:lnTo>
                    <a:pt x="9135" y="2678"/>
                  </a:lnTo>
                  <a:lnTo>
                    <a:pt x="8768" y="2531"/>
                  </a:lnTo>
                  <a:lnTo>
                    <a:pt x="8804" y="2458"/>
                  </a:lnTo>
                  <a:lnTo>
                    <a:pt x="8841" y="2421"/>
                  </a:lnTo>
                  <a:lnTo>
                    <a:pt x="8804" y="2348"/>
                  </a:lnTo>
                  <a:lnTo>
                    <a:pt x="9171" y="1871"/>
                  </a:lnTo>
                  <a:lnTo>
                    <a:pt x="9501" y="1394"/>
                  </a:lnTo>
                  <a:lnTo>
                    <a:pt x="9758" y="1394"/>
                  </a:lnTo>
                  <a:lnTo>
                    <a:pt x="9868" y="1358"/>
                  </a:lnTo>
                  <a:lnTo>
                    <a:pt x="9978" y="1284"/>
                  </a:lnTo>
                  <a:lnTo>
                    <a:pt x="10052" y="1211"/>
                  </a:lnTo>
                  <a:lnTo>
                    <a:pt x="10602" y="1468"/>
                  </a:lnTo>
                  <a:lnTo>
                    <a:pt x="11079" y="1798"/>
                  </a:lnTo>
                  <a:lnTo>
                    <a:pt x="11556" y="2128"/>
                  </a:lnTo>
                  <a:lnTo>
                    <a:pt x="11996" y="2531"/>
                  </a:lnTo>
                  <a:lnTo>
                    <a:pt x="12399" y="2972"/>
                  </a:lnTo>
                  <a:lnTo>
                    <a:pt x="12766" y="3412"/>
                  </a:lnTo>
                  <a:lnTo>
                    <a:pt x="13060" y="3925"/>
                  </a:lnTo>
                  <a:lnTo>
                    <a:pt x="13353" y="4439"/>
                  </a:lnTo>
                  <a:lnTo>
                    <a:pt x="13573" y="4989"/>
                  </a:lnTo>
                  <a:lnTo>
                    <a:pt x="13757" y="5539"/>
                  </a:lnTo>
                  <a:lnTo>
                    <a:pt x="13903" y="6126"/>
                  </a:lnTo>
                  <a:lnTo>
                    <a:pt x="14013" y="6713"/>
                  </a:lnTo>
                  <a:lnTo>
                    <a:pt x="14087" y="7300"/>
                  </a:lnTo>
                  <a:lnTo>
                    <a:pt x="14087" y="7887"/>
                  </a:lnTo>
                  <a:lnTo>
                    <a:pt x="14087" y="8510"/>
                  </a:lnTo>
                  <a:lnTo>
                    <a:pt x="14013" y="9097"/>
                  </a:lnTo>
                  <a:lnTo>
                    <a:pt x="13867" y="9758"/>
                  </a:lnTo>
                  <a:lnTo>
                    <a:pt x="13720" y="10381"/>
                  </a:lnTo>
                  <a:lnTo>
                    <a:pt x="13463" y="11005"/>
                  </a:lnTo>
                  <a:lnTo>
                    <a:pt x="13206" y="11592"/>
                  </a:lnTo>
                  <a:lnTo>
                    <a:pt x="12876" y="12179"/>
                  </a:lnTo>
                  <a:lnTo>
                    <a:pt x="12473" y="12692"/>
                  </a:lnTo>
                  <a:lnTo>
                    <a:pt x="12069" y="13206"/>
                  </a:lnTo>
                  <a:lnTo>
                    <a:pt x="11592" y="13683"/>
                  </a:lnTo>
                  <a:lnTo>
                    <a:pt x="11079" y="14049"/>
                  </a:lnTo>
                  <a:lnTo>
                    <a:pt x="10565" y="14416"/>
                  </a:lnTo>
                  <a:lnTo>
                    <a:pt x="9978" y="14710"/>
                  </a:lnTo>
                  <a:lnTo>
                    <a:pt x="9391" y="14966"/>
                  </a:lnTo>
                  <a:lnTo>
                    <a:pt x="8804" y="15150"/>
                  </a:lnTo>
                  <a:lnTo>
                    <a:pt x="8181" y="15260"/>
                  </a:lnTo>
                  <a:lnTo>
                    <a:pt x="7557" y="15333"/>
                  </a:lnTo>
                  <a:lnTo>
                    <a:pt x="6897" y="15370"/>
                  </a:lnTo>
                  <a:lnTo>
                    <a:pt x="6420" y="15333"/>
                  </a:lnTo>
                  <a:lnTo>
                    <a:pt x="5943" y="15296"/>
                  </a:lnTo>
                  <a:lnTo>
                    <a:pt x="5466" y="15186"/>
                  </a:lnTo>
                  <a:lnTo>
                    <a:pt x="5026" y="15076"/>
                  </a:lnTo>
                  <a:lnTo>
                    <a:pt x="4549" y="14893"/>
                  </a:lnTo>
                  <a:lnTo>
                    <a:pt x="4109" y="14673"/>
                  </a:lnTo>
                  <a:lnTo>
                    <a:pt x="3632" y="14453"/>
                  </a:lnTo>
                  <a:lnTo>
                    <a:pt x="3669" y="14416"/>
                  </a:lnTo>
                  <a:lnTo>
                    <a:pt x="3706" y="14343"/>
                  </a:lnTo>
                  <a:lnTo>
                    <a:pt x="3706" y="14269"/>
                  </a:lnTo>
                  <a:lnTo>
                    <a:pt x="3706" y="14196"/>
                  </a:lnTo>
                  <a:lnTo>
                    <a:pt x="3669" y="14123"/>
                  </a:lnTo>
                  <a:lnTo>
                    <a:pt x="3522" y="14013"/>
                  </a:lnTo>
                  <a:lnTo>
                    <a:pt x="3376" y="13939"/>
                  </a:lnTo>
                  <a:lnTo>
                    <a:pt x="3229" y="13903"/>
                  </a:lnTo>
                  <a:lnTo>
                    <a:pt x="3009" y="13903"/>
                  </a:lnTo>
                  <a:lnTo>
                    <a:pt x="2899" y="13939"/>
                  </a:lnTo>
                  <a:lnTo>
                    <a:pt x="2752" y="14013"/>
                  </a:lnTo>
                  <a:lnTo>
                    <a:pt x="2642" y="14123"/>
                  </a:lnTo>
                  <a:lnTo>
                    <a:pt x="2605" y="14269"/>
                  </a:lnTo>
                  <a:lnTo>
                    <a:pt x="2605" y="14416"/>
                  </a:lnTo>
                  <a:lnTo>
                    <a:pt x="2642" y="14563"/>
                  </a:lnTo>
                  <a:lnTo>
                    <a:pt x="2715" y="14710"/>
                  </a:lnTo>
                  <a:lnTo>
                    <a:pt x="2825" y="14820"/>
                  </a:lnTo>
                  <a:lnTo>
                    <a:pt x="2972" y="14856"/>
                  </a:lnTo>
                  <a:lnTo>
                    <a:pt x="3119" y="14893"/>
                  </a:lnTo>
                  <a:lnTo>
                    <a:pt x="3266" y="14856"/>
                  </a:lnTo>
                  <a:lnTo>
                    <a:pt x="3376" y="14746"/>
                  </a:lnTo>
                  <a:lnTo>
                    <a:pt x="3522" y="14856"/>
                  </a:lnTo>
                  <a:lnTo>
                    <a:pt x="4036" y="15150"/>
                  </a:lnTo>
                  <a:lnTo>
                    <a:pt x="4439" y="15333"/>
                  </a:lnTo>
                  <a:lnTo>
                    <a:pt x="4806" y="15480"/>
                  </a:lnTo>
                  <a:lnTo>
                    <a:pt x="4770" y="15553"/>
                  </a:lnTo>
                  <a:lnTo>
                    <a:pt x="4733" y="15590"/>
                  </a:lnTo>
                  <a:lnTo>
                    <a:pt x="4659" y="15810"/>
                  </a:lnTo>
                  <a:lnTo>
                    <a:pt x="4623" y="16030"/>
                  </a:lnTo>
                  <a:lnTo>
                    <a:pt x="4586" y="16470"/>
                  </a:lnTo>
                  <a:lnTo>
                    <a:pt x="3963" y="16654"/>
                  </a:lnTo>
                  <a:lnTo>
                    <a:pt x="3376" y="16910"/>
                  </a:lnTo>
                  <a:lnTo>
                    <a:pt x="2752" y="17167"/>
                  </a:lnTo>
                  <a:lnTo>
                    <a:pt x="2128" y="17387"/>
                  </a:lnTo>
                  <a:lnTo>
                    <a:pt x="2055" y="17424"/>
                  </a:lnTo>
                  <a:lnTo>
                    <a:pt x="2018" y="17497"/>
                  </a:lnTo>
                  <a:lnTo>
                    <a:pt x="1982" y="17571"/>
                  </a:lnTo>
                  <a:lnTo>
                    <a:pt x="1982" y="17644"/>
                  </a:lnTo>
                  <a:lnTo>
                    <a:pt x="2018" y="17717"/>
                  </a:lnTo>
                  <a:lnTo>
                    <a:pt x="2055" y="17791"/>
                  </a:lnTo>
                  <a:lnTo>
                    <a:pt x="2128" y="17828"/>
                  </a:lnTo>
                  <a:lnTo>
                    <a:pt x="2202" y="17864"/>
                  </a:lnTo>
                  <a:lnTo>
                    <a:pt x="8401" y="17901"/>
                  </a:lnTo>
                  <a:lnTo>
                    <a:pt x="8474" y="17901"/>
                  </a:lnTo>
                  <a:lnTo>
                    <a:pt x="8548" y="17864"/>
                  </a:lnTo>
                  <a:lnTo>
                    <a:pt x="8621" y="17791"/>
                  </a:lnTo>
                  <a:lnTo>
                    <a:pt x="8621" y="17717"/>
                  </a:lnTo>
                  <a:lnTo>
                    <a:pt x="8621" y="17644"/>
                  </a:lnTo>
                  <a:lnTo>
                    <a:pt x="8621" y="17571"/>
                  </a:lnTo>
                  <a:lnTo>
                    <a:pt x="8584" y="17497"/>
                  </a:lnTo>
                  <a:lnTo>
                    <a:pt x="8474" y="17424"/>
                  </a:lnTo>
                  <a:lnTo>
                    <a:pt x="8108" y="17277"/>
                  </a:lnTo>
                  <a:lnTo>
                    <a:pt x="7667" y="17167"/>
                  </a:lnTo>
                  <a:lnTo>
                    <a:pt x="7264" y="17057"/>
                  </a:lnTo>
                  <a:lnTo>
                    <a:pt x="6860" y="16947"/>
                  </a:lnTo>
                  <a:lnTo>
                    <a:pt x="6494" y="16764"/>
                  </a:lnTo>
                  <a:lnTo>
                    <a:pt x="6163" y="16544"/>
                  </a:lnTo>
                  <a:lnTo>
                    <a:pt x="5907" y="16324"/>
                  </a:lnTo>
                  <a:lnTo>
                    <a:pt x="5797" y="16214"/>
                  </a:lnTo>
                  <a:lnTo>
                    <a:pt x="5650" y="16140"/>
                  </a:lnTo>
                  <a:lnTo>
                    <a:pt x="5650" y="16103"/>
                  </a:lnTo>
                  <a:lnTo>
                    <a:pt x="5687" y="15920"/>
                  </a:lnTo>
                  <a:lnTo>
                    <a:pt x="5650" y="15737"/>
                  </a:lnTo>
                  <a:lnTo>
                    <a:pt x="6127" y="15810"/>
                  </a:lnTo>
                  <a:lnTo>
                    <a:pt x="6640" y="15847"/>
                  </a:lnTo>
                  <a:lnTo>
                    <a:pt x="7631" y="15847"/>
                  </a:lnTo>
                  <a:lnTo>
                    <a:pt x="8218" y="15773"/>
                  </a:lnTo>
                  <a:lnTo>
                    <a:pt x="8841" y="15627"/>
                  </a:lnTo>
                  <a:lnTo>
                    <a:pt x="9428" y="15480"/>
                  </a:lnTo>
                  <a:lnTo>
                    <a:pt x="10015" y="15260"/>
                  </a:lnTo>
                  <a:lnTo>
                    <a:pt x="10565" y="14966"/>
                  </a:lnTo>
                  <a:lnTo>
                    <a:pt x="11079" y="14673"/>
                  </a:lnTo>
                  <a:lnTo>
                    <a:pt x="11592" y="14306"/>
                  </a:lnTo>
                  <a:lnTo>
                    <a:pt x="12069" y="13903"/>
                  </a:lnTo>
                  <a:lnTo>
                    <a:pt x="12509" y="13462"/>
                  </a:lnTo>
                  <a:lnTo>
                    <a:pt x="12913" y="12986"/>
                  </a:lnTo>
                  <a:lnTo>
                    <a:pt x="13280" y="12472"/>
                  </a:lnTo>
                  <a:lnTo>
                    <a:pt x="13573" y="11922"/>
                  </a:lnTo>
                  <a:lnTo>
                    <a:pt x="13867" y="11372"/>
                  </a:lnTo>
                  <a:lnTo>
                    <a:pt x="14087" y="10785"/>
                  </a:lnTo>
                  <a:lnTo>
                    <a:pt x="14307" y="10198"/>
                  </a:lnTo>
                  <a:lnTo>
                    <a:pt x="14417" y="9574"/>
                  </a:lnTo>
                  <a:lnTo>
                    <a:pt x="14527" y="8951"/>
                  </a:lnTo>
                  <a:lnTo>
                    <a:pt x="14600" y="8327"/>
                  </a:lnTo>
                  <a:lnTo>
                    <a:pt x="14600" y="7703"/>
                  </a:lnTo>
                  <a:lnTo>
                    <a:pt x="14564" y="7080"/>
                  </a:lnTo>
                  <a:lnTo>
                    <a:pt x="14490" y="6456"/>
                  </a:lnTo>
                  <a:lnTo>
                    <a:pt x="14380" y="5833"/>
                  </a:lnTo>
                  <a:lnTo>
                    <a:pt x="14197" y="5209"/>
                  </a:lnTo>
                  <a:lnTo>
                    <a:pt x="13977" y="4622"/>
                  </a:lnTo>
                  <a:lnTo>
                    <a:pt x="13720" y="3999"/>
                  </a:lnTo>
                  <a:lnTo>
                    <a:pt x="13353" y="3412"/>
                  </a:lnTo>
                  <a:lnTo>
                    <a:pt x="12986" y="2861"/>
                  </a:lnTo>
                  <a:lnTo>
                    <a:pt x="12509" y="2311"/>
                  </a:lnTo>
                  <a:lnTo>
                    <a:pt x="12032" y="1834"/>
                  </a:lnTo>
                  <a:lnTo>
                    <a:pt x="11482" y="1394"/>
                  </a:lnTo>
                  <a:lnTo>
                    <a:pt x="10895" y="1027"/>
                  </a:lnTo>
                  <a:lnTo>
                    <a:pt x="10602" y="881"/>
                  </a:lnTo>
                  <a:lnTo>
                    <a:pt x="10272" y="734"/>
                  </a:lnTo>
                  <a:lnTo>
                    <a:pt x="10308" y="587"/>
                  </a:lnTo>
                  <a:lnTo>
                    <a:pt x="10308" y="441"/>
                  </a:lnTo>
                  <a:lnTo>
                    <a:pt x="10272" y="294"/>
                  </a:lnTo>
                  <a:lnTo>
                    <a:pt x="10198" y="147"/>
                  </a:lnTo>
                  <a:lnTo>
                    <a:pt x="10088" y="74"/>
                  </a:lnTo>
                  <a:lnTo>
                    <a:pt x="9942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srgbClr val="A4C2F4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6" name="Shape 296"/>
            <p:cNvSpPr/>
            <p:nvPr/>
          </p:nvSpPr>
          <p:spPr>
            <a:xfrm>
              <a:off x="6071400" y="1791425"/>
              <a:ext cx="402625" cy="375100"/>
            </a:xfrm>
            <a:custGeom>
              <a:avLst/>
              <a:gdLst/>
              <a:ahLst/>
              <a:cxnLst/>
              <a:rect l="0" t="0" r="0" b="0"/>
              <a:pathLst>
                <a:path w="16105" h="15004" extrusionOk="0">
                  <a:moveTo>
                    <a:pt x="13170" y="587"/>
                  </a:moveTo>
                  <a:lnTo>
                    <a:pt x="13206" y="624"/>
                  </a:lnTo>
                  <a:lnTo>
                    <a:pt x="13280" y="661"/>
                  </a:lnTo>
                  <a:lnTo>
                    <a:pt x="13353" y="697"/>
                  </a:lnTo>
                  <a:lnTo>
                    <a:pt x="13610" y="771"/>
                  </a:lnTo>
                  <a:lnTo>
                    <a:pt x="13830" y="844"/>
                  </a:lnTo>
                  <a:lnTo>
                    <a:pt x="14013" y="954"/>
                  </a:lnTo>
                  <a:lnTo>
                    <a:pt x="14160" y="1174"/>
                  </a:lnTo>
                  <a:lnTo>
                    <a:pt x="14307" y="1394"/>
                  </a:lnTo>
                  <a:lnTo>
                    <a:pt x="14343" y="1651"/>
                  </a:lnTo>
                  <a:lnTo>
                    <a:pt x="14307" y="1908"/>
                  </a:lnTo>
                  <a:lnTo>
                    <a:pt x="14233" y="2128"/>
                  </a:lnTo>
                  <a:lnTo>
                    <a:pt x="14087" y="2348"/>
                  </a:lnTo>
                  <a:lnTo>
                    <a:pt x="13903" y="2531"/>
                  </a:lnTo>
                  <a:lnTo>
                    <a:pt x="13683" y="2678"/>
                  </a:lnTo>
                  <a:lnTo>
                    <a:pt x="13463" y="2788"/>
                  </a:lnTo>
                  <a:lnTo>
                    <a:pt x="13170" y="2825"/>
                  </a:lnTo>
                  <a:lnTo>
                    <a:pt x="12840" y="2788"/>
                  </a:lnTo>
                  <a:lnTo>
                    <a:pt x="12656" y="2751"/>
                  </a:lnTo>
                  <a:lnTo>
                    <a:pt x="12546" y="2715"/>
                  </a:lnTo>
                  <a:lnTo>
                    <a:pt x="12436" y="2641"/>
                  </a:lnTo>
                  <a:lnTo>
                    <a:pt x="12363" y="2495"/>
                  </a:lnTo>
                  <a:lnTo>
                    <a:pt x="12289" y="2495"/>
                  </a:lnTo>
                  <a:lnTo>
                    <a:pt x="12253" y="2275"/>
                  </a:lnTo>
                  <a:lnTo>
                    <a:pt x="12253" y="2054"/>
                  </a:lnTo>
                  <a:lnTo>
                    <a:pt x="12253" y="1871"/>
                  </a:lnTo>
                  <a:lnTo>
                    <a:pt x="12289" y="1724"/>
                  </a:lnTo>
                  <a:lnTo>
                    <a:pt x="12399" y="1394"/>
                  </a:lnTo>
                  <a:lnTo>
                    <a:pt x="12583" y="1064"/>
                  </a:lnTo>
                  <a:lnTo>
                    <a:pt x="12840" y="807"/>
                  </a:lnTo>
                  <a:lnTo>
                    <a:pt x="12986" y="697"/>
                  </a:lnTo>
                  <a:lnTo>
                    <a:pt x="13170" y="587"/>
                  </a:lnTo>
                  <a:close/>
                  <a:moveTo>
                    <a:pt x="9061" y="3338"/>
                  </a:moveTo>
                  <a:lnTo>
                    <a:pt x="9245" y="3412"/>
                  </a:lnTo>
                  <a:lnTo>
                    <a:pt x="9245" y="3448"/>
                  </a:lnTo>
                  <a:lnTo>
                    <a:pt x="9171" y="3632"/>
                  </a:lnTo>
                  <a:lnTo>
                    <a:pt x="9171" y="3668"/>
                  </a:lnTo>
                  <a:lnTo>
                    <a:pt x="9135" y="3632"/>
                  </a:lnTo>
                  <a:lnTo>
                    <a:pt x="9061" y="3522"/>
                  </a:lnTo>
                  <a:lnTo>
                    <a:pt x="8988" y="3448"/>
                  </a:lnTo>
                  <a:lnTo>
                    <a:pt x="8988" y="3412"/>
                  </a:lnTo>
                  <a:lnTo>
                    <a:pt x="8988" y="3375"/>
                  </a:lnTo>
                  <a:lnTo>
                    <a:pt x="9061" y="3338"/>
                  </a:lnTo>
                  <a:close/>
                  <a:moveTo>
                    <a:pt x="14123" y="440"/>
                  </a:moveTo>
                  <a:lnTo>
                    <a:pt x="14233" y="477"/>
                  </a:lnTo>
                  <a:lnTo>
                    <a:pt x="14307" y="587"/>
                  </a:lnTo>
                  <a:lnTo>
                    <a:pt x="14417" y="661"/>
                  </a:lnTo>
                  <a:lnTo>
                    <a:pt x="14454" y="807"/>
                  </a:lnTo>
                  <a:lnTo>
                    <a:pt x="14527" y="807"/>
                  </a:lnTo>
                  <a:lnTo>
                    <a:pt x="14490" y="624"/>
                  </a:lnTo>
                  <a:lnTo>
                    <a:pt x="14454" y="477"/>
                  </a:lnTo>
                  <a:lnTo>
                    <a:pt x="14600" y="551"/>
                  </a:lnTo>
                  <a:lnTo>
                    <a:pt x="14784" y="624"/>
                  </a:lnTo>
                  <a:lnTo>
                    <a:pt x="14967" y="771"/>
                  </a:lnTo>
                  <a:lnTo>
                    <a:pt x="15114" y="881"/>
                  </a:lnTo>
                  <a:lnTo>
                    <a:pt x="15224" y="1064"/>
                  </a:lnTo>
                  <a:lnTo>
                    <a:pt x="15334" y="1211"/>
                  </a:lnTo>
                  <a:lnTo>
                    <a:pt x="15444" y="1578"/>
                  </a:lnTo>
                  <a:lnTo>
                    <a:pt x="15554" y="1944"/>
                  </a:lnTo>
                  <a:lnTo>
                    <a:pt x="15627" y="2385"/>
                  </a:lnTo>
                  <a:lnTo>
                    <a:pt x="15664" y="2568"/>
                  </a:lnTo>
                  <a:lnTo>
                    <a:pt x="15627" y="2788"/>
                  </a:lnTo>
                  <a:lnTo>
                    <a:pt x="15591" y="2972"/>
                  </a:lnTo>
                  <a:lnTo>
                    <a:pt x="15481" y="3118"/>
                  </a:lnTo>
                  <a:lnTo>
                    <a:pt x="15187" y="3412"/>
                  </a:lnTo>
                  <a:lnTo>
                    <a:pt x="14930" y="3595"/>
                  </a:lnTo>
                  <a:lnTo>
                    <a:pt x="14600" y="3705"/>
                  </a:lnTo>
                  <a:lnTo>
                    <a:pt x="14270" y="3779"/>
                  </a:lnTo>
                  <a:lnTo>
                    <a:pt x="13940" y="3815"/>
                  </a:lnTo>
                  <a:lnTo>
                    <a:pt x="13720" y="3779"/>
                  </a:lnTo>
                  <a:lnTo>
                    <a:pt x="13500" y="3742"/>
                  </a:lnTo>
                  <a:lnTo>
                    <a:pt x="13316" y="3668"/>
                  </a:lnTo>
                  <a:lnTo>
                    <a:pt x="13133" y="3595"/>
                  </a:lnTo>
                  <a:lnTo>
                    <a:pt x="12950" y="3485"/>
                  </a:lnTo>
                  <a:lnTo>
                    <a:pt x="12803" y="3338"/>
                  </a:lnTo>
                  <a:lnTo>
                    <a:pt x="12656" y="3192"/>
                  </a:lnTo>
                  <a:lnTo>
                    <a:pt x="12546" y="3045"/>
                  </a:lnTo>
                  <a:lnTo>
                    <a:pt x="12840" y="3118"/>
                  </a:lnTo>
                  <a:lnTo>
                    <a:pt x="13133" y="3155"/>
                  </a:lnTo>
                  <a:lnTo>
                    <a:pt x="13426" y="3118"/>
                  </a:lnTo>
                  <a:lnTo>
                    <a:pt x="13720" y="3045"/>
                  </a:lnTo>
                  <a:lnTo>
                    <a:pt x="13977" y="2935"/>
                  </a:lnTo>
                  <a:lnTo>
                    <a:pt x="14233" y="2751"/>
                  </a:lnTo>
                  <a:lnTo>
                    <a:pt x="14417" y="2495"/>
                  </a:lnTo>
                  <a:lnTo>
                    <a:pt x="14600" y="2238"/>
                  </a:lnTo>
                  <a:lnTo>
                    <a:pt x="14674" y="1981"/>
                  </a:lnTo>
                  <a:lnTo>
                    <a:pt x="14710" y="1724"/>
                  </a:lnTo>
                  <a:lnTo>
                    <a:pt x="14674" y="1468"/>
                  </a:lnTo>
                  <a:lnTo>
                    <a:pt x="14600" y="1211"/>
                  </a:lnTo>
                  <a:lnTo>
                    <a:pt x="14490" y="991"/>
                  </a:lnTo>
                  <a:lnTo>
                    <a:pt x="14343" y="771"/>
                  </a:lnTo>
                  <a:lnTo>
                    <a:pt x="14160" y="587"/>
                  </a:lnTo>
                  <a:lnTo>
                    <a:pt x="13940" y="440"/>
                  </a:lnTo>
                  <a:close/>
                  <a:moveTo>
                    <a:pt x="13757" y="0"/>
                  </a:moveTo>
                  <a:lnTo>
                    <a:pt x="13610" y="74"/>
                  </a:lnTo>
                  <a:lnTo>
                    <a:pt x="13353" y="110"/>
                  </a:lnTo>
                  <a:lnTo>
                    <a:pt x="13133" y="147"/>
                  </a:lnTo>
                  <a:lnTo>
                    <a:pt x="12913" y="257"/>
                  </a:lnTo>
                  <a:lnTo>
                    <a:pt x="12729" y="404"/>
                  </a:lnTo>
                  <a:lnTo>
                    <a:pt x="12509" y="551"/>
                  </a:lnTo>
                  <a:lnTo>
                    <a:pt x="12363" y="734"/>
                  </a:lnTo>
                  <a:lnTo>
                    <a:pt x="12216" y="917"/>
                  </a:lnTo>
                  <a:lnTo>
                    <a:pt x="12069" y="1137"/>
                  </a:lnTo>
                  <a:lnTo>
                    <a:pt x="11996" y="1321"/>
                  </a:lnTo>
                  <a:lnTo>
                    <a:pt x="11922" y="1578"/>
                  </a:lnTo>
                  <a:lnTo>
                    <a:pt x="11849" y="1798"/>
                  </a:lnTo>
                  <a:lnTo>
                    <a:pt x="11849" y="2054"/>
                  </a:lnTo>
                  <a:lnTo>
                    <a:pt x="11849" y="2275"/>
                  </a:lnTo>
                  <a:lnTo>
                    <a:pt x="11886" y="2531"/>
                  </a:lnTo>
                  <a:lnTo>
                    <a:pt x="11959" y="2751"/>
                  </a:lnTo>
                  <a:lnTo>
                    <a:pt x="12033" y="2972"/>
                  </a:lnTo>
                  <a:lnTo>
                    <a:pt x="12143" y="3192"/>
                  </a:lnTo>
                  <a:lnTo>
                    <a:pt x="12253" y="3375"/>
                  </a:lnTo>
                  <a:lnTo>
                    <a:pt x="12399" y="3558"/>
                  </a:lnTo>
                  <a:lnTo>
                    <a:pt x="12583" y="3705"/>
                  </a:lnTo>
                  <a:lnTo>
                    <a:pt x="12766" y="3852"/>
                  </a:lnTo>
                  <a:lnTo>
                    <a:pt x="12986" y="3999"/>
                  </a:lnTo>
                  <a:lnTo>
                    <a:pt x="13206" y="4072"/>
                  </a:lnTo>
                  <a:lnTo>
                    <a:pt x="13426" y="4145"/>
                  </a:lnTo>
                  <a:lnTo>
                    <a:pt x="13683" y="4219"/>
                  </a:lnTo>
                  <a:lnTo>
                    <a:pt x="14123" y="4219"/>
                  </a:lnTo>
                  <a:lnTo>
                    <a:pt x="14564" y="4145"/>
                  </a:lnTo>
                  <a:lnTo>
                    <a:pt x="15004" y="3999"/>
                  </a:lnTo>
                  <a:lnTo>
                    <a:pt x="15371" y="3779"/>
                  </a:lnTo>
                  <a:lnTo>
                    <a:pt x="15591" y="3632"/>
                  </a:lnTo>
                  <a:lnTo>
                    <a:pt x="15737" y="3448"/>
                  </a:lnTo>
                  <a:lnTo>
                    <a:pt x="15884" y="3265"/>
                  </a:lnTo>
                  <a:lnTo>
                    <a:pt x="15994" y="3045"/>
                  </a:lnTo>
                  <a:lnTo>
                    <a:pt x="16067" y="2788"/>
                  </a:lnTo>
                  <a:lnTo>
                    <a:pt x="16104" y="2495"/>
                  </a:lnTo>
                  <a:lnTo>
                    <a:pt x="16067" y="2238"/>
                  </a:lnTo>
                  <a:lnTo>
                    <a:pt x="15994" y="1981"/>
                  </a:lnTo>
                  <a:lnTo>
                    <a:pt x="15884" y="1431"/>
                  </a:lnTo>
                  <a:lnTo>
                    <a:pt x="15774" y="1174"/>
                  </a:lnTo>
                  <a:lnTo>
                    <a:pt x="15664" y="954"/>
                  </a:lnTo>
                  <a:lnTo>
                    <a:pt x="15517" y="734"/>
                  </a:lnTo>
                  <a:lnTo>
                    <a:pt x="15371" y="551"/>
                  </a:lnTo>
                  <a:lnTo>
                    <a:pt x="15150" y="367"/>
                  </a:lnTo>
                  <a:lnTo>
                    <a:pt x="14930" y="220"/>
                  </a:lnTo>
                  <a:lnTo>
                    <a:pt x="14637" y="74"/>
                  </a:lnTo>
                  <a:lnTo>
                    <a:pt x="14270" y="0"/>
                  </a:lnTo>
                  <a:close/>
                  <a:moveTo>
                    <a:pt x="11115" y="4549"/>
                  </a:moveTo>
                  <a:lnTo>
                    <a:pt x="11446" y="4842"/>
                  </a:lnTo>
                  <a:lnTo>
                    <a:pt x="11299" y="4952"/>
                  </a:lnTo>
                  <a:lnTo>
                    <a:pt x="11115" y="4916"/>
                  </a:lnTo>
                  <a:lnTo>
                    <a:pt x="10932" y="4916"/>
                  </a:lnTo>
                  <a:lnTo>
                    <a:pt x="10639" y="4952"/>
                  </a:lnTo>
                  <a:lnTo>
                    <a:pt x="10859" y="4732"/>
                  </a:lnTo>
                  <a:lnTo>
                    <a:pt x="11115" y="4549"/>
                  </a:lnTo>
                  <a:close/>
                  <a:moveTo>
                    <a:pt x="6860" y="3632"/>
                  </a:moveTo>
                  <a:lnTo>
                    <a:pt x="7007" y="3668"/>
                  </a:lnTo>
                  <a:lnTo>
                    <a:pt x="7044" y="3705"/>
                  </a:lnTo>
                  <a:lnTo>
                    <a:pt x="7044" y="3742"/>
                  </a:lnTo>
                  <a:lnTo>
                    <a:pt x="7044" y="3779"/>
                  </a:lnTo>
                  <a:lnTo>
                    <a:pt x="7080" y="3852"/>
                  </a:lnTo>
                  <a:lnTo>
                    <a:pt x="7191" y="3889"/>
                  </a:lnTo>
                  <a:lnTo>
                    <a:pt x="7374" y="3889"/>
                  </a:lnTo>
                  <a:lnTo>
                    <a:pt x="7411" y="3925"/>
                  </a:lnTo>
                  <a:lnTo>
                    <a:pt x="7447" y="4035"/>
                  </a:lnTo>
                  <a:lnTo>
                    <a:pt x="7484" y="4145"/>
                  </a:lnTo>
                  <a:lnTo>
                    <a:pt x="7484" y="4255"/>
                  </a:lnTo>
                  <a:lnTo>
                    <a:pt x="7447" y="4512"/>
                  </a:lnTo>
                  <a:lnTo>
                    <a:pt x="7374" y="4769"/>
                  </a:lnTo>
                  <a:lnTo>
                    <a:pt x="7227" y="5026"/>
                  </a:lnTo>
                  <a:lnTo>
                    <a:pt x="7154" y="5136"/>
                  </a:lnTo>
                  <a:lnTo>
                    <a:pt x="7044" y="5209"/>
                  </a:lnTo>
                  <a:lnTo>
                    <a:pt x="6934" y="5246"/>
                  </a:lnTo>
                  <a:lnTo>
                    <a:pt x="6787" y="5246"/>
                  </a:lnTo>
                  <a:lnTo>
                    <a:pt x="6787" y="4989"/>
                  </a:lnTo>
                  <a:lnTo>
                    <a:pt x="6750" y="4769"/>
                  </a:lnTo>
                  <a:lnTo>
                    <a:pt x="6640" y="4549"/>
                  </a:lnTo>
                  <a:lnTo>
                    <a:pt x="6494" y="4329"/>
                  </a:lnTo>
                  <a:lnTo>
                    <a:pt x="6310" y="4145"/>
                  </a:lnTo>
                  <a:lnTo>
                    <a:pt x="6090" y="4035"/>
                  </a:lnTo>
                  <a:lnTo>
                    <a:pt x="6090" y="3925"/>
                  </a:lnTo>
                  <a:lnTo>
                    <a:pt x="6163" y="3852"/>
                  </a:lnTo>
                  <a:lnTo>
                    <a:pt x="6237" y="3779"/>
                  </a:lnTo>
                  <a:lnTo>
                    <a:pt x="6347" y="3742"/>
                  </a:lnTo>
                  <a:lnTo>
                    <a:pt x="6567" y="3705"/>
                  </a:lnTo>
                  <a:lnTo>
                    <a:pt x="6860" y="3632"/>
                  </a:lnTo>
                  <a:close/>
                  <a:moveTo>
                    <a:pt x="6530" y="3192"/>
                  </a:moveTo>
                  <a:lnTo>
                    <a:pt x="6494" y="3228"/>
                  </a:lnTo>
                  <a:lnTo>
                    <a:pt x="6457" y="3302"/>
                  </a:lnTo>
                  <a:lnTo>
                    <a:pt x="6457" y="3338"/>
                  </a:lnTo>
                  <a:lnTo>
                    <a:pt x="6457" y="3412"/>
                  </a:lnTo>
                  <a:lnTo>
                    <a:pt x="6200" y="3485"/>
                  </a:lnTo>
                  <a:lnTo>
                    <a:pt x="5980" y="3558"/>
                  </a:lnTo>
                  <a:lnTo>
                    <a:pt x="5797" y="3742"/>
                  </a:lnTo>
                  <a:lnTo>
                    <a:pt x="5760" y="3815"/>
                  </a:lnTo>
                  <a:lnTo>
                    <a:pt x="5687" y="3925"/>
                  </a:lnTo>
                  <a:lnTo>
                    <a:pt x="5687" y="4035"/>
                  </a:lnTo>
                  <a:lnTo>
                    <a:pt x="5687" y="4072"/>
                  </a:lnTo>
                  <a:lnTo>
                    <a:pt x="5797" y="4219"/>
                  </a:lnTo>
                  <a:lnTo>
                    <a:pt x="5907" y="4292"/>
                  </a:lnTo>
                  <a:lnTo>
                    <a:pt x="6053" y="4365"/>
                  </a:lnTo>
                  <a:lnTo>
                    <a:pt x="6163" y="4439"/>
                  </a:lnTo>
                  <a:lnTo>
                    <a:pt x="6274" y="4512"/>
                  </a:lnTo>
                  <a:lnTo>
                    <a:pt x="6347" y="4622"/>
                  </a:lnTo>
                  <a:lnTo>
                    <a:pt x="6420" y="4769"/>
                  </a:lnTo>
                  <a:lnTo>
                    <a:pt x="6494" y="5026"/>
                  </a:lnTo>
                  <a:lnTo>
                    <a:pt x="6457" y="5282"/>
                  </a:lnTo>
                  <a:lnTo>
                    <a:pt x="6494" y="5392"/>
                  </a:lnTo>
                  <a:lnTo>
                    <a:pt x="6530" y="5466"/>
                  </a:lnTo>
                  <a:lnTo>
                    <a:pt x="6750" y="5539"/>
                  </a:lnTo>
                  <a:lnTo>
                    <a:pt x="6934" y="5539"/>
                  </a:lnTo>
                  <a:lnTo>
                    <a:pt x="7117" y="5503"/>
                  </a:lnTo>
                  <a:lnTo>
                    <a:pt x="7264" y="5429"/>
                  </a:lnTo>
                  <a:lnTo>
                    <a:pt x="7411" y="5282"/>
                  </a:lnTo>
                  <a:lnTo>
                    <a:pt x="7521" y="5136"/>
                  </a:lnTo>
                  <a:lnTo>
                    <a:pt x="7631" y="4952"/>
                  </a:lnTo>
                  <a:lnTo>
                    <a:pt x="7704" y="4769"/>
                  </a:lnTo>
                  <a:lnTo>
                    <a:pt x="7741" y="4585"/>
                  </a:lnTo>
                  <a:lnTo>
                    <a:pt x="7777" y="4365"/>
                  </a:lnTo>
                  <a:lnTo>
                    <a:pt x="7777" y="4145"/>
                  </a:lnTo>
                  <a:lnTo>
                    <a:pt x="7777" y="3925"/>
                  </a:lnTo>
                  <a:lnTo>
                    <a:pt x="7704" y="3779"/>
                  </a:lnTo>
                  <a:lnTo>
                    <a:pt x="7631" y="3668"/>
                  </a:lnTo>
                  <a:lnTo>
                    <a:pt x="7484" y="3595"/>
                  </a:lnTo>
                  <a:lnTo>
                    <a:pt x="7337" y="3595"/>
                  </a:lnTo>
                  <a:lnTo>
                    <a:pt x="7301" y="3485"/>
                  </a:lnTo>
                  <a:lnTo>
                    <a:pt x="7227" y="3448"/>
                  </a:lnTo>
                  <a:lnTo>
                    <a:pt x="7044" y="3375"/>
                  </a:lnTo>
                  <a:lnTo>
                    <a:pt x="6824" y="3302"/>
                  </a:lnTo>
                  <a:lnTo>
                    <a:pt x="6677" y="3228"/>
                  </a:lnTo>
                  <a:lnTo>
                    <a:pt x="6567" y="3192"/>
                  </a:lnTo>
                  <a:close/>
                  <a:moveTo>
                    <a:pt x="11739" y="5136"/>
                  </a:moveTo>
                  <a:lnTo>
                    <a:pt x="12179" y="5686"/>
                  </a:lnTo>
                  <a:lnTo>
                    <a:pt x="11776" y="5796"/>
                  </a:lnTo>
                  <a:lnTo>
                    <a:pt x="11409" y="6016"/>
                  </a:lnTo>
                  <a:lnTo>
                    <a:pt x="11042" y="6236"/>
                  </a:lnTo>
                  <a:lnTo>
                    <a:pt x="10895" y="6383"/>
                  </a:lnTo>
                  <a:lnTo>
                    <a:pt x="10785" y="6566"/>
                  </a:lnTo>
                  <a:lnTo>
                    <a:pt x="10749" y="6640"/>
                  </a:lnTo>
                  <a:lnTo>
                    <a:pt x="10785" y="6676"/>
                  </a:lnTo>
                  <a:lnTo>
                    <a:pt x="10859" y="6713"/>
                  </a:lnTo>
                  <a:lnTo>
                    <a:pt x="10932" y="6713"/>
                  </a:lnTo>
                  <a:lnTo>
                    <a:pt x="11262" y="6493"/>
                  </a:lnTo>
                  <a:lnTo>
                    <a:pt x="11556" y="6310"/>
                  </a:lnTo>
                  <a:lnTo>
                    <a:pt x="11849" y="6199"/>
                  </a:lnTo>
                  <a:lnTo>
                    <a:pt x="12143" y="6089"/>
                  </a:lnTo>
                  <a:lnTo>
                    <a:pt x="12253" y="6053"/>
                  </a:lnTo>
                  <a:lnTo>
                    <a:pt x="12363" y="6016"/>
                  </a:lnTo>
                  <a:lnTo>
                    <a:pt x="12399" y="5979"/>
                  </a:lnTo>
                  <a:lnTo>
                    <a:pt x="12619" y="6456"/>
                  </a:lnTo>
                  <a:lnTo>
                    <a:pt x="12840" y="6896"/>
                  </a:lnTo>
                  <a:lnTo>
                    <a:pt x="12803" y="6933"/>
                  </a:lnTo>
                  <a:lnTo>
                    <a:pt x="12326" y="7043"/>
                  </a:lnTo>
                  <a:lnTo>
                    <a:pt x="11812" y="7117"/>
                  </a:lnTo>
                  <a:lnTo>
                    <a:pt x="11299" y="7117"/>
                  </a:lnTo>
                  <a:lnTo>
                    <a:pt x="10749" y="7080"/>
                  </a:lnTo>
                  <a:lnTo>
                    <a:pt x="10675" y="7117"/>
                  </a:lnTo>
                  <a:lnTo>
                    <a:pt x="10639" y="7153"/>
                  </a:lnTo>
                  <a:lnTo>
                    <a:pt x="10639" y="7227"/>
                  </a:lnTo>
                  <a:lnTo>
                    <a:pt x="10712" y="7300"/>
                  </a:lnTo>
                  <a:lnTo>
                    <a:pt x="10932" y="7373"/>
                  </a:lnTo>
                  <a:lnTo>
                    <a:pt x="11189" y="7447"/>
                  </a:lnTo>
                  <a:lnTo>
                    <a:pt x="11702" y="7483"/>
                  </a:lnTo>
                  <a:lnTo>
                    <a:pt x="11959" y="7483"/>
                  </a:lnTo>
                  <a:lnTo>
                    <a:pt x="12216" y="7447"/>
                  </a:lnTo>
                  <a:lnTo>
                    <a:pt x="12583" y="7373"/>
                  </a:lnTo>
                  <a:lnTo>
                    <a:pt x="12693" y="7373"/>
                  </a:lnTo>
                  <a:lnTo>
                    <a:pt x="12766" y="7337"/>
                  </a:lnTo>
                  <a:lnTo>
                    <a:pt x="12803" y="7410"/>
                  </a:lnTo>
                  <a:lnTo>
                    <a:pt x="12840" y="7447"/>
                  </a:lnTo>
                  <a:lnTo>
                    <a:pt x="12876" y="7483"/>
                  </a:lnTo>
                  <a:lnTo>
                    <a:pt x="12986" y="7520"/>
                  </a:lnTo>
                  <a:lnTo>
                    <a:pt x="13023" y="7777"/>
                  </a:lnTo>
                  <a:lnTo>
                    <a:pt x="13060" y="8070"/>
                  </a:lnTo>
                  <a:lnTo>
                    <a:pt x="12986" y="8107"/>
                  </a:lnTo>
                  <a:lnTo>
                    <a:pt x="12693" y="7997"/>
                  </a:lnTo>
                  <a:lnTo>
                    <a:pt x="12473" y="7887"/>
                  </a:lnTo>
                  <a:lnTo>
                    <a:pt x="12253" y="7777"/>
                  </a:lnTo>
                  <a:lnTo>
                    <a:pt x="11886" y="7777"/>
                  </a:lnTo>
                  <a:lnTo>
                    <a:pt x="11776" y="7813"/>
                  </a:lnTo>
                  <a:lnTo>
                    <a:pt x="11226" y="7777"/>
                  </a:lnTo>
                  <a:lnTo>
                    <a:pt x="10895" y="7740"/>
                  </a:lnTo>
                  <a:lnTo>
                    <a:pt x="10749" y="7740"/>
                  </a:lnTo>
                  <a:lnTo>
                    <a:pt x="10675" y="7703"/>
                  </a:lnTo>
                  <a:lnTo>
                    <a:pt x="10565" y="7483"/>
                  </a:lnTo>
                  <a:lnTo>
                    <a:pt x="10529" y="7483"/>
                  </a:lnTo>
                  <a:lnTo>
                    <a:pt x="10529" y="7520"/>
                  </a:lnTo>
                  <a:lnTo>
                    <a:pt x="10529" y="7887"/>
                  </a:lnTo>
                  <a:lnTo>
                    <a:pt x="10529" y="7960"/>
                  </a:lnTo>
                  <a:lnTo>
                    <a:pt x="10602" y="7997"/>
                  </a:lnTo>
                  <a:lnTo>
                    <a:pt x="11042" y="8107"/>
                  </a:lnTo>
                  <a:lnTo>
                    <a:pt x="11482" y="8144"/>
                  </a:lnTo>
                  <a:lnTo>
                    <a:pt x="11482" y="8327"/>
                  </a:lnTo>
                  <a:lnTo>
                    <a:pt x="11519" y="8474"/>
                  </a:lnTo>
                  <a:lnTo>
                    <a:pt x="11592" y="8547"/>
                  </a:lnTo>
                  <a:lnTo>
                    <a:pt x="11629" y="8584"/>
                  </a:lnTo>
                  <a:lnTo>
                    <a:pt x="11776" y="8657"/>
                  </a:lnTo>
                  <a:lnTo>
                    <a:pt x="11959" y="8767"/>
                  </a:lnTo>
                  <a:lnTo>
                    <a:pt x="11409" y="8657"/>
                  </a:lnTo>
                  <a:lnTo>
                    <a:pt x="10969" y="8474"/>
                  </a:lnTo>
                  <a:lnTo>
                    <a:pt x="10712" y="8437"/>
                  </a:lnTo>
                  <a:lnTo>
                    <a:pt x="10455" y="8400"/>
                  </a:lnTo>
                  <a:lnTo>
                    <a:pt x="10198" y="8217"/>
                  </a:lnTo>
                  <a:lnTo>
                    <a:pt x="10052" y="8180"/>
                  </a:lnTo>
                  <a:lnTo>
                    <a:pt x="9942" y="8144"/>
                  </a:lnTo>
                  <a:lnTo>
                    <a:pt x="9722" y="8180"/>
                  </a:lnTo>
                  <a:lnTo>
                    <a:pt x="9575" y="8254"/>
                  </a:lnTo>
                  <a:lnTo>
                    <a:pt x="9465" y="8364"/>
                  </a:lnTo>
                  <a:lnTo>
                    <a:pt x="9355" y="8510"/>
                  </a:lnTo>
                  <a:lnTo>
                    <a:pt x="9245" y="8584"/>
                  </a:lnTo>
                  <a:lnTo>
                    <a:pt x="9098" y="8620"/>
                  </a:lnTo>
                  <a:lnTo>
                    <a:pt x="8841" y="8584"/>
                  </a:lnTo>
                  <a:lnTo>
                    <a:pt x="8621" y="8620"/>
                  </a:lnTo>
                  <a:lnTo>
                    <a:pt x="8401" y="8694"/>
                  </a:lnTo>
                  <a:lnTo>
                    <a:pt x="8181" y="8804"/>
                  </a:lnTo>
                  <a:lnTo>
                    <a:pt x="7924" y="8804"/>
                  </a:lnTo>
                  <a:lnTo>
                    <a:pt x="7851" y="8767"/>
                  </a:lnTo>
                  <a:lnTo>
                    <a:pt x="7814" y="8730"/>
                  </a:lnTo>
                  <a:lnTo>
                    <a:pt x="7814" y="8694"/>
                  </a:lnTo>
                  <a:lnTo>
                    <a:pt x="7887" y="8620"/>
                  </a:lnTo>
                  <a:lnTo>
                    <a:pt x="7998" y="8510"/>
                  </a:lnTo>
                  <a:lnTo>
                    <a:pt x="8144" y="8437"/>
                  </a:lnTo>
                  <a:lnTo>
                    <a:pt x="8401" y="8327"/>
                  </a:lnTo>
                  <a:lnTo>
                    <a:pt x="8731" y="8180"/>
                  </a:lnTo>
                  <a:lnTo>
                    <a:pt x="8915" y="8070"/>
                  </a:lnTo>
                  <a:lnTo>
                    <a:pt x="9025" y="7924"/>
                  </a:lnTo>
                  <a:lnTo>
                    <a:pt x="9135" y="7777"/>
                  </a:lnTo>
                  <a:lnTo>
                    <a:pt x="9208" y="7630"/>
                  </a:lnTo>
                  <a:lnTo>
                    <a:pt x="9208" y="7447"/>
                  </a:lnTo>
                  <a:lnTo>
                    <a:pt x="9171" y="7227"/>
                  </a:lnTo>
                  <a:lnTo>
                    <a:pt x="9098" y="7117"/>
                  </a:lnTo>
                  <a:lnTo>
                    <a:pt x="8988" y="7006"/>
                  </a:lnTo>
                  <a:lnTo>
                    <a:pt x="8841" y="6896"/>
                  </a:lnTo>
                  <a:lnTo>
                    <a:pt x="8694" y="6860"/>
                  </a:lnTo>
                  <a:lnTo>
                    <a:pt x="8548" y="6823"/>
                  </a:lnTo>
                  <a:lnTo>
                    <a:pt x="8401" y="6823"/>
                  </a:lnTo>
                  <a:lnTo>
                    <a:pt x="8254" y="6860"/>
                  </a:lnTo>
                  <a:lnTo>
                    <a:pt x="8108" y="6933"/>
                  </a:lnTo>
                  <a:lnTo>
                    <a:pt x="7924" y="7117"/>
                  </a:lnTo>
                  <a:lnTo>
                    <a:pt x="7924" y="7117"/>
                  </a:lnTo>
                  <a:lnTo>
                    <a:pt x="7998" y="6970"/>
                  </a:lnTo>
                  <a:lnTo>
                    <a:pt x="8108" y="6860"/>
                  </a:lnTo>
                  <a:lnTo>
                    <a:pt x="8291" y="6603"/>
                  </a:lnTo>
                  <a:lnTo>
                    <a:pt x="8511" y="6383"/>
                  </a:lnTo>
                  <a:lnTo>
                    <a:pt x="8768" y="6126"/>
                  </a:lnTo>
                  <a:lnTo>
                    <a:pt x="8951" y="5943"/>
                  </a:lnTo>
                  <a:lnTo>
                    <a:pt x="9135" y="5796"/>
                  </a:lnTo>
                  <a:lnTo>
                    <a:pt x="9171" y="5796"/>
                  </a:lnTo>
                  <a:lnTo>
                    <a:pt x="9391" y="5759"/>
                  </a:lnTo>
                  <a:lnTo>
                    <a:pt x="9612" y="5686"/>
                  </a:lnTo>
                  <a:lnTo>
                    <a:pt x="10052" y="5539"/>
                  </a:lnTo>
                  <a:lnTo>
                    <a:pt x="10455" y="5356"/>
                  </a:lnTo>
                  <a:lnTo>
                    <a:pt x="10639" y="5282"/>
                  </a:lnTo>
                  <a:lnTo>
                    <a:pt x="10895" y="5246"/>
                  </a:lnTo>
                  <a:lnTo>
                    <a:pt x="10895" y="5246"/>
                  </a:lnTo>
                  <a:lnTo>
                    <a:pt x="10602" y="5503"/>
                  </a:lnTo>
                  <a:lnTo>
                    <a:pt x="10492" y="5649"/>
                  </a:lnTo>
                  <a:lnTo>
                    <a:pt x="10419" y="5833"/>
                  </a:lnTo>
                  <a:lnTo>
                    <a:pt x="10455" y="5869"/>
                  </a:lnTo>
                  <a:lnTo>
                    <a:pt x="10639" y="5796"/>
                  </a:lnTo>
                  <a:lnTo>
                    <a:pt x="10822" y="5723"/>
                  </a:lnTo>
                  <a:lnTo>
                    <a:pt x="11152" y="5503"/>
                  </a:lnTo>
                  <a:lnTo>
                    <a:pt x="11739" y="5136"/>
                  </a:lnTo>
                  <a:close/>
                  <a:moveTo>
                    <a:pt x="11996" y="8254"/>
                  </a:moveTo>
                  <a:lnTo>
                    <a:pt x="12546" y="8400"/>
                  </a:lnTo>
                  <a:lnTo>
                    <a:pt x="12729" y="8584"/>
                  </a:lnTo>
                  <a:lnTo>
                    <a:pt x="12803" y="8620"/>
                  </a:lnTo>
                  <a:lnTo>
                    <a:pt x="12876" y="8657"/>
                  </a:lnTo>
                  <a:lnTo>
                    <a:pt x="12950" y="8620"/>
                  </a:lnTo>
                  <a:lnTo>
                    <a:pt x="13023" y="8584"/>
                  </a:lnTo>
                  <a:lnTo>
                    <a:pt x="12950" y="9024"/>
                  </a:lnTo>
                  <a:lnTo>
                    <a:pt x="12509" y="8914"/>
                  </a:lnTo>
                  <a:lnTo>
                    <a:pt x="12399" y="8657"/>
                  </a:lnTo>
                  <a:lnTo>
                    <a:pt x="12216" y="8474"/>
                  </a:lnTo>
                  <a:lnTo>
                    <a:pt x="12033" y="8327"/>
                  </a:lnTo>
                  <a:lnTo>
                    <a:pt x="11959" y="8290"/>
                  </a:lnTo>
                  <a:lnTo>
                    <a:pt x="11996" y="8254"/>
                  </a:lnTo>
                  <a:close/>
                  <a:moveTo>
                    <a:pt x="10932" y="8841"/>
                  </a:moveTo>
                  <a:lnTo>
                    <a:pt x="11519" y="9097"/>
                  </a:lnTo>
                  <a:lnTo>
                    <a:pt x="12106" y="9244"/>
                  </a:lnTo>
                  <a:lnTo>
                    <a:pt x="12033" y="9391"/>
                  </a:lnTo>
                  <a:lnTo>
                    <a:pt x="11922" y="9537"/>
                  </a:lnTo>
                  <a:lnTo>
                    <a:pt x="11776" y="9611"/>
                  </a:lnTo>
                  <a:lnTo>
                    <a:pt x="11702" y="9611"/>
                  </a:lnTo>
                  <a:lnTo>
                    <a:pt x="11629" y="9574"/>
                  </a:lnTo>
                  <a:lnTo>
                    <a:pt x="11519" y="9537"/>
                  </a:lnTo>
                  <a:lnTo>
                    <a:pt x="11409" y="9427"/>
                  </a:lnTo>
                  <a:lnTo>
                    <a:pt x="11226" y="9244"/>
                  </a:lnTo>
                  <a:lnTo>
                    <a:pt x="10932" y="8841"/>
                  </a:lnTo>
                  <a:close/>
                  <a:moveTo>
                    <a:pt x="12509" y="9354"/>
                  </a:moveTo>
                  <a:lnTo>
                    <a:pt x="12876" y="9391"/>
                  </a:lnTo>
                  <a:lnTo>
                    <a:pt x="12656" y="10161"/>
                  </a:lnTo>
                  <a:lnTo>
                    <a:pt x="12583" y="10088"/>
                  </a:lnTo>
                  <a:lnTo>
                    <a:pt x="12363" y="10088"/>
                  </a:lnTo>
                  <a:lnTo>
                    <a:pt x="12216" y="10051"/>
                  </a:lnTo>
                  <a:lnTo>
                    <a:pt x="11886" y="9978"/>
                  </a:lnTo>
                  <a:lnTo>
                    <a:pt x="12106" y="9868"/>
                  </a:lnTo>
                  <a:lnTo>
                    <a:pt x="12289" y="9758"/>
                  </a:lnTo>
                  <a:lnTo>
                    <a:pt x="12399" y="9574"/>
                  </a:lnTo>
                  <a:lnTo>
                    <a:pt x="12509" y="9354"/>
                  </a:lnTo>
                  <a:close/>
                  <a:moveTo>
                    <a:pt x="10382" y="9721"/>
                  </a:moveTo>
                  <a:lnTo>
                    <a:pt x="11409" y="10161"/>
                  </a:lnTo>
                  <a:lnTo>
                    <a:pt x="11922" y="10381"/>
                  </a:lnTo>
                  <a:lnTo>
                    <a:pt x="12253" y="10491"/>
                  </a:lnTo>
                  <a:lnTo>
                    <a:pt x="12399" y="10491"/>
                  </a:lnTo>
                  <a:lnTo>
                    <a:pt x="12509" y="10455"/>
                  </a:lnTo>
                  <a:lnTo>
                    <a:pt x="12326" y="10968"/>
                  </a:lnTo>
                  <a:lnTo>
                    <a:pt x="12033" y="10858"/>
                  </a:lnTo>
                  <a:lnTo>
                    <a:pt x="11886" y="10785"/>
                  </a:lnTo>
                  <a:lnTo>
                    <a:pt x="11776" y="10711"/>
                  </a:lnTo>
                  <a:lnTo>
                    <a:pt x="11519" y="10528"/>
                  </a:lnTo>
                  <a:lnTo>
                    <a:pt x="11409" y="10418"/>
                  </a:lnTo>
                  <a:lnTo>
                    <a:pt x="11262" y="10344"/>
                  </a:lnTo>
                  <a:lnTo>
                    <a:pt x="11079" y="10308"/>
                  </a:lnTo>
                  <a:lnTo>
                    <a:pt x="10895" y="10271"/>
                  </a:lnTo>
                  <a:lnTo>
                    <a:pt x="10492" y="10234"/>
                  </a:lnTo>
                  <a:lnTo>
                    <a:pt x="10455" y="9978"/>
                  </a:lnTo>
                  <a:lnTo>
                    <a:pt x="10382" y="9721"/>
                  </a:lnTo>
                  <a:close/>
                  <a:moveTo>
                    <a:pt x="10455" y="10528"/>
                  </a:moveTo>
                  <a:lnTo>
                    <a:pt x="10785" y="10601"/>
                  </a:lnTo>
                  <a:lnTo>
                    <a:pt x="10969" y="10638"/>
                  </a:lnTo>
                  <a:lnTo>
                    <a:pt x="11115" y="10711"/>
                  </a:lnTo>
                  <a:lnTo>
                    <a:pt x="11336" y="10821"/>
                  </a:lnTo>
                  <a:lnTo>
                    <a:pt x="11519" y="10968"/>
                  </a:lnTo>
                  <a:lnTo>
                    <a:pt x="11702" y="11115"/>
                  </a:lnTo>
                  <a:lnTo>
                    <a:pt x="11886" y="11262"/>
                  </a:lnTo>
                  <a:lnTo>
                    <a:pt x="12106" y="11335"/>
                  </a:lnTo>
                  <a:lnTo>
                    <a:pt x="11739" y="11922"/>
                  </a:lnTo>
                  <a:lnTo>
                    <a:pt x="11629" y="11922"/>
                  </a:lnTo>
                  <a:lnTo>
                    <a:pt x="11482" y="11885"/>
                  </a:lnTo>
                  <a:lnTo>
                    <a:pt x="11226" y="11738"/>
                  </a:lnTo>
                  <a:lnTo>
                    <a:pt x="10565" y="11482"/>
                  </a:lnTo>
                  <a:lnTo>
                    <a:pt x="10272" y="11335"/>
                  </a:lnTo>
                  <a:lnTo>
                    <a:pt x="10382" y="10968"/>
                  </a:lnTo>
                  <a:lnTo>
                    <a:pt x="10455" y="10601"/>
                  </a:lnTo>
                  <a:lnTo>
                    <a:pt x="10455" y="10528"/>
                  </a:lnTo>
                  <a:close/>
                  <a:moveTo>
                    <a:pt x="10125" y="11665"/>
                  </a:moveTo>
                  <a:lnTo>
                    <a:pt x="10785" y="11958"/>
                  </a:lnTo>
                  <a:lnTo>
                    <a:pt x="11115" y="12142"/>
                  </a:lnTo>
                  <a:lnTo>
                    <a:pt x="11299" y="12215"/>
                  </a:lnTo>
                  <a:lnTo>
                    <a:pt x="11482" y="12289"/>
                  </a:lnTo>
                  <a:lnTo>
                    <a:pt x="11226" y="12655"/>
                  </a:lnTo>
                  <a:lnTo>
                    <a:pt x="10895" y="12545"/>
                  </a:lnTo>
                  <a:lnTo>
                    <a:pt x="10455" y="12399"/>
                  </a:lnTo>
                  <a:lnTo>
                    <a:pt x="10052" y="12252"/>
                  </a:lnTo>
                  <a:lnTo>
                    <a:pt x="9868" y="12142"/>
                  </a:lnTo>
                  <a:lnTo>
                    <a:pt x="10125" y="11665"/>
                  </a:lnTo>
                  <a:close/>
                  <a:moveTo>
                    <a:pt x="9355" y="9574"/>
                  </a:moveTo>
                  <a:lnTo>
                    <a:pt x="9575" y="9611"/>
                  </a:lnTo>
                  <a:lnTo>
                    <a:pt x="9795" y="9648"/>
                  </a:lnTo>
                  <a:lnTo>
                    <a:pt x="9978" y="9758"/>
                  </a:lnTo>
                  <a:lnTo>
                    <a:pt x="10052" y="9868"/>
                  </a:lnTo>
                  <a:lnTo>
                    <a:pt x="10088" y="9941"/>
                  </a:lnTo>
                  <a:lnTo>
                    <a:pt x="10125" y="10088"/>
                  </a:lnTo>
                  <a:lnTo>
                    <a:pt x="10125" y="10198"/>
                  </a:lnTo>
                  <a:lnTo>
                    <a:pt x="9832" y="10161"/>
                  </a:lnTo>
                  <a:lnTo>
                    <a:pt x="9795" y="10198"/>
                  </a:lnTo>
                  <a:lnTo>
                    <a:pt x="9795" y="10234"/>
                  </a:lnTo>
                  <a:lnTo>
                    <a:pt x="9942" y="10344"/>
                  </a:lnTo>
                  <a:lnTo>
                    <a:pt x="10088" y="10455"/>
                  </a:lnTo>
                  <a:lnTo>
                    <a:pt x="10015" y="10785"/>
                  </a:lnTo>
                  <a:lnTo>
                    <a:pt x="9942" y="11078"/>
                  </a:lnTo>
                  <a:lnTo>
                    <a:pt x="9905" y="11188"/>
                  </a:lnTo>
                  <a:lnTo>
                    <a:pt x="9648" y="11115"/>
                  </a:lnTo>
                  <a:lnTo>
                    <a:pt x="9391" y="11078"/>
                  </a:lnTo>
                  <a:lnTo>
                    <a:pt x="9355" y="11078"/>
                  </a:lnTo>
                  <a:lnTo>
                    <a:pt x="9318" y="11115"/>
                  </a:lnTo>
                  <a:lnTo>
                    <a:pt x="9318" y="11151"/>
                  </a:lnTo>
                  <a:lnTo>
                    <a:pt x="9355" y="11188"/>
                  </a:lnTo>
                  <a:lnTo>
                    <a:pt x="9538" y="11372"/>
                  </a:lnTo>
                  <a:lnTo>
                    <a:pt x="9795" y="11518"/>
                  </a:lnTo>
                  <a:lnTo>
                    <a:pt x="9501" y="11995"/>
                  </a:lnTo>
                  <a:lnTo>
                    <a:pt x="9061" y="11812"/>
                  </a:lnTo>
                  <a:lnTo>
                    <a:pt x="8584" y="11628"/>
                  </a:lnTo>
                  <a:lnTo>
                    <a:pt x="8548" y="11628"/>
                  </a:lnTo>
                  <a:lnTo>
                    <a:pt x="8548" y="11702"/>
                  </a:lnTo>
                  <a:lnTo>
                    <a:pt x="8731" y="11848"/>
                  </a:lnTo>
                  <a:lnTo>
                    <a:pt x="8915" y="12032"/>
                  </a:lnTo>
                  <a:lnTo>
                    <a:pt x="9318" y="12289"/>
                  </a:lnTo>
                  <a:lnTo>
                    <a:pt x="9061" y="12582"/>
                  </a:lnTo>
                  <a:lnTo>
                    <a:pt x="8805" y="12802"/>
                  </a:lnTo>
                  <a:lnTo>
                    <a:pt x="8548" y="12692"/>
                  </a:lnTo>
                  <a:lnTo>
                    <a:pt x="8401" y="12069"/>
                  </a:lnTo>
                  <a:lnTo>
                    <a:pt x="8291" y="11445"/>
                  </a:lnTo>
                  <a:lnTo>
                    <a:pt x="8218" y="11298"/>
                  </a:lnTo>
                  <a:lnTo>
                    <a:pt x="8144" y="11188"/>
                  </a:lnTo>
                  <a:lnTo>
                    <a:pt x="8034" y="11115"/>
                  </a:lnTo>
                  <a:lnTo>
                    <a:pt x="7374" y="11115"/>
                  </a:lnTo>
                  <a:lnTo>
                    <a:pt x="7264" y="11078"/>
                  </a:lnTo>
                  <a:lnTo>
                    <a:pt x="7154" y="11041"/>
                  </a:lnTo>
                  <a:lnTo>
                    <a:pt x="7007" y="10895"/>
                  </a:lnTo>
                  <a:lnTo>
                    <a:pt x="6897" y="10675"/>
                  </a:lnTo>
                  <a:lnTo>
                    <a:pt x="6860" y="10455"/>
                  </a:lnTo>
                  <a:lnTo>
                    <a:pt x="6860" y="10344"/>
                  </a:lnTo>
                  <a:lnTo>
                    <a:pt x="6897" y="10234"/>
                  </a:lnTo>
                  <a:lnTo>
                    <a:pt x="6934" y="10124"/>
                  </a:lnTo>
                  <a:lnTo>
                    <a:pt x="7007" y="10051"/>
                  </a:lnTo>
                  <a:lnTo>
                    <a:pt x="7227" y="9978"/>
                  </a:lnTo>
                  <a:lnTo>
                    <a:pt x="7447" y="9904"/>
                  </a:lnTo>
                  <a:lnTo>
                    <a:pt x="8328" y="9721"/>
                  </a:lnTo>
                  <a:lnTo>
                    <a:pt x="8401" y="9758"/>
                  </a:lnTo>
                  <a:lnTo>
                    <a:pt x="8548" y="9758"/>
                  </a:lnTo>
                  <a:lnTo>
                    <a:pt x="8841" y="9648"/>
                  </a:lnTo>
                  <a:lnTo>
                    <a:pt x="9135" y="9574"/>
                  </a:lnTo>
                  <a:close/>
                  <a:moveTo>
                    <a:pt x="1028" y="7373"/>
                  </a:moveTo>
                  <a:lnTo>
                    <a:pt x="1028" y="7887"/>
                  </a:lnTo>
                  <a:lnTo>
                    <a:pt x="1101" y="8437"/>
                  </a:lnTo>
                  <a:lnTo>
                    <a:pt x="1138" y="8474"/>
                  </a:lnTo>
                  <a:lnTo>
                    <a:pt x="1211" y="8510"/>
                  </a:lnTo>
                  <a:lnTo>
                    <a:pt x="1285" y="8510"/>
                  </a:lnTo>
                  <a:lnTo>
                    <a:pt x="1358" y="8474"/>
                  </a:lnTo>
                  <a:lnTo>
                    <a:pt x="1872" y="8070"/>
                  </a:lnTo>
                  <a:lnTo>
                    <a:pt x="1945" y="8951"/>
                  </a:lnTo>
                  <a:lnTo>
                    <a:pt x="1982" y="9611"/>
                  </a:lnTo>
                  <a:lnTo>
                    <a:pt x="1982" y="9758"/>
                  </a:lnTo>
                  <a:lnTo>
                    <a:pt x="1982" y="9904"/>
                  </a:lnTo>
                  <a:lnTo>
                    <a:pt x="1872" y="10014"/>
                  </a:lnTo>
                  <a:lnTo>
                    <a:pt x="1762" y="10088"/>
                  </a:lnTo>
                  <a:lnTo>
                    <a:pt x="1615" y="10271"/>
                  </a:lnTo>
                  <a:lnTo>
                    <a:pt x="1505" y="10455"/>
                  </a:lnTo>
                  <a:lnTo>
                    <a:pt x="1468" y="10638"/>
                  </a:lnTo>
                  <a:lnTo>
                    <a:pt x="1468" y="10858"/>
                  </a:lnTo>
                  <a:lnTo>
                    <a:pt x="1505" y="11078"/>
                  </a:lnTo>
                  <a:lnTo>
                    <a:pt x="1578" y="11298"/>
                  </a:lnTo>
                  <a:lnTo>
                    <a:pt x="1688" y="11702"/>
                  </a:lnTo>
                  <a:lnTo>
                    <a:pt x="2165" y="12876"/>
                  </a:lnTo>
                  <a:lnTo>
                    <a:pt x="1835" y="12509"/>
                  </a:lnTo>
                  <a:lnTo>
                    <a:pt x="1505" y="12142"/>
                  </a:lnTo>
                  <a:lnTo>
                    <a:pt x="1211" y="11665"/>
                  </a:lnTo>
                  <a:lnTo>
                    <a:pt x="918" y="11188"/>
                  </a:lnTo>
                  <a:lnTo>
                    <a:pt x="735" y="10675"/>
                  </a:lnTo>
                  <a:lnTo>
                    <a:pt x="588" y="10161"/>
                  </a:lnTo>
                  <a:lnTo>
                    <a:pt x="551" y="9831"/>
                  </a:lnTo>
                  <a:lnTo>
                    <a:pt x="514" y="9501"/>
                  </a:lnTo>
                  <a:lnTo>
                    <a:pt x="551" y="9171"/>
                  </a:lnTo>
                  <a:lnTo>
                    <a:pt x="588" y="8841"/>
                  </a:lnTo>
                  <a:lnTo>
                    <a:pt x="771" y="8180"/>
                  </a:lnTo>
                  <a:lnTo>
                    <a:pt x="955" y="7557"/>
                  </a:lnTo>
                  <a:lnTo>
                    <a:pt x="1028" y="7373"/>
                  </a:lnTo>
                  <a:close/>
                  <a:moveTo>
                    <a:pt x="9612" y="12472"/>
                  </a:moveTo>
                  <a:lnTo>
                    <a:pt x="9942" y="12619"/>
                  </a:lnTo>
                  <a:lnTo>
                    <a:pt x="10675" y="12912"/>
                  </a:lnTo>
                  <a:lnTo>
                    <a:pt x="10895" y="12986"/>
                  </a:lnTo>
                  <a:lnTo>
                    <a:pt x="10529" y="13316"/>
                  </a:lnTo>
                  <a:lnTo>
                    <a:pt x="10162" y="13609"/>
                  </a:lnTo>
                  <a:lnTo>
                    <a:pt x="9685" y="13279"/>
                  </a:lnTo>
                  <a:lnTo>
                    <a:pt x="9171" y="12986"/>
                  </a:lnTo>
                  <a:lnTo>
                    <a:pt x="9391" y="12729"/>
                  </a:lnTo>
                  <a:lnTo>
                    <a:pt x="9612" y="12472"/>
                  </a:lnTo>
                  <a:close/>
                  <a:moveTo>
                    <a:pt x="2569" y="5209"/>
                  </a:moveTo>
                  <a:lnTo>
                    <a:pt x="2899" y="5319"/>
                  </a:lnTo>
                  <a:lnTo>
                    <a:pt x="3266" y="5356"/>
                  </a:lnTo>
                  <a:lnTo>
                    <a:pt x="3999" y="5356"/>
                  </a:lnTo>
                  <a:lnTo>
                    <a:pt x="4733" y="5429"/>
                  </a:lnTo>
                  <a:lnTo>
                    <a:pt x="5467" y="5539"/>
                  </a:lnTo>
                  <a:lnTo>
                    <a:pt x="5320" y="5649"/>
                  </a:lnTo>
                  <a:lnTo>
                    <a:pt x="5173" y="5723"/>
                  </a:lnTo>
                  <a:lnTo>
                    <a:pt x="4880" y="5833"/>
                  </a:lnTo>
                  <a:lnTo>
                    <a:pt x="4696" y="5943"/>
                  </a:lnTo>
                  <a:lnTo>
                    <a:pt x="4513" y="6053"/>
                  </a:lnTo>
                  <a:lnTo>
                    <a:pt x="4366" y="6236"/>
                  </a:lnTo>
                  <a:lnTo>
                    <a:pt x="4293" y="6420"/>
                  </a:lnTo>
                  <a:lnTo>
                    <a:pt x="4256" y="6493"/>
                  </a:lnTo>
                  <a:lnTo>
                    <a:pt x="4293" y="6603"/>
                  </a:lnTo>
                  <a:lnTo>
                    <a:pt x="4329" y="6676"/>
                  </a:lnTo>
                  <a:lnTo>
                    <a:pt x="4366" y="6750"/>
                  </a:lnTo>
                  <a:lnTo>
                    <a:pt x="4439" y="6823"/>
                  </a:lnTo>
                  <a:lnTo>
                    <a:pt x="4549" y="6823"/>
                  </a:lnTo>
                  <a:lnTo>
                    <a:pt x="4660" y="6860"/>
                  </a:lnTo>
                  <a:lnTo>
                    <a:pt x="4696" y="6933"/>
                  </a:lnTo>
                  <a:lnTo>
                    <a:pt x="4733" y="7117"/>
                  </a:lnTo>
                  <a:lnTo>
                    <a:pt x="4770" y="7300"/>
                  </a:lnTo>
                  <a:lnTo>
                    <a:pt x="4770" y="7667"/>
                  </a:lnTo>
                  <a:lnTo>
                    <a:pt x="4806" y="7813"/>
                  </a:lnTo>
                  <a:lnTo>
                    <a:pt x="4586" y="7520"/>
                  </a:lnTo>
                  <a:lnTo>
                    <a:pt x="4366" y="7263"/>
                  </a:lnTo>
                  <a:lnTo>
                    <a:pt x="4256" y="7190"/>
                  </a:lnTo>
                  <a:lnTo>
                    <a:pt x="4146" y="7153"/>
                  </a:lnTo>
                  <a:lnTo>
                    <a:pt x="3999" y="7117"/>
                  </a:lnTo>
                  <a:lnTo>
                    <a:pt x="3889" y="7153"/>
                  </a:lnTo>
                  <a:lnTo>
                    <a:pt x="3632" y="7227"/>
                  </a:lnTo>
                  <a:lnTo>
                    <a:pt x="3412" y="7373"/>
                  </a:lnTo>
                  <a:lnTo>
                    <a:pt x="3192" y="7593"/>
                  </a:lnTo>
                  <a:lnTo>
                    <a:pt x="2972" y="7813"/>
                  </a:lnTo>
                  <a:lnTo>
                    <a:pt x="2825" y="8070"/>
                  </a:lnTo>
                  <a:lnTo>
                    <a:pt x="2715" y="8364"/>
                  </a:lnTo>
                  <a:lnTo>
                    <a:pt x="2642" y="8657"/>
                  </a:lnTo>
                  <a:lnTo>
                    <a:pt x="2605" y="8951"/>
                  </a:lnTo>
                  <a:lnTo>
                    <a:pt x="2605" y="9244"/>
                  </a:lnTo>
                  <a:lnTo>
                    <a:pt x="2679" y="9537"/>
                  </a:lnTo>
                  <a:lnTo>
                    <a:pt x="2679" y="9611"/>
                  </a:lnTo>
                  <a:lnTo>
                    <a:pt x="2752" y="9648"/>
                  </a:lnTo>
                  <a:lnTo>
                    <a:pt x="2789" y="9684"/>
                  </a:lnTo>
                  <a:lnTo>
                    <a:pt x="3156" y="9684"/>
                  </a:lnTo>
                  <a:lnTo>
                    <a:pt x="3449" y="9758"/>
                  </a:lnTo>
                  <a:lnTo>
                    <a:pt x="3706" y="9868"/>
                  </a:lnTo>
                  <a:lnTo>
                    <a:pt x="3963" y="10014"/>
                  </a:lnTo>
                  <a:lnTo>
                    <a:pt x="4183" y="10198"/>
                  </a:lnTo>
                  <a:lnTo>
                    <a:pt x="4403" y="10418"/>
                  </a:lnTo>
                  <a:lnTo>
                    <a:pt x="4770" y="10858"/>
                  </a:lnTo>
                  <a:lnTo>
                    <a:pt x="4403" y="11151"/>
                  </a:lnTo>
                  <a:lnTo>
                    <a:pt x="4109" y="11445"/>
                  </a:lnTo>
                  <a:lnTo>
                    <a:pt x="3816" y="11775"/>
                  </a:lnTo>
                  <a:lnTo>
                    <a:pt x="3596" y="12142"/>
                  </a:lnTo>
                  <a:lnTo>
                    <a:pt x="3412" y="12545"/>
                  </a:lnTo>
                  <a:lnTo>
                    <a:pt x="3266" y="12986"/>
                  </a:lnTo>
                  <a:lnTo>
                    <a:pt x="3192" y="13426"/>
                  </a:lnTo>
                  <a:lnTo>
                    <a:pt x="3156" y="13866"/>
                  </a:lnTo>
                  <a:lnTo>
                    <a:pt x="3082" y="13829"/>
                  </a:lnTo>
                  <a:lnTo>
                    <a:pt x="2972" y="13719"/>
                  </a:lnTo>
                  <a:lnTo>
                    <a:pt x="2899" y="13572"/>
                  </a:lnTo>
                  <a:lnTo>
                    <a:pt x="2459" y="12582"/>
                  </a:lnTo>
                  <a:lnTo>
                    <a:pt x="2092" y="11702"/>
                  </a:lnTo>
                  <a:lnTo>
                    <a:pt x="1945" y="11262"/>
                  </a:lnTo>
                  <a:lnTo>
                    <a:pt x="1872" y="10821"/>
                  </a:lnTo>
                  <a:lnTo>
                    <a:pt x="1872" y="10638"/>
                  </a:lnTo>
                  <a:lnTo>
                    <a:pt x="1945" y="10491"/>
                  </a:lnTo>
                  <a:lnTo>
                    <a:pt x="2055" y="10381"/>
                  </a:lnTo>
                  <a:lnTo>
                    <a:pt x="2202" y="10271"/>
                  </a:lnTo>
                  <a:lnTo>
                    <a:pt x="2312" y="10161"/>
                  </a:lnTo>
                  <a:lnTo>
                    <a:pt x="2385" y="10051"/>
                  </a:lnTo>
                  <a:lnTo>
                    <a:pt x="2385" y="9904"/>
                  </a:lnTo>
                  <a:lnTo>
                    <a:pt x="2385" y="9721"/>
                  </a:lnTo>
                  <a:lnTo>
                    <a:pt x="2312" y="8730"/>
                  </a:lnTo>
                  <a:lnTo>
                    <a:pt x="2165" y="7740"/>
                  </a:lnTo>
                  <a:lnTo>
                    <a:pt x="2165" y="7667"/>
                  </a:lnTo>
                  <a:lnTo>
                    <a:pt x="2092" y="7593"/>
                  </a:lnTo>
                  <a:lnTo>
                    <a:pt x="1945" y="7593"/>
                  </a:lnTo>
                  <a:lnTo>
                    <a:pt x="1358" y="8070"/>
                  </a:lnTo>
                  <a:lnTo>
                    <a:pt x="1321" y="7667"/>
                  </a:lnTo>
                  <a:lnTo>
                    <a:pt x="1358" y="7263"/>
                  </a:lnTo>
                  <a:lnTo>
                    <a:pt x="1395" y="6860"/>
                  </a:lnTo>
                  <a:lnTo>
                    <a:pt x="1505" y="6456"/>
                  </a:lnTo>
                  <a:lnTo>
                    <a:pt x="1505" y="6383"/>
                  </a:lnTo>
                  <a:lnTo>
                    <a:pt x="1468" y="6310"/>
                  </a:lnTo>
                  <a:lnTo>
                    <a:pt x="1725" y="5796"/>
                  </a:lnTo>
                  <a:lnTo>
                    <a:pt x="1982" y="5319"/>
                  </a:lnTo>
                  <a:lnTo>
                    <a:pt x="2239" y="5356"/>
                  </a:lnTo>
                  <a:lnTo>
                    <a:pt x="2495" y="5392"/>
                  </a:lnTo>
                  <a:lnTo>
                    <a:pt x="2569" y="5356"/>
                  </a:lnTo>
                  <a:lnTo>
                    <a:pt x="2605" y="5319"/>
                  </a:lnTo>
                  <a:lnTo>
                    <a:pt x="2605" y="5282"/>
                  </a:lnTo>
                  <a:lnTo>
                    <a:pt x="2569" y="5209"/>
                  </a:lnTo>
                  <a:close/>
                  <a:moveTo>
                    <a:pt x="8805" y="13939"/>
                  </a:moveTo>
                  <a:lnTo>
                    <a:pt x="9098" y="13976"/>
                  </a:lnTo>
                  <a:lnTo>
                    <a:pt x="9391" y="14049"/>
                  </a:lnTo>
                  <a:lnTo>
                    <a:pt x="9208" y="14086"/>
                  </a:lnTo>
                  <a:lnTo>
                    <a:pt x="9171" y="14049"/>
                  </a:lnTo>
                  <a:lnTo>
                    <a:pt x="9061" y="14049"/>
                  </a:lnTo>
                  <a:lnTo>
                    <a:pt x="8988" y="13976"/>
                  </a:lnTo>
                  <a:lnTo>
                    <a:pt x="8805" y="13939"/>
                  </a:lnTo>
                  <a:close/>
                  <a:moveTo>
                    <a:pt x="5815" y="14178"/>
                  </a:moveTo>
                  <a:lnTo>
                    <a:pt x="5797" y="14196"/>
                  </a:lnTo>
                  <a:lnTo>
                    <a:pt x="5760" y="14196"/>
                  </a:lnTo>
                  <a:lnTo>
                    <a:pt x="5815" y="14178"/>
                  </a:lnTo>
                  <a:close/>
                  <a:moveTo>
                    <a:pt x="7154" y="2935"/>
                  </a:moveTo>
                  <a:lnTo>
                    <a:pt x="7594" y="3008"/>
                  </a:lnTo>
                  <a:lnTo>
                    <a:pt x="8034" y="3082"/>
                  </a:lnTo>
                  <a:lnTo>
                    <a:pt x="8438" y="3155"/>
                  </a:lnTo>
                  <a:lnTo>
                    <a:pt x="8401" y="3192"/>
                  </a:lnTo>
                  <a:lnTo>
                    <a:pt x="8401" y="3228"/>
                  </a:lnTo>
                  <a:lnTo>
                    <a:pt x="8401" y="3265"/>
                  </a:lnTo>
                  <a:lnTo>
                    <a:pt x="8438" y="3265"/>
                  </a:lnTo>
                  <a:lnTo>
                    <a:pt x="8621" y="3228"/>
                  </a:lnTo>
                  <a:lnTo>
                    <a:pt x="8768" y="3265"/>
                  </a:lnTo>
                  <a:lnTo>
                    <a:pt x="8805" y="3265"/>
                  </a:lnTo>
                  <a:lnTo>
                    <a:pt x="8768" y="3338"/>
                  </a:lnTo>
                  <a:lnTo>
                    <a:pt x="8768" y="3412"/>
                  </a:lnTo>
                  <a:lnTo>
                    <a:pt x="8768" y="3448"/>
                  </a:lnTo>
                  <a:lnTo>
                    <a:pt x="8805" y="3485"/>
                  </a:lnTo>
                  <a:lnTo>
                    <a:pt x="8841" y="3485"/>
                  </a:lnTo>
                  <a:lnTo>
                    <a:pt x="8915" y="3522"/>
                  </a:lnTo>
                  <a:lnTo>
                    <a:pt x="8988" y="3558"/>
                  </a:lnTo>
                  <a:lnTo>
                    <a:pt x="9098" y="3668"/>
                  </a:lnTo>
                  <a:lnTo>
                    <a:pt x="9208" y="3815"/>
                  </a:lnTo>
                  <a:lnTo>
                    <a:pt x="9245" y="3852"/>
                  </a:lnTo>
                  <a:lnTo>
                    <a:pt x="9281" y="3889"/>
                  </a:lnTo>
                  <a:lnTo>
                    <a:pt x="9318" y="3852"/>
                  </a:lnTo>
                  <a:lnTo>
                    <a:pt x="9391" y="3742"/>
                  </a:lnTo>
                  <a:lnTo>
                    <a:pt x="9465" y="3632"/>
                  </a:lnTo>
                  <a:lnTo>
                    <a:pt x="9538" y="3558"/>
                  </a:lnTo>
                  <a:lnTo>
                    <a:pt x="9758" y="3632"/>
                  </a:lnTo>
                  <a:lnTo>
                    <a:pt x="9612" y="3815"/>
                  </a:lnTo>
                  <a:lnTo>
                    <a:pt x="9501" y="3999"/>
                  </a:lnTo>
                  <a:lnTo>
                    <a:pt x="9465" y="4072"/>
                  </a:lnTo>
                  <a:lnTo>
                    <a:pt x="9465" y="4182"/>
                  </a:lnTo>
                  <a:lnTo>
                    <a:pt x="9575" y="4182"/>
                  </a:lnTo>
                  <a:lnTo>
                    <a:pt x="9648" y="4145"/>
                  </a:lnTo>
                  <a:lnTo>
                    <a:pt x="9795" y="4035"/>
                  </a:lnTo>
                  <a:lnTo>
                    <a:pt x="10052" y="3815"/>
                  </a:lnTo>
                  <a:lnTo>
                    <a:pt x="10308" y="3962"/>
                  </a:lnTo>
                  <a:lnTo>
                    <a:pt x="10235" y="4035"/>
                  </a:lnTo>
                  <a:lnTo>
                    <a:pt x="9978" y="4365"/>
                  </a:lnTo>
                  <a:lnTo>
                    <a:pt x="9868" y="4512"/>
                  </a:lnTo>
                  <a:lnTo>
                    <a:pt x="9795" y="4696"/>
                  </a:lnTo>
                  <a:lnTo>
                    <a:pt x="9795" y="4732"/>
                  </a:lnTo>
                  <a:lnTo>
                    <a:pt x="9832" y="4732"/>
                  </a:lnTo>
                  <a:lnTo>
                    <a:pt x="10015" y="4659"/>
                  </a:lnTo>
                  <a:lnTo>
                    <a:pt x="10198" y="4549"/>
                  </a:lnTo>
                  <a:lnTo>
                    <a:pt x="10492" y="4329"/>
                  </a:lnTo>
                  <a:lnTo>
                    <a:pt x="10639" y="4182"/>
                  </a:lnTo>
                  <a:lnTo>
                    <a:pt x="10822" y="4292"/>
                  </a:lnTo>
                  <a:lnTo>
                    <a:pt x="10565" y="4549"/>
                  </a:lnTo>
                  <a:lnTo>
                    <a:pt x="10272" y="4879"/>
                  </a:lnTo>
                  <a:lnTo>
                    <a:pt x="10052" y="5209"/>
                  </a:lnTo>
                  <a:lnTo>
                    <a:pt x="9942" y="5246"/>
                  </a:lnTo>
                  <a:lnTo>
                    <a:pt x="9648" y="5392"/>
                  </a:lnTo>
                  <a:lnTo>
                    <a:pt x="9391" y="5539"/>
                  </a:lnTo>
                  <a:lnTo>
                    <a:pt x="9281" y="5539"/>
                  </a:lnTo>
                  <a:lnTo>
                    <a:pt x="9135" y="5576"/>
                  </a:lnTo>
                  <a:lnTo>
                    <a:pt x="8805" y="5759"/>
                  </a:lnTo>
                  <a:lnTo>
                    <a:pt x="8548" y="5979"/>
                  </a:lnTo>
                  <a:lnTo>
                    <a:pt x="8364" y="6089"/>
                  </a:lnTo>
                  <a:lnTo>
                    <a:pt x="8071" y="6346"/>
                  </a:lnTo>
                  <a:lnTo>
                    <a:pt x="7924" y="6566"/>
                  </a:lnTo>
                  <a:lnTo>
                    <a:pt x="7741" y="6750"/>
                  </a:lnTo>
                  <a:lnTo>
                    <a:pt x="7631" y="6970"/>
                  </a:lnTo>
                  <a:lnTo>
                    <a:pt x="7594" y="7153"/>
                  </a:lnTo>
                  <a:lnTo>
                    <a:pt x="7631" y="7227"/>
                  </a:lnTo>
                  <a:lnTo>
                    <a:pt x="7667" y="7300"/>
                  </a:lnTo>
                  <a:lnTo>
                    <a:pt x="7741" y="7373"/>
                  </a:lnTo>
                  <a:lnTo>
                    <a:pt x="7851" y="7410"/>
                  </a:lnTo>
                  <a:lnTo>
                    <a:pt x="7998" y="7410"/>
                  </a:lnTo>
                  <a:lnTo>
                    <a:pt x="8144" y="7337"/>
                  </a:lnTo>
                  <a:lnTo>
                    <a:pt x="8401" y="7190"/>
                  </a:lnTo>
                  <a:lnTo>
                    <a:pt x="8548" y="7153"/>
                  </a:lnTo>
                  <a:lnTo>
                    <a:pt x="8731" y="7227"/>
                  </a:lnTo>
                  <a:lnTo>
                    <a:pt x="8805" y="7263"/>
                  </a:lnTo>
                  <a:lnTo>
                    <a:pt x="8878" y="7337"/>
                  </a:lnTo>
                  <a:lnTo>
                    <a:pt x="8915" y="7410"/>
                  </a:lnTo>
                  <a:lnTo>
                    <a:pt x="8915" y="7483"/>
                  </a:lnTo>
                  <a:lnTo>
                    <a:pt x="8841" y="7593"/>
                  </a:lnTo>
                  <a:lnTo>
                    <a:pt x="8731" y="7740"/>
                  </a:lnTo>
                  <a:lnTo>
                    <a:pt x="8584" y="7850"/>
                  </a:lnTo>
                  <a:lnTo>
                    <a:pt x="8401" y="7960"/>
                  </a:lnTo>
                  <a:lnTo>
                    <a:pt x="8144" y="8070"/>
                  </a:lnTo>
                  <a:lnTo>
                    <a:pt x="7961" y="8144"/>
                  </a:lnTo>
                  <a:lnTo>
                    <a:pt x="7741" y="8254"/>
                  </a:lnTo>
                  <a:lnTo>
                    <a:pt x="7557" y="8400"/>
                  </a:lnTo>
                  <a:lnTo>
                    <a:pt x="7521" y="8474"/>
                  </a:lnTo>
                  <a:lnTo>
                    <a:pt x="7484" y="8584"/>
                  </a:lnTo>
                  <a:lnTo>
                    <a:pt x="7447" y="8767"/>
                  </a:lnTo>
                  <a:lnTo>
                    <a:pt x="7521" y="8914"/>
                  </a:lnTo>
                  <a:lnTo>
                    <a:pt x="7631" y="9061"/>
                  </a:lnTo>
                  <a:lnTo>
                    <a:pt x="7777" y="9134"/>
                  </a:lnTo>
                  <a:lnTo>
                    <a:pt x="7887" y="9171"/>
                  </a:lnTo>
                  <a:lnTo>
                    <a:pt x="8034" y="9207"/>
                  </a:lnTo>
                  <a:lnTo>
                    <a:pt x="8254" y="9134"/>
                  </a:lnTo>
                  <a:lnTo>
                    <a:pt x="8694" y="8951"/>
                  </a:lnTo>
                  <a:lnTo>
                    <a:pt x="9208" y="8951"/>
                  </a:lnTo>
                  <a:lnTo>
                    <a:pt x="9391" y="8877"/>
                  </a:lnTo>
                  <a:lnTo>
                    <a:pt x="9575" y="8767"/>
                  </a:lnTo>
                  <a:lnTo>
                    <a:pt x="9685" y="8657"/>
                  </a:lnTo>
                  <a:lnTo>
                    <a:pt x="9795" y="8547"/>
                  </a:lnTo>
                  <a:lnTo>
                    <a:pt x="9905" y="8547"/>
                  </a:lnTo>
                  <a:lnTo>
                    <a:pt x="10052" y="8584"/>
                  </a:lnTo>
                  <a:lnTo>
                    <a:pt x="10088" y="8620"/>
                  </a:lnTo>
                  <a:lnTo>
                    <a:pt x="10125" y="8620"/>
                  </a:lnTo>
                  <a:lnTo>
                    <a:pt x="10198" y="8657"/>
                  </a:lnTo>
                  <a:lnTo>
                    <a:pt x="10382" y="8804"/>
                  </a:lnTo>
                  <a:lnTo>
                    <a:pt x="10565" y="8987"/>
                  </a:lnTo>
                  <a:lnTo>
                    <a:pt x="11115" y="9648"/>
                  </a:lnTo>
                  <a:lnTo>
                    <a:pt x="10382" y="9391"/>
                  </a:lnTo>
                  <a:lnTo>
                    <a:pt x="10015" y="9281"/>
                  </a:lnTo>
                  <a:lnTo>
                    <a:pt x="9648" y="9171"/>
                  </a:lnTo>
                  <a:lnTo>
                    <a:pt x="9612" y="9207"/>
                  </a:lnTo>
                  <a:lnTo>
                    <a:pt x="9281" y="9171"/>
                  </a:lnTo>
                  <a:lnTo>
                    <a:pt x="8951" y="9207"/>
                  </a:lnTo>
                  <a:lnTo>
                    <a:pt x="8621" y="9281"/>
                  </a:lnTo>
                  <a:lnTo>
                    <a:pt x="8328" y="9391"/>
                  </a:lnTo>
                  <a:lnTo>
                    <a:pt x="8291" y="9427"/>
                  </a:lnTo>
                  <a:lnTo>
                    <a:pt x="8144" y="9427"/>
                  </a:lnTo>
                  <a:lnTo>
                    <a:pt x="7631" y="9537"/>
                  </a:lnTo>
                  <a:lnTo>
                    <a:pt x="7117" y="9648"/>
                  </a:lnTo>
                  <a:lnTo>
                    <a:pt x="6934" y="9684"/>
                  </a:lnTo>
                  <a:lnTo>
                    <a:pt x="6787" y="9794"/>
                  </a:lnTo>
                  <a:lnTo>
                    <a:pt x="6677" y="9904"/>
                  </a:lnTo>
                  <a:lnTo>
                    <a:pt x="6567" y="10088"/>
                  </a:lnTo>
                  <a:lnTo>
                    <a:pt x="6494" y="10271"/>
                  </a:lnTo>
                  <a:lnTo>
                    <a:pt x="6494" y="10455"/>
                  </a:lnTo>
                  <a:lnTo>
                    <a:pt x="6494" y="10601"/>
                  </a:lnTo>
                  <a:lnTo>
                    <a:pt x="6530" y="10785"/>
                  </a:lnTo>
                  <a:lnTo>
                    <a:pt x="6604" y="10968"/>
                  </a:lnTo>
                  <a:lnTo>
                    <a:pt x="6714" y="11115"/>
                  </a:lnTo>
                  <a:lnTo>
                    <a:pt x="6824" y="11225"/>
                  </a:lnTo>
                  <a:lnTo>
                    <a:pt x="6970" y="11335"/>
                  </a:lnTo>
                  <a:lnTo>
                    <a:pt x="7117" y="11408"/>
                  </a:lnTo>
                  <a:lnTo>
                    <a:pt x="7301" y="11445"/>
                  </a:lnTo>
                  <a:lnTo>
                    <a:pt x="7484" y="11482"/>
                  </a:lnTo>
                  <a:lnTo>
                    <a:pt x="7777" y="11482"/>
                  </a:lnTo>
                  <a:lnTo>
                    <a:pt x="7851" y="11555"/>
                  </a:lnTo>
                  <a:lnTo>
                    <a:pt x="7924" y="11665"/>
                  </a:lnTo>
                  <a:lnTo>
                    <a:pt x="7961" y="11812"/>
                  </a:lnTo>
                  <a:lnTo>
                    <a:pt x="8034" y="12105"/>
                  </a:lnTo>
                  <a:lnTo>
                    <a:pt x="8071" y="12362"/>
                  </a:lnTo>
                  <a:lnTo>
                    <a:pt x="8108" y="12509"/>
                  </a:lnTo>
                  <a:lnTo>
                    <a:pt x="7851" y="12435"/>
                  </a:lnTo>
                  <a:lnTo>
                    <a:pt x="7631" y="12399"/>
                  </a:lnTo>
                  <a:lnTo>
                    <a:pt x="7557" y="12362"/>
                  </a:lnTo>
                  <a:lnTo>
                    <a:pt x="7521" y="12215"/>
                  </a:lnTo>
                  <a:lnTo>
                    <a:pt x="7521" y="12179"/>
                  </a:lnTo>
                  <a:lnTo>
                    <a:pt x="7447" y="12179"/>
                  </a:lnTo>
                  <a:lnTo>
                    <a:pt x="7447" y="12215"/>
                  </a:lnTo>
                  <a:lnTo>
                    <a:pt x="7411" y="12472"/>
                  </a:lnTo>
                  <a:lnTo>
                    <a:pt x="7411" y="12509"/>
                  </a:lnTo>
                  <a:lnTo>
                    <a:pt x="7447" y="12545"/>
                  </a:lnTo>
                  <a:lnTo>
                    <a:pt x="7851" y="12729"/>
                  </a:lnTo>
                  <a:lnTo>
                    <a:pt x="8254" y="12949"/>
                  </a:lnTo>
                  <a:lnTo>
                    <a:pt x="8438" y="13316"/>
                  </a:lnTo>
                  <a:lnTo>
                    <a:pt x="8474" y="13389"/>
                  </a:lnTo>
                  <a:lnTo>
                    <a:pt x="8548" y="13426"/>
                  </a:lnTo>
                  <a:lnTo>
                    <a:pt x="8621" y="13426"/>
                  </a:lnTo>
                  <a:lnTo>
                    <a:pt x="8694" y="13389"/>
                  </a:lnTo>
                  <a:lnTo>
                    <a:pt x="8841" y="13279"/>
                  </a:lnTo>
                  <a:lnTo>
                    <a:pt x="9428" y="13609"/>
                  </a:lnTo>
                  <a:lnTo>
                    <a:pt x="9281" y="13609"/>
                  </a:lnTo>
                  <a:lnTo>
                    <a:pt x="8548" y="13536"/>
                  </a:lnTo>
                  <a:lnTo>
                    <a:pt x="7851" y="13536"/>
                  </a:lnTo>
                  <a:lnTo>
                    <a:pt x="7374" y="13206"/>
                  </a:lnTo>
                  <a:lnTo>
                    <a:pt x="6860" y="12912"/>
                  </a:lnTo>
                  <a:lnTo>
                    <a:pt x="6824" y="12876"/>
                  </a:lnTo>
                  <a:lnTo>
                    <a:pt x="6750" y="12912"/>
                  </a:lnTo>
                  <a:lnTo>
                    <a:pt x="6750" y="12949"/>
                  </a:lnTo>
                  <a:lnTo>
                    <a:pt x="6750" y="13022"/>
                  </a:lnTo>
                  <a:lnTo>
                    <a:pt x="6970" y="13316"/>
                  </a:lnTo>
                  <a:lnTo>
                    <a:pt x="7227" y="13572"/>
                  </a:lnTo>
                  <a:lnTo>
                    <a:pt x="6897" y="13609"/>
                  </a:lnTo>
                  <a:lnTo>
                    <a:pt x="6567" y="13646"/>
                  </a:lnTo>
                  <a:lnTo>
                    <a:pt x="6310" y="13426"/>
                  </a:lnTo>
                  <a:lnTo>
                    <a:pt x="6090" y="13169"/>
                  </a:lnTo>
                  <a:lnTo>
                    <a:pt x="6017" y="13169"/>
                  </a:lnTo>
                  <a:lnTo>
                    <a:pt x="5943" y="13242"/>
                  </a:lnTo>
                  <a:lnTo>
                    <a:pt x="5907" y="13389"/>
                  </a:lnTo>
                  <a:lnTo>
                    <a:pt x="5943" y="13499"/>
                  </a:lnTo>
                  <a:lnTo>
                    <a:pt x="5980" y="13646"/>
                  </a:lnTo>
                  <a:lnTo>
                    <a:pt x="6090" y="13756"/>
                  </a:lnTo>
                  <a:lnTo>
                    <a:pt x="5760" y="13829"/>
                  </a:lnTo>
                  <a:lnTo>
                    <a:pt x="5430" y="13939"/>
                  </a:lnTo>
                  <a:lnTo>
                    <a:pt x="5393" y="13903"/>
                  </a:lnTo>
                  <a:lnTo>
                    <a:pt x="5173" y="13682"/>
                  </a:lnTo>
                  <a:lnTo>
                    <a:pt x="5026" y="13609"/>
                  </a:lnTo>
                  <a:lnTo>
                    <a:pt x="4916" y="13572"/>
                  </a:lnTo>
                  <a:lnTo>
                    <a:pt x="4880" y="13572"/>
                  </a:lnTo>
                  <a:lnTo>
                    <a:pt x="4880" y="13609"/>
                  </a:lnTo>
                  <a:lnTo>
                    <a:pt x="4880" y="13682"/>
                  </a:lnTo>
                  <a:lnTo>
                    <a:pt x="4916" y="13793"/>
                  </a:lnTo>
                  <a:lnTo>
                    <a:pt x="4990" y="13939"/>
                  </a:lnTo>
                  <a:lnTo>
                    <a:pt x="5100" y="14086"/>
                  </a:lnTo>
                  <a:lnTo>
                    <a:pt x="5136" y="14086"/>
                  </a:lnTo>
                  <a:lnTo>
                    <a:pt x="4843" y="14306"/>
                  </a:lnTo>
                  <a:lnTo>
                    <a:pt x="4623" y="14269"/>
                  </a:lnTo>
                  <a:lnTo>
                    <a:pt x="4109" y="14196"/>
                  </a:lnTo>
                  <a:lnTo>
                    <a:pt x="3853" y="14159"/>
                  </a:lnTo>
                  <a:lnTo>
                    <a:pt x="3596" y="14086"/>
                  </a:lnTo>
                  <a:lnTo>
                    <a:pt x="3669" y="14013"/>
                  </a:lnTo>
                  <a:lnTo>
                    <a:pt x="3706" y="13903"/>
                  </a:lnTo>
                  <a:lnTo>
                    <a:pt x="3706" y="13829"/>
                  </a:lnTo>
                  <a:lnTo>
                    <a:pt x="3669" y="13719"/>
                  </a:lnTo>
                  <a:lnTo>
                    <a:pt x="3632" y="13646"/>
                  </a:lnTo>
                  <a:lnTo>
                    <a:pt x="3559" y="13609"/>
                  </a:lnTo>
                  <a:lnTo>
                    <a:pt x="3632" y="13242"/>
                  </a:lnTo>
                  <a:lnTo>
                    <a:pt x="3742" y="12876"/>
                  </a:lnTo>
                  <a:lnTo>
                    <a:pt x="3889" y="12509"/>
                  </a:lnTo>
                  <a:lnTo>
                    <a:pt x="4073" y="12179"/>
                  </a:lnTo>
                  <a:lnTo>
                    <a:pt x="4293" y="11848"/>
                  </a:lnTo>
                  <a:lnTo>
                    <a:pt x="4549" y="11555"/>
                  </a:lnTo>
                  <a:lnTo>
                    <a:pt x="4843" y="11298"/>
                  </a:lnTo>
                  <a:lnTo>
                    <a:pt x="5173" y="11115"/>
                  </a:lnTo>
                  <a:lnTo>
                    <a:pt x="5246" y="11041"/>
                  </a:lnTo>
                  <a:lnTo>
                    <a:pt x="5283" y="10931"/>
                  </a:lnTo>
                  <a:lnTo>
                    <a:pt x="5283" y="10858"/>
                  </a:lnTo>
                  <a:lnTo>
                    <a:pt x="5210" y="10785"/>
                  </a:lnTo>
                  <a:lnTo>
                    <a:pt x="4770" y="10234"/>
                  </a:lnTo>
                  <a:lnTo>
                    <a:pt x="4549" y="9978"/>
                  </a:lnTo>
                  <a:lnTo>
                    <a:pt x="4293" y="9758"/>
                  </a:lnTo>
                  <a:lnTo>
                    <a:pt x="3999" y="9574"/>
                  </a:lnTo>
                  <a:lnTo>
                    <a:pt x="3706" y="9427"/>
                  </a:lnTo>
                  <a:lnTo>
                    <a:pt x="3376" y="9317"/>
                  </a:lnTo>
                  <a:lnTo>
                    <a:pt x="3046" y="9281"/>
                  </a:lnTo>
                  <a:lnTo>
                    <a:pt x="3046" y="8877"/>
                  </a:lnTo>
                  <a:lnTo>
                    <a:pt x="3119" y="8510"/>
                  </a:lnTo>
                  <a:lnTo>
                    <a:pt x="3266" y="8180"/>
                  </a:lnTo>
                  <a:lnTo>
                    <a:pt x="3486" y="7887"/>
                  </a:lnTo>
                  <a:lnTo>
                    <a:pt x="3632" y="7740"/>
                  </a:lnTo>
                  <a:lnTo>
                    <a:pt x="3816" y="7593"/>
                  </a:lnTo>
                  <a:lnTo>
                    <a:pt x="3889" y="7557"/>
                  </a:lnTo>
                  <a:lnTo>
                    <a:pt x="3963" y="7557"/>
                  </a:lnTo>
                  <a:lnTo>
                    <a:pt x="4036" y="7593"/>
                  </a:lnTo>
                  <a:lnTo>
                    <a:pt x="4109" y="7630"/>
                  </a:lnTo>
                  <a:lnTo>
                    <a:pt x="4219" y="7740"/>
                  </a:lnTo>
                  <a:lnTo>
                    <a:pt x="4329" y="7887"/>
                  </a:lnTo>
                  <a:lnTo>
                    <a:pt x="4916" y="8657"/>
                  </a:lnTo>
                  <a:lnTo>
                    <a:pt x="5026" y="8730"/>
                  </a:lnTo>
                  <a:lnTo>
                    <a:pt x="5136" y="8767"/>
                  </a:lnTo>
                  <a:lnTo>
                    <a:pt x="5210" y="8730"/>
                  </a:lnTo>
                  <a:lnTo>
                    <a:pt x="5246" y="8694"/>
                  </a:lnTo>
                  <a:lnTo>
                    <a:pt x="5283" y="8620"/>
                  </a:lnTo>
                  <a:lnTo>
                    <a:pt x="5283" y="8547"/>
                  </a:lnTo>
                  <a:lnTo>
                    <a:pt x="5136" y="7006"/>
                  </a:lnTo>
                  <a:lnTo>
                    <a:pt x="5100" y="6823"/>
                  </a:lnTo>
                  <a:lnTo>
                    <a:pt x="4990" y="6640"/>
                  </a:lnTo>
                  <a:lnTo>
                    <a:pt x="4880" y="6493"/>
                  </a:lnTo>
                  <a:lnTo>
                    <a:pt x="4660" y="6456"/>
                  </a:lnTo>
                  <a:lnTo>
                    <a:pt x="4733" y="6420"/>
                  </a:lnTo>
                  <a:lnTo>
                    <a:pt x="4843" y="6346"/>
                  </a:lnTo>
                  <a:lnTo>
                    <a:pt x="5026" y="6199"/>
                  </a:lnTo>
                  <a:lnTo>
                    <a:pt x="5430" y="6016"/>
                  </a:lnTo>
                  <a:lnTo>
                    <a:pt x="5613" y="5943"/>
                  </a:lnTo>
                  <a:lnTo>
                    <a:pt x="5760" y="5796"/>
                  </a:lnTo>
                  <a:lnTo>
                    <a:pt x="5870" y="5649"/>
                  </a:lnTo>
                  <a:lnTo>
                    <a:pt x="5980" y="5466"/>
                  </a:lnTo>
                  <a:lnTo>
                    <a:pt x="5980" y="5392"/>
                  </a:lnTo>
                  <a:lnTo>
                    <a:pt x="5943" y="5319"/>
                  </a:lnTo>
                  <a:lnTo>
                    <a:pt x="5907" y="5246"/>
                  </a:lnTo>
                  <a:lnTo>
                    <a:pt x="5833" y="5209"/>
                  </a:lnTo>
                  <a:lnTo>
                    <a:pt x="4990" y="5099"/>
                  </a:lnTo>
                  <a:lnTo>
                    <a:pt x="4109" y="4989"/>
                  </a:lnTo>
                  <a:lnTo>
                    <a:pt x="3742" y="4989"/>
                  </a:lnTo>
                  <a:lnTo>
                    <a:pt x="3302" y="4952"/>
                  </a:lnTo>
                  <a:lnTo>
                    <a:pt x="2899" y="4989"/>
                  </a:lnTo>
                  <a:lnTo>
                    <a:pt x="2715" y="5026"/>
                  </a:lnTo>
                  <a:lnTo>
                    <a:pt x="2532" y="5099"/>
                  </a:lnTo>
                  <a:lnTo>
                    <a:pt x="2495" y="5136"/>
                  </a:lnTo>
                  <a:lnTo>
                    <a:pt x="2532" y="5209"/>
                  </a:lnTo>
                  <a:lnTo>
                    <a:pt x="2165" y="5062"/>
                  </a:lnTo>
                  <a:lnTo>
                    <a:pt x="2459" y="4732"/>
                  </a:lnTo>
                  <a:lnTo>
                    <a:pt x="2752" y="4402"/>
                  </a:lnTo>
                  <a:lnTo>
                    <a:pt x="3082" y="4145"/>
                  </a:lnTo>
                  <a:lnTo>
                    <a:pt x="3449" y="3889"/>
                  </a:lnTo>
                  <a:lnTo>
                    <a:pt x="3816" y="3668"/>
                  </a:lnTo>
                  <a:lnTo>
                    <a:pt x="4219" y="3448"/>
                  </a:lnTo>
                  <a:lnTo>
                    <a:pt x="4623" y="3302"/>
                  </a:lnTo>
                  <a:lnTo>
                    <a:pt x="5026" y="3155"/>
                  </a:lnTo>
                  <a:lnTo>
                    <a:pt x="5467" y="3045"/>
                  </a:lnTo>
                  <a:lnTo>
                    <a:pt x="5907" y="2972"/>
                  </a:lnTo>
                  <a:lnTo>
                    <a:pt x="6310" y="2935"/>
                  </a:lnTo>
                  <a:close/>
                  <a:moveTo>
                    <a:pt x="5393" y="14343"/>
                  </a:moveTo>
                  <a:lnTo>
                    <a:pt x="5430" y="14379"/>
                  </a:lnTo>
                  <a:lnTo>
                    <a:pt x="5356" y="14379"/>
                  </a:lnTo>
                  <a:lnTo>
                    <a:pt x="5393" y="14343"/>
                  </a:lnTo>
                  <a:close/>
                  <a:moveTo>
                    <a:pt x="7704" y="13903"/>
                  </a:moveTo>
                  <a:lnTo>
                    <a:pt x="7961" y="14049"/>
                  </a:lnTo>
                  <a:lnTo>
                    <a:pt x="8291" y="14196"/>
                  </a:lnTo>
                  <a:lnTo>
                    <a:pt x="8584" y="14306"/>
                  </a:lnTo>
                  <a:lnTo>
                    <a:pt x="8181" y="14379"/>
                  </a:lnTo>
                  <a:lnTo>
                    <a:pt x="7741" y="14416"/>
                  </a:lnTo>
                  <a:lnTo>
                    <a:pt x="7704" y="14306"/>
                  </a:lnTo>
                  <a:lnTo>
                    <a:pt x="7631" y="14233"/>
                  </a:lnTo>
                  <a:lnTo>
                    <a:pt x="7264" y="14123"/>
                  </a:lnTo>
                  <a:lnTo>
                    <a:pt x="6970" y="13939"/>
                  </a:lnTo>
                  <a:lnTo>
                    <a:pt x="7521" y="13903"/>
                  </a:lnTo>
                  <a:close/>
                  <a:moveTo>
                    <a:pt x="6420" y="14013"/>
                  </a:moveTo>
                  <a:lnTo>
                    <a:pt x="6567" y="14123"/>
                  </a:lnTo>
                  <a:lnTo>
                    <a:pt x="6787" y="14306"/>
                  </a:lnTo>
                  <a:lnTo>
                    <a:pt x="7007" y="14453"/>
                  </a:lnTo>
                  <a:lnTo>
                    <a:pt x="6053" y="14416"/>
                  </a:lnTo>
                  <a:lnTo>
                    <a:pt x="6053" y="14343"/>
                  </a:lnTo>
                  <a:lnTo>
                    <a:pt x="6053" y="14269"/>
                  </a:lnTo>
                  <a:lnTo>
                    <a:pt x="5980" y="14196"/>
                  </a:lnTo>
                  <a:lnTo>
                    <a:pt x="5907" y="14159"/>
                  </a:lnTo>
                  <a:lnTo>
                    <a:pt x="5870" y="14159"/>
                  </a:lnTo>
                  <a:lnTo>
                    <a:pt x="5980" y="14123"/>
                  </a:lnTo>
                  <a:lnTo>
                    <a:pt x="6420" y="14013"/>
                  </a:lnTo>
                  <a:close/>
                  <a:moveTo>
                    <a:pt x="6824" y="2385"/>
                  </a:moveTo>
                  <a:lnTo>
                    <a:pt x="6750" y="2421"/>
                  </a:lnTo>
                  <a:lnTo>
                    <a:pt x="6677" y="2495"/>
                  </a:lnTo>
                  <a:lnTo>
                    <a:pt x="6127" y="2531"/>
                  </a:lnTo>
                  <a:lnTo>
                    <a:pt x="5540" y="2605"/>
                  </a:lnTo>
                  <a:lnTo>
                    <a:pt x="5026" y="2715"/>
                  </a:lnTo>
                  <a:lnTo>
                    <a:pt x="4476" y="2861"/>
                  </a:lnTo>
                  <a:lnTo>
                    <a:pt x="3926" y="3082"/>
                  </a:lnTo>
                  <a:lnTo>
                    <a:pt x="3376" y="3375"/>
                  </a:lnTo>
                  <a:lnTo>
                    <a:pt x="2899" y="3705"/>
                  </a:lnTo>
                  <a:lnTo>
                    <a:pt x="2459" y="4109"/>
                  </a:lnTo>
                  <a:lnTo>
                    <a:pt x="2018" y="4512"/>
                  </a:lnTo>
                  <a:lnTo>
                    <a:pt x="1652" y="4989"/>
                  </a:lnTo>
                  <a:lnTo>
                    <a:pt x="1321" y="5466"/>
                  </a:lnTo>
                  <a:lnTo>
                    <a:pt x="1065" y="6016"/>
                  </a:lnTo>
                  <a:lnTo>
                    <a:pt x="735" y="6713"/>
                  </a:lnTo>
                  <a:lnTo>
                    <a:pt x="478" y="7447"/>
                  </a:lnTo>
                  <a:lnTo>
                    <a:pt x="221" y="8180"/>
                  </a:lnTo>
                  <a:lnTo>
                    <a:pt x="74" y="8914"/>
                  </a:lnTo>
                  <a:lnTo>
                    <a:pt x="38" y="9244"/>
                  </a:lnTo>
                  <a:lnTo>
                    <a:pt x="1" y="9611"/>
                  </a:lnTo>
                  <a:lnTo>
                    <a:pt x="38" y="9941"/>
                  </a:lnTo>
                  <a:lnTo>
                    <a:pt x="74" y="10271"/>
                  </a:lnTo>
                  <a:lnTo>
                    <a:pt x="148" y="10601"/>
                  </a:lnTo>
                  <a:lnTo>
                    <a:pt x="258" y="10931"/>
                  </a:lnTo>
                  <a:lnTo>
                    <a:pt x="368" y="11262"/>
                  </a:lnTo>
                  <a:lnTo>
                    <a:pt x="514" y="11555"/>
                  </a:lnTo>
                  <a:lnTo>
                    <a:pt x="881" y="12142"/>
                  </a:lnTo>
                  <a:lnTo>
                    <a:pt x="1285" y="12692"/>
                  </a:lnTo>
                  <a:lnTo>
                    <a:pt x="1725" y="13206"/>
                  </a:lnTo>
                  <a:lnTo>
                    <a:pt x="2202" y="13719"/>
                  </a:lnTo>
                  <a:lnTo>
                    <a:pt x="2459" y="13976"/>
                  </a:lnTo>
                  <a:lnTo>
                    <a:pt x="2752" y="14233"/>
                  </a:lnTo>
                  <a:lnTo>
                    <a:pt x="2825" y="14343"/>
                  </a:lnTo>
                  <a:lnTo>
                    <a:pt x="2899" y="14416"/>
                  </a:lnTo>
                  <a:lnTo>
                    <a:pt x="3009" y="14453"/>
                  </a:lnTo>
                  <a:lnTo>
                    <a:pt x="3119" y="14453"/>
                  </a:lnTo>
                  <a:lnTo>
                    <a:pt x="3192" y="14526"/>
                  </a:lnTo>
                  <a:lnTo>
                    <a:pt x="3559" y="14636"/>
                  </a:lnTo>
                  <a:lnTo>
                    <a:pt x="3889" y="14746"/>
                  </a:lnTo>
                  <a:lnTo>
                    <a:pt x="4623" y="14820"/>
                  </a:lnTo>
                  <a:lnTo>
                    <a:pt x="6017" y="14966"/>
                  </a:lnTo>
                  <a:lnTo>
                    <a:pt x="6714" y="15003"/>
                  </a:lnTo>
                  <a:lnTo>
                    <a:pt x="7411" y="15003"/>
                  </a:lnTo>
                  <a:lnTo>
                    <a:pt x="8108" y="14930"/>
                  </a:lnTo>
                  <a:lnTo>
                    <a:pt x="8768" y="14783"/>
                  </a:lnTo>
                  <a:lnTo>
                    <a:pt x="9465" y="14600"/>
                  </a:lnTo>
                  <a:lnTo>
                    <a:pt x="9758" y="14453"/>
                  </a:lnTo>
                  <a:lnTo>
                    <a:pt x="10088" y="14306"/>
                  </a:lnTo>
                  <a:lnTo>
                    <a:pt x="10382" y="14159"/>
                  </a:lnTo>
                  <a:lnTo>
                    <a:pt x="10675" y="13976"/>
                  </a:lnTo>
                  <a:lnTo>
                    <a:pt x="11152" y="13536"/>
                  </a:lnTo>
                  <a:lnTo>
                    <a:pt x="11629" y="13059"/>
                  </a:lnTo>
                  <a:lnTo>
                    <a:pt x="12033" y="12509"/>
                  </a:lnTo>
                  <a:lnTo>
                    <a:pt x="12399" y="11958"/>
                  </a:lnTo>
                  <a:lnTo>
                    <a:pt x="12729" y="11372"/>
                  </a:lnTo>
                  <a:lnTo>
                    <a:pt x="12986" y="10748"/>
                  </a:lnTo>
                  <a:lnTo>
                    <a:pt x="13243" y="10161"/>
                  </a:lnTo>
                  <a:lnTo>
                    <a:pt x="13426" y="9464"/>
                  </a:lnTo>
                  <a:lnTo>
                    <a:pt x="13500" y="9097"/>
                  </a:lnTo>
                  <a:lnTo>
                    <a:pt x="13573" y="8730"/>
                  </a:lnTo>
                  <a:lnTo>
                    <a:pt x="13573" y="8400"/>
                  </a:lnTo>
                  <a:lnTo>
                    <a:pt x="13573" y="8034"/>
                  </a:lnTo>
                  <a:lnTo>
                    <a:pt x="13573" y="7667"/>
                  </a:lnTo>
                  <a:lnTo>
                    <a:pt x="13500" y="7300"/>
                  </a:lnTo>
                  <a:lnTo>
                    <a:pt x="13426" y="6970"/>
                  </a:lnTo>
                  <a:lnTo>
                    <a:pt x="13353" y="6640"/>
                  </a:lnTo>
                  <a:lnTo>
                    <a:pt x="13206" y="6346"/>
                  </a:lnTo>
                  <a:lnTo>
                    <a:pt x="13060" y="6053"/>
                  </a:lnTo>
                  <a:lnTo>
                    <a:pt x="12693" y="5466"/>
                  </a:lnTo>
                  <a:lnTo>
                    <a:pt x="12289" y="4916"/>
                  </a:lnTo>
                  <a:lnTo>
                    <a:pt x="11849" y="4475"/>
                  </a:lnTo>
                  <a:lnTo>
                    <a:pt x="11372" y="4035"/>
                  </a:lnTo>
                  <a:lnTo>
                    <a:pt x="10895" y="3668"/>
                  </a:lnTo>
                  <a:lnTo>
                    <a:pt x="10345" y="3338"/>
                  </a:lnTo>
                  <a:lnTo>
                    <a:pt x="9795" y="3045"/>
                  </a:lnTo>
                  <a:lnTo>
                    <a:pt x="9208" y="2788"/>
                  </a:lnTo>
                  <a:lnTo>
                    <a:pt x="8584" y="2605"/>
                  </a:lnTo>
                  <a:lnTo>
                    <a:pt x="7998" y="2458"/>
                  </a:lnTo>
                  <a:lnTo>
                    <a:pt x="7447" y="2385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srgbClr val="A4C2F4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7" name="Shape 297"/>
            <p:cNvSpPr/>
            <p:nvPr/>
          </p:nvSpPr>
          <p:spPr>
            <a:xfrm>
              <a:off x="6902250" y="3951050"/>
              <a:ext cx="436525" cy="299875"/>
            </a:xfrm>
            <a:custGeom>
              <a:avLst/>
              <a:gdLst/>
              <a:ahLst/>
              <a:cxnLst/>
              <a:rect l="0" t="0" r="0" b="0"/>
              <a:pathLst>
                <a:path w="17461" h="11995" extrusionOk="0">
                  <a:moveTo>
                    <a:pt x="9758" y="2238"/>
                  </a:moveTo>
                  <a:lnTo>
                    <a:pt x="9721" y="2274"/>
                  </a:lnTo>
                  <a:lnTo>
                    <a:pt x="9648" y="2311"/>
                  </a:lnTo>
                  <a:lnTo>
                    <a:pt x="9611" y="2458"/>
                  </a:lnTo>
                  <a:lnTo>
                    <a:pt x="9648" y="2568"/>
                  </a:lnTo>
                  <a:lnTo>
                    <a:pt x="9721" y="2605"/>
                  </a:lnTo>
                  <a:lnTo>
                    <a:pt x="9758" y="2641"/>
                  </a:lnTo>
                  <a:lnTo>
                    <a:pt x="9941" y="2641"/>
                  </a:lnTo>
                  <a:lnTo>
                    <a:pt x="9978" y="2605"/>
                  </a:lnTo>
                  <a:lnTo>
                    <a:pt x="10051" y="2531"/>
                  </a:lnTo>
                  <a:lnTo>
                    <a:pt x="10051" y="2458"/>
                  </a:lnTo>
                  <a:lnTo>
                    <a:pt x="10051" y="2348"/>
                  </a:lnTo>
                  <a:lnTo>
                    <a:pt x="9978" y="2274"/>
                  </a:lnTo>
                  <a:lnTo>
                    <a:pt x="9941" y="2238"/>
                  </a:lnTo>
                  <a:close/>
                  <a:moveTo>
                    <a:pt x="9795" y="3191"/>
                  </a:moveTo>
                  <a:lnTo>
                    <a:pt x="9721" y="3265"/>
                  </a:lnTo>
                  <a:lnTo>
                    <a:pt x="9684" y="3301"/>
                  </a:lnTo>
                  <a:lnTo>
                    <a:pt x="9684" y="3375"/>
                  </a:lnTo>
                  <a:lnTo>
                    <a:pt x="9684" y="3485"/>
                  </a:lnTo>
                  <a:lnTo>
                    <a:pt x="9758" y="3522"/>
                  </a:lnTo>
                  <a:lnTo>
                    <a:pt x="9795" y="3558"/>
                  </a:lnTo>
                  <a:lnTo>
                    <a:pt x="9941" y="3558"/>
                  </a:lnTo>
                  <a:lnTo>
                    <a:pt x="9978" y="3522"/>
                  </a:lnTo>
                  <a:lnTo>
                    <a:pt x="10015" y="3485"/>
                  </a:lnTo>
                  <a:lnTo>
                    <a:pt x="10051" y="3375"/>
                  </a:lnTo>
                  <a:lnTo>
                    <a:pt x="10015" y="3301"/>
                  </a:lnTo>
                  <a:lnTo>
                    <a:pt x="9978" y="3228"/>
                  </a:lnTo>
                  <a:lnTo>
                    <a:pt x="9941" y="3191"/>
                  </a:lnTo>
                  <a:close/>
                  <a:moveTo>
                    <a:pt x="11519" y="3045"/>
                  </a:moveTo>
                  <a:lnTo>
                    <a:pt x="11409" y="3081"/>
                  </a:lnTo>
                  <a:lnTo>
                    <a:pt x="11335" y="3118"/>
                  </a:lnTo>
                  <a:lnTo>
                    <a:pt x="11298" y="3191"/>
                  </a:lnTo>
                  <a:lnTo>
                    <a:pt x="11262" y="3265"/>
                  </a:lnTo>
                  <a:lnTo>
                    <a:pt x="11262" y="3338"/>
                  </a:lnTo>
                  <a:lnTo>
                    <a:pt x="11262" y="3412"/>
                  </a:lnTo>
                  <a:lnTo>
                    <a:pt x="11298" y="3485"/>
                  </a:lnTo>
                  <a:lnTo>
                    <a:pt x="11372" y="3522"/>
                  </a:lnTo>
                  <a:lnTo>
                    <a:pt x="11445" y="3595"/>
                  </a:lnTo>
                  <a:lnTo>
                    <a:pt x="11592" y="3595"/>
                  </a:lnTo>
                  <a:lnTo>
                    <a:pt x="11665" y="3522"/>
                  </a:lnTo>
                  <a:lnTo>
                    <a:pt x="11702" y="3485"/>
                  </a:lnTo>
                  <a:lnTo>
                    <a:pt x="11739" y="3412"/>
                  </a:lnTo>
                  <a:lnTo>
                    <a:pt x="11702" y="3265"/>
                  </a:lnTo>
                  <a:lnTo>
                    <a:pt x="11702" y="3155"/>
                  </a:lnTo>
                  <a:lnTo>
                    <a:pt x="11629" y="3081"/>
                  </a:lnTo>
                  <a:lnTo>
                    <a:pt x="11519" y="3045"/>
                  </a:lnTo>
                  <a:close/>
                  <a:moveTo>
                    <a:pt x="15554" y="1541"/>
                  </a:moveTo>
                  <a:lnTo>
                    <a:pt x="15407" y="1871"/>
                  </a:lnTo>
                  <a:lnTo>
                    <a:pt x="15187" y="2164"/>
                  </a:lnTo>
                  <a:lnTo>
                    <a:pt x="14967" y="2458"/>
                  </a:lnTo>
                  <a:lnTo>
                    <a:pt x="14710" y="2715"/>
                  </a:lnTo>
                  <a:lnTo>
                    <a:pt x="14416" y="2935"/>
                  </a:lnTo>
                  <a:lnTo>
                    <a:pt x="14123" y="3155"/>
                  </a:lnTo>
                  <a:lnTo>
                    <a:pt x="13536" y="3595"/>
                  </a:lnTo>
                  <a:lnTo>
                    <a:pt x="13279" y="3265"/>
                  </a:lnTo>
                  <a:lnTo>
                    <a:pt x="12986" y="2971"/>
                  </a:lnTo>
                  <a:lnTo>
                    <a:pt x="13096" y="2935"/>
                  </a:lnTo>
                  <a:lnTo>
                    <a:pt x="13683" y="2531"/>
                  </a:lnTo>
                  <a:lnTo>
                    <a:pt x="14306" y="2164"/>
                  </a:lnTo>
                  <a:lnTo>
                    <a:pt x="14930" y="1834"/>
                  </a:lnTo>
                  <a:lnTo>
                    <a:pt x="15554" y="1541"/>
                  </a:lnTo>
                  <a:close/>
                  <a:moveTo>
                    <a:pt x="8914" y="3228"/>
                  </a:moveTo>
                  <a:lnTo>
                    <a:pt x="8841" y="3301"/>
                  </a:lnTo>
                  <a:lnTo>
                    <a:pt x="8804" y="3375"/>
                  </a:lnTo>
                  <a:lnTo>
                    <a:pt x="8804" y="3485"/>
                  </a:lnTo>
                  <a:lnTo>
                    <a:pt x="8804" y="3558"/>
                  </a:lnTo>
                  <a:lnTo>
                    <a:pt x="8877" y="3632"/>
                  </a:lnTo>
                  <a:lnTo>
                    <a:pt x="8951" y="3668"/>
                  </a:lnTo>
                  <a:lnTo>
                    <a:pt x="9098" y="3668"/>
                  </a:lnTo>
                  <a:lnTo>
                    <a:pt x="9134" y="3632"/>
                  </a:lnTo>
                  <a:lnTo>
                    <a:pt x="9208" y="3558"/>
                  </a:lnTo>
                  <a:lnTo>
                    <a:pt x="9208" y="3485"/>
                  </a:lnTo>
                  <a:lnTo>
                    <a:pt x="9208" y="3375"/>
                  </a:lnTo>
                  <a:lnTo>
                    <a:pt x="9171" y="3338"/>
                  </a:lnTo>
                  <a:lnTo>
                    <a:pt x="9134" y="3265"/>
                  </a:lnTo>
                  <a:lnTo>
                    <a:pt x="9061" y="3228"/>
                  </a:lnTo>
                  <a:close/>
                  <a:moveTo>
                    <a:pt x="16324" y="1101"/>
                  </a:moveTo>
                  <a:lnTo>
                    <a:pt x="16140" y="1541"/>
                  </a:lnTo>
                  <a:lnTo>
                    <a:pt x="15884" y="1944"/>
                  </a:lnTo>
                  <a:lnTo>
                    <a:pt x="15590" y="2348"/>
                  </a:lnTo>
                  <a:lnTo>
                    <a:pt x="15297" y="2751"/>
                  </a:lnTo>
                  <a:lnTo>
                    <a:pt x="14967" y="3081"/>
                  </a:lnTo>
                  <a:lnTo>
                    <a:pt x="14600" y="3412"/>
                  </a:lnTo>
                  <a:lnTo>
                    <a:pt x="13829" y="4072"/>
                  </a:lnTo>
                  <a:lnTo>
                    <a:pt x="13756" y="3925"/>
                  </a:lnTo>
                  <a:lnTo>
                    <a:pt x="13976" y="3778"/>
                  </a:lnTo>
                  <a:lnTo>
                    <a:pt x="14343" y="3558"/>
                  </a:lnTo>
                  <a:lnTo>
                    <a:pt x="14673" y="3301"/>
                  </a:lnTo>
                  <a:lnTo>
                    <a:pt x="15003" y="3008"/>
                  </a:lnTo>
                  <a:lnTo>
                    <a:pt x="15297" y="2715"/>
                  </a:lnTo>
                  <a:lnTo>
                    <a:pt x="15554" y="2384"/>
                  </a:lnTo>
                  <a:lnTo>
                    <a:pt x="15774" y="2018"/>
                  </a:lnTo>
                  <a:lnTo>
                    <a:pt x="15957" y="1651"/>
                  </a:lnTo>
                  <a:lnTo>
                    <a:pt x="16104" y="1211"/>
                  </a:lnTo>
                  <a:lnTo>
                    <a:pt x="16104" y="1137"/>
                  </a:lnTo>
                  <a:lnTo>
                    <a:pt x="16324" y="1101"/>
                  </a:lnTo>
                  <a:close/>
                  <a:moveTo>
                    <a:pt x="10528" y="3962"/>
                  </a:moveTo>
                  <a:lnTo>
                    <a:pt x="10455" y="3998"/>
                  </a:lnTo>
                  <a:lnTo>
                    <a:pt x="10381" y="4072"/>
                  </a:lnTo>
                  <a:lnTo>
                    <a:pt x="10381" y="4108"/>
                  </a:lnTo>
                  <a:lnTo>
                    <a:pt x="10345" y="4219"/>
                  </a:lnTo>
                  <a:lnTo>
                    <a:pt x="10381" y="4329"/>
                  </a:lnTo>
                  <a:lnTo>
                    <a:pt x="10455" y="4402"/>
                  </a:lnTo>
                  <a:lnTo>
                    <a:pt x="10491" y="4439"/>
                  </a:lnTo>
                  <a:lnTo>
                    <a:pt x="10638" y="4439"/>
                  </a:lnTo>
                  <a:lnTo>
                    <a:pt x="10748" y="4365"/>
                  </a:lnTo>
                  <a:lnTo>
                    <a:pt x="10785" y="4292"/>
                  </a:lnTo>
                  <a:lnTo>
                    <a:pt x="10822" y="4219"/>
                  </a:lnTo>
                  <a:lnTo>
                    <a:pt x="10785" y="4108"/>
                  </a:lnTo>
                  <a:lnTo>
                    <a:pt x="10748" y="4072"/>
                  </a:lnTo>
                  <a:lnTo>
                    <a:pt x="10712" y="3998"/>
                  </a:lnTo>
                  <a:lnTo>
                    <a:pt x="10675" y="3962"/>
                  </a:lnTo>
                  <a:close/>
                  <a:moveTo>
                    <a:pt x="16434" y="477"/>
                  </a:moveTo>
                  <a:lnTo>
                    <a:pt x="16617" y="514"/>
                  </a:lnTo>
                  <a:lnTo>
                    <a:pt x="16764" y="587"/>
                  </a:lnTo>
                  <a:lnTo>
                    <a:pt x="16837" y="734"/>
                  </a:lnTo>
                  <a:lnTo>
                    <a:pt x="16911" y="880"/>
                  </a:lnTo>
                  <a:lnTo>
                    <a:pt x="16947" y="1064"/>
                  </a:lnTo>
                  <a:lnTo>
                    <a:pt x="16947" y="1247"/>
                  </a:lnTo>
                  <a:lnTo>
                    <a:pt x="16911" y="1541"/>
                  </a:lnTo>
                  <a:lnTo>
                    <a:pt x="16764" y="1871"/>
                  </a:lnTo>
                  <a:lnTo>
                    <a:pt x="16544" y="2128"/>
                  </a:lnTo>
                  <a:lnTo>
                    <a:pt x="16104" y="2641"/>
                  </a:lnTo>
                  <a:lnTo>
                    <a:pt x="15077" y="3668"/>
                  </a:lnTo>
                  <a:lnTo>
                    <a:pt x="14086" y="4549"/>
                  </a:lnTo>
                  <a:lnTo>
                    <a:pt x="14013" y="4402"/>
                  </a:lnTo>
                  <a:lnTo>
                    <a:pt x="14123" y="4329"/>
                  </a:lnTo>
                  <a:lnTo>
                    <a:pt x="14967" y="3632"/>
                  </a:lnTo>
                  <a:lnTo>
                    <a:pt x="15370" y="3228"/>
                  </a:lnTo>
                  <a:lnTo>
                    <a:pt x="15737" y="2825"/>
                  </a:lnTo>
                  <a:lnTo>
                    <a:pt x="16067" y="2384"/>
                  </a:lnTo>
                  <a:lnTo>
                    <a:pt x="16361" y="1908"/>
                  </a:lnTo>
                  <a:lnTo>
                    <a:pt x="16617" y="1431"/>
                  </a:lnTo>
                  <a:lnTo>
                    <a:pt x="16764" y="880"/>
                  </a:lnTo>
                  <a:lnTo>
                    <a:pt x="16764" y="770"/>
                  </a:lnTo>
                  <a:lnTo>
                    <a:pt x="16727" y="697"/>
                  </a:lnTo>
                  <a:lnTo>
                    <a:pt x="16654" y="660"/>
                  </a:lnTo>
                  <a:lnTo>
                    <a:pt x="16544" y="660"/>
                  </a:lnTo>
                  <a:lnTo>
                    <a:pt x="15920" y="770"/>
                  </a:lnTo>
                  <a:lnTo>
                    <a:pt x="15333" y="954"/>
                  </a:lnTo>
                  <a:lnTo>
                    <a:pt x="15333" y="954"/>
                  </a:lnTo>
                  <a:lnTo>
                    <a:pt x="15590" y="807"/>
                  </a:lnTo>
                  <a:lnTo>
                    <a:pt x="15884" y="660"/>
                  </a:lnTo>
                  <a:lnTo>
                    <a:pt x="16177" y="550"/>
                  </a:lnTo>
                  <a:lnTo>
                    <a:pt x="16434" y="477"/>
                  </a:lnTo>
                  <a:close/>
                  <a:moveTo>
                    <a:pt x="9354" y="4182"/>
                  </a:moveTo>
                  <a:lnTo>
                    <a:pt x="9208" y="4255"/>
                  </a:lnTo>
                  <a:lnTo>
                    <a:pt x="9134" y="4365"/>
                  </a:lnTo>
                  <a:lnTo>
                    <a:pt x="9134" y="4439"/>
                  </a:lnTo>
                  <a:lnTo>
                    <a:pt x="9171" y="4512"/>
                  </a:lnTo>
                  <a:lnTo>
                    <a:pt x="9208" y="4585"/>
                  </a:lnTo>
                  <a:lnTo>
                    <a:pt x="9281" y="4622"/>
                  </a:lnTo>
                  <a:lnTo>
                    <a:pt x="9428" y="4622"/>
                  </a:lnTo>
                  <a:lnTo>
                    <a:pt x="9538" y="4585"/>
                  </a:lnTo>
                  <a:lnTo>
                    <a:pt x="9611" y="4475"/>
                  </a:lnTo>
                  <a:lnTo>
                    <a:pt x="9648" y="4402"/>
                  </a:lnTo>
                  <a:lnTo>
                    <a:pt x="9648" y="4292"/>
                  </a:lnTo>
                  <a:lnTo>
                    <a:pt x="9611" y="4255"/>
                  </a:lnTo>
                  <a:lnTo>
                    <a:pt x="9538" y="4182"/>
                  </a:lnTo>
                  <a:close/>
                  <a:moveTo>
                    <a:pt x="13243" y="6566"/>
                  </a:moveTo>
                  <a:lnTo>
                    <a:pt x="13169" y="6639"/>
                  </a:lnTo>
                  <a:lnTo>
                    <a:pt x="13133" y="6713"/>
                  </a:lnTo>
                  <a:lnTo>
                    <a:pt x="13133" y="6860"/>
                  </a:lnTo>
                  <a:lnTo>
                    <a:pt x="13133" y="6933"/>
                  </a:lnTo>
                  <a:lnTo>
                    <a:pt x="13206" y="6970"/>
                  </a:lnTo>
                  <a:lnTo>
                    <a:pt x="13316" y="7006"/>
                  </a:lnTo>
                  <a:lnTo>
                    <a:pt x="13463" y="6970"/>
                  </a:lnTo>
                  <a:lnTo>
                    <a:pt x="13536" y="6933"/>
                  </a:lnTo>
                  <a:lnTo>
                    <a:pt x="13536" y="6860"/>
                  </a:lnTo>
                  <a:lnTo>
                    <a:pt x="13573" y="6750"/>
                  </a:lnTo>
                  <a:lnTo>
                    <a:pt x="13536" y="6676"/>
                  </a:lnTo>
                  <a:lnTo>
                    <a:pt x="13463" y="6603"/>
                  </a:lnTo>
                  <a:lnTo>
                    <a:pt x="13316" y="6566"/>
                  </a:lnTo>
                  <a:close/>
                  <a:moveTo>
                    <a:pt x="12216" y="7300"/>
                  </a:moveTo>
                  <a:lnTo>
                    <a:pt x="12105" y="7336"/>
                  </a:lnTo>
                  <a:lnTo>
                    <a:pt x="12032" y="7410"/>
                  </a:lnTo>
                  <a:lnTo>
                    <a:pt x="11995" y="7520"/>
                  </a:lnTo>
                  <a:lnTo>
                    <a:pt x="11995" y="7630"/>
                  </a:lnTo>
                  <a:lnTo>
                    <a:pt x="12032" y="7703"/>
                  </a:lnTo>
                  <a:lnTo>
                    <a:pt x="12105" y="7777"/>
                  </a:lnTo>
                  <a:lnTo>
                    <a:pt x="12216" y="7777"/>
                  </a:lnTo>
                  <a:lnTo>
                    <a:pt x="12289" y="7740"/>
                  </a:lnTo>
                  <a:lnTo>
                    <a:pt x="12362" y="7703"/>
                  </a:lnTo>
                  <a:lnTo>
                    <a:pt x="12436" y="7630"/>
                  </a:lnTo>
                  <a:lnTo>
                    <a:pt x="12436" y="7520"/>
                  </a:lnTo>
                  <a:lnTo>
                    <a:pt x="12436" y="7410"/>
                  </a:lnTo>
                  <a:lnTo>
                    <a:pt x="12326" y="7336"/>
                  </a:lnTo>
                  <a:lnTo>
                    <a:pt x="12216" y="7300"/>
                  </a:lnTo>
                  <a:close/>
                  <a:moveTo>
                    <a:pt x="12729" y="8033"/>
                  </a:moveTo>
                  <a:lnTo>
                    <a:pt x="12656" y="8107"/>
                  </a:lnTo>
                  <a:lnTo>
                    <a:pt x="12656" y="8143"/>
                  </a:lnTo>
                  <a:lnTo>
                    <a:pt x="12619" y="8253"/>
                  </a:lnTo>
                  <a:lnTo>
                    <a:pt x="12619" y="8400"/>
                  </a:lnTo>
                  <a:lnTo>
                    <a:pt x="12656" y="8437"/>
                  </a:lnTo>
                  <a:lnTo>
                    <a:pt x="12692" y="8474"/>
                  </a:lnTo>
                  <a:lnTo>
                    <a:pt x="12729" y="8474"/>
                  </a:lnTo>
                  <a:lnTo>
                    <a:pt x="12802" y="8510"/>
                  </a:lnTo>
                  <a:lnTo>
                    <a:pt x="12912" y="8474"/>
                  </a:lnTo>
                  <a:lnTo>
                    <a:pt x="12986" y="8437"/>
                  </a:lnTo>
                  <a:lnTo>
                    <a:pt x="13022" y="8400"/>
                  </a:lnTo>
                  <a:lnTo>
                    <a:pt x="13022" y="8253"/>
                  </a:lnTo>
                  <a:lnTo>
                    <a:pt x="13022" y="8180"/>
                  </a:lnTo>
                  <a:lnTo>
                    <a:pt x="12949" y="8107"/>
                  </a:lnTo>
                  <a:lnTo>
                    <a:pt x="12912" y="8033"/>
                  </a:lnTo>
                  <a:close/>
                  <a:moveTo>
                    <a:pt x="10051" y="2128"/>
                  </a:moveTo>
                  <a:lnTo>
                    <a:pt x="10455" y="2164"/>
                  </a:lnTo>
                  <a:lnTo>
                    <a:pt x="10858" y="2238"/>
                  </a:lnTo>
                  <a:lnTo>
                    <a:pt x="11262" y="2348"/>
                  </a:lnTo>
                  <a:lnTo>
                    <a:pt x="11225" y="2458"/>
                  </a:lnTo>
                  <a:lnTo>
                    <a:pt x="11262" y="2568"/>
                  </a:lnTo>
                  <a:lnTo>
                    <a:pt x="11335" y="2641"/>
                  </a:lnTo>
                  <a:lnTo>
                    <a:pt x="11445" y="2715"/>
                  </a:lnTo>
                  <a:lnTo>
                    <a:pt x="11629" y="2715"/>
                  </a:lnTo>
                  <a:lnTo>
                    <a:pt x="11775" y="2788"/>
                  </a:lnTo>
                  <a:lnTo>
                    <a:pt x="12105" y="2935"/>
                  </a:lnTo>
                  <a:lnTo>
                    <a:pt x="12179" y="2971"/>
                  </a:lnTo>
                  <a:lnTo>
                    <a:pt x="12252" y="3008"/>
                  </a:lnTo>
                  <a:lnTo>
                    <a:pt x="12472" y="3191"/>
                  </a:lnTo>
                  <a:lnTo>
                    <a:pt x="12692" y="3412"/>
                  </a:lnTo>
                  <a:lnTo>
                    <a:pt x="13096" y="3852"/>
                  </a:lnTo>
                  <a:lnTo>
                    <a:pt x="11482" y="4842"/>
                  </a:lnTo>
                  <a:lnTo>
                    <a:pt x="9868" y="5796"/>
                  </a:lnTo>
                  <a:lnTo>
                    <a:pt x="6090" y="8070"/>
                  </a:lnTo>
                  <a:lnTo>
                    <a:pt x="5209" y="8620"/>
                  </a:lnTo>
                  <a:lnTo>
                    <a:pt x="5356" y="8327"/>
                  </a:lnTo>
                  <a:lnTo>
                    <a:pt x="5649" y="7960"/>
                  </a:lnTo>
                  <a:lnTo>
                    <a:pt x="5943" y="7557"/>
                  </a:lnTo>
                  <a:lnTo>
                    <a:pt x="5906" y="7483"/>
                  </a:lnTo>
                  <a:lnTo>
                    <a:pt x="5870" y="7483"/>
                  </a:lnTo>
                  <a:lnTo>
                    <a:pt x="5686" y="7593"/>
                  </a:lnTo>
                  <a:lnTo>
                    <a:pt x="5539" y="7740"/>
                  </a:lnTo>
                  <a:lnTo>
                    <a:pt x="5209" y="8070"/>
                  </a:lnTo>
                  <a:lnTo>
                    <a:pt x="4989" y="8437"/>
                  </a:lnTo>
                  <a:lnTo>
                    <a:pt x="4769" y="8840"/>
                  </a:lnTo>
                  <a:lnTo>
                    <a:pt x="4732" y="8877"/>
                  </a:lnTo>
                  <a:lnTo>
                    <a:pt x="4622" y="8584"/>
                  </a:lnTo>
                  <a:lnTo>
                    <a:pt x="4916" y="8107"/>
                  </a:lnTo>
                  <a:lnTo>
                    <a:pt x="5283" y="7630"/>
                  </a:lnTo>
                  <a:lnTo>
                    <a:pt x="5649" y="7190"/>
                  </a:lnTo>
                  <a:lnTo>
                    <a:pt x="6016" y="6786"/>
                  </a:lnTo>
                  <a:lnTo>
                    <a:pt x="6016" y="6750"/>
                  </a:lnTo>
                  <a:lnTo>
                    <a:pt x="6016" y="6713"/>
                  </a:lnTo>
                  <a:lnTo>
                    <a:pt x="5943" y="6713"/>
                  </a:lnTo>
                  <a:lnTo>
                    <a:pt x="5539" y="7043"/>
                  </a:lnTo>
                  <a:lnTo>
                    <a:pt x="5173" y="7410"/>
                  </a:lnTo>
                  <a:lnTo>
                    <a:pt x="4842" y="7777"/>
                  </a:lnTo>
                  <a:lnTo>
                    <a:pt x="4512" y="8180"/>
                  </a:lnTo>
                  <a:lnTo>
                    <a:pt x="4476" y="7923"/>
                  </a:lnTo>
                  <a:lnTo>
                    <a:pt x="4439" y="7667"/>
                  </a:lnTo>
                  <a:lnTo>
                    <a:pt x="4659" y="7336"/>
                  </a:lnTo>
                  <a:lnTo>
                    <a:pt x="4879" y="7080"/>
                  </a:lnTo>
                  <a:lnTo>
                    <a:pt x="5686" y="6016"/>
                  </a:lnTo>
                  <a:lnTo>
                    <a:pt x="5723" y="5943"/>
                  </a:lnTo>
                  <a:lnTo>
                    <a:pt x="5686" y="5906"/>
                  </a:lnTo>
                  <a:lnTo>
                    <a:pt x="5576" y="5906"/>
                  </a:lnTo>
                  <a:lnTo>
                    <a:pt x="5283" y="6199"/>
                  </a:lnTo>
                  <a:lnTo>
                    <a:pt x="4953" y="6529"/>
                  </a:lnTo>
                  <a:lnTo>
                    <a:pt x="4402" y="7153"/>
                  </a:lnTo>
                  <a:lnTo>
                    <a:pt x="4402" y="6529"/>
                  </a:lnTo>
                  <a:lnTo>
                    <a:pt x="4622" y="6199"/>
                  </a:lnTo>
                  <a:lnTo>
                    <a:pt x="4953" y="5759"/>
                  </a:lnTo>
                  <a:lnTo>
                    <a:pt x="5136" y="5502"/>
                  </a:lnTo>
                  <a:lnTo>
                    <a:pt x="5246" y="5392"/>
                  </a:lnTo>
                  <a:lnTo>
                    <a:pt x="5393" y="5319"/>
                  </a:lnTo>
                  <a:lnTo>
                    <a:pt x="5429" y="5319"/>
                  </a:lnTo>
                  <a:lnTo>
                    <a:pt x="5429" y="5282"/>
                  </a:lnTo>
                  <a:lnTo>
                    <a:pt x="5393" y="5246"/>
                  </a:lnTo>
                  <a:lnTo>
                    <a:pt x="5393" y="5209"/>
                  </a:lnTo>
                  <a:lnTo>
                    <a:pt x="5173" y="5209"/>
                  </a:lnTo>
                  <a:lnTo>
                    <a:pt x="5063" y="5282"/>
                  </a:lnTo>
                  <a:lnTo>
                    <a:pt x="4953" y="5356"/>
                  </a:lnTo>
                  <a:lnTo>
                    <a:pt x="4769" y="5539"/>
                  </a:lnTo>
                  <a:lnTo>
                    <a:pt x="4622" y="5722"/>
                  </a:lnTo>
                  <a:lnTo>
                    <a:pt x="4476" y="5869"/>
                  </a:lnTo>
                  <a:lnTo>
                    <a:pt x="4586" y="5466"/>
                  </a:lnTo>
                  <a:lnTo>
                    <a:pt x="4732" y="5062"/>
                  </a:lnTo>
                  <a:lnTo>
                    <a:pt x="4879" y="4842"/>
                  </a:lnTo>
                  <a:lnTo>
                    <a:pt x="5026" y="4622"/>
                  </a:lnTo>
                  <a:lnTo>
                    <a:pt x="5209" y="4402"/>
                  </a:lnTo>
                  <a:lnTo>
                    <a:pt x="5393" y="4219"/>
                  </a:lnTo>
                  <a:lnTo>
                    <a:pt x="5796" y="3852"/>
                  </a:lnTo>
                  <a:lnTo>
                    <a:pt x="6236" y="3522"/>
                  </a:lnTo>
                  <a:lnTo>
                    <a:pt x="6677" y="3228"/>
                  </a:lnTo>
                  <a:lnTo>
                    <a:pt x="7117" y="2935"/>
                  </a:lnTo>
                  <a:lnTo>
                    <a:pt x="7594" y="2715"/>
                  </a:lnTo>
                  <a:lnTo>
                    <a:pt x="8070" y="2494"/>
                  </a:lnTo>
                  <a:lnTo>
                    <a:pt x="8474" y="2348"/>
                  </a:lnTo>
                  <a:lnTo>
                    <a:pt x="8841" y="2238"/>
                  </a:lnTo>
                  <a:lnTo>
                    <a:pt x="9244" y="2164"/>
                  </a:lnTo>
                  <a:lnTo>
                    <a:pt x="9648" y="2128"/>
                  </a:lnTo>
                  <a:close/>
                  <a:moveTo>
                    <a:pt x="13316" y="4219"/>
                  </a:moveTo>
                  <a:lnTo>
                    <a:pt x="13426" y="4365"/>
                  </a:lnTo>
                  <a:lnTo>
                    <a:pt x="12582" y="5026"/>
                  </a:lnTo>
                  <a:lnTo>
                    <a:pt x="11702" y="5649"/>
                  </a:lnTo>
                  <a:lnTo>
                    <a:pt x="10785" y="6273"/>
                  </a:lnTo>
                  <a:lnTo>
                    <a:pt x="9868" y="6860"/>
                  </a:lnTo>
                  <a:lnTo>
                    <a:pt x="8877" y="7446"/>
                  </a:lnTo>
                  <a:lnTo>
                    <a:pt x="7887" y="8033"/>
                  </a:lnTo>
                  <a:lnTo>
                    <a:pt x="6860" y="8584"/>
                  </a:lnTo>
                  <a:lnTo>
                    <a:pt x="5796" y="9097"/>
                  </a:lnTo>
                  <a:lnTo>
                    <a:pt x="4989" y="9464"/>
                  </a:lnTo>
                  <a:lnTo>
                    <a:pt x="4916" y="9317"/>
                  </a:lnTo>
                  <a:lnTo>
                    <a:pt x="4953" y="9207"/>
                  </a:lnTo>
                  <a:lnTo>
                    <a:pt x="6053" y="8584"/>
                  </a:lnTo>
                  <a:lnTo>
                    <a:pt x="10198" y="6089"/>
                  </a:lnTo>
                  <a:lnTo>
                    <a:pt x="11775" y="5136"/>
                  </a:lnTo>
                  <a:lnTo>
                    <a:pt x="13316" y="4219"/>
                  </a:lnTo>
                  <a:close/>
                  <a:moveTo>
                    <a:pt x="3962" y="7960"/>
                  </a:moveTo>
                  <a:lnTo>
                    <a:pt x="3999" y="8070"/>
                  </a:lnTo>
                  <a:lnTo>
                    <a:pt x="3999" y="8107"/>
                  </a:lnTo>
                  <a:lnTo>
                    <a:pt x="4146" y="8694"/>
                  </a:lnTo>
                  <a:lnTo>
                    <a:pt x="3962" y="9024"/>
                  </a:lnTo>
                  <a:lnTo>
                    <a:pt x="3925" y="9097"/>
                  </a:lnTo>
                  <a:lnTo>
                    <a:pt x="3925" y="9134"/>
                  </a:lnTo>
                  <a:lnTo>
                    <a:pt x="3999" y="9244"/>
                  </a:lnTo>
                  <a:lnTo>
                    <a:pt x="3339" y="9501"/>
                  </a:lnTo>
                  <a:lnTo>
                    <a:pt x="3008" y="9611"/>
                  </a:lnTo>
                  <a:lnTo>
                    <a:pt x="2642" y="9684"/>
                  </a:lnTo>
                  <a:lnTo>
                    <a:pt x="2898" y="9171"/>
                  </a:lnTo>
                  <a:lnTo>
                    <a:pt x="3229" y="8694"/>
                  </a:lnTo>
                  <a:lnTo>
                    <a:pt x="3559" y="8327"/>
                  </a:lnTo>
                  <a:lnTo>
                    <a:pt x="3962" y="7960"/>
                  </a:lnTo>
                  <a:close/>
                  <a:moveTo>
                    <a:pt x="13609" y="4732"/>
                  </a:moveTo>
                  <a:lnTo>
                    <a:pt x="13683" y="4915"/>
                  </a:lnTo>
                  <a:lnTo>
                    <a:pt x="12986" y="5502"/>
                  </a:lnTo>
                  <a:lnTo>
                    <a:pt x="12105" y="6199"/>
                  </a:lnTo>
                  <a:lnTo>
                    <a:pt x="11225" y="6823"/>
                  </a:lnTo>
                  <a:lnTo>
                    <a:pt x="10308" y="7446"/>
                  </a:lnTo>
                  <a:lnTo>
                    <a:pt x="9354" y="8033"/>
                  </a:lnTo>
                  <a:lnTo>
                    <a:pt x="8401" y="8584"/>
                  </a:lnTo>
                  <a:lnTo>
                    <a:pt x="7447" y="9097"/>
                  </a:lnTo>
                  <a:lnTo>
                    <a:pt x="6456" y="9574"/>
                  </a:lnTo>
                  <a:lnTo>
                    <a:pt x="5429" y="10014"/>
                  </a:lnTo>
                  <a:lnTo>
                    <a:pt x="5246" y="9794"/>
                  </a:lnTo>
                  <a:lnTo>
                    <a:pt x="5466" y="9684"/>
                  </a:lnTo>
                  <a:lnTo>
                    <a:pt x="6603" y="9134"/>
                  </a:lnTo>
                  <a:lnTo>
                    <a:pt x="7740" y="8547"/>
                  </a:lnTo>
                  <a:lnTo>
                    <a:pt x="8877" y="7923"/>
                  </a:lnTo>
                  <a:lnTo>
                    <a:pt x="9978" y="7263"/>
                  </a:lnTo>
                  <a:lnTo>
                    <a:pt x="10895" y="6676"/>
                  </a:lnTo>
                  <a:lnTo>
                    <a:pt x="11812" y="6053"/>
                  </a:lnTo>
                  <a:lnTo>
                    <a:pt x="12729" y="5392"/>
                  </a:lnTo>
                  <a:lnTo>
                    <a:pt x="13609" y="4732"/>
                  </a:lnTo>
                  <a:close/>
                  <a:moveTo>
                    <a:pt x="11995" y="9721"/>
                  </a:moveTo>
                  <a:lnTo>
                    <a:pt x="12472" y="9831"/>
                  </a:lnTo>
                  <a:lnTo>
                    <a:pt x="12436" y="9867"/>
                  </a:lnTo>
                  <a:lnTo>
                    <a:pt x="12032" y="10271"/>
                  </a:lnTo>
                  <a:lnTo>
                    <a:pt x="12032" y="10198"/>
                  </a:lnTo>
                  <a:lnTo>
                    <a:pt x="11995" y="9721"/>
                  </a:lnTo>
                  <a:close/>
                  <a:moveTo>
                    <a:pt x="2715" y="8804"/>
                  </a:moveTo>
                  <a:lnTo>
                    <a:pt x="2422" y="9317"/>
                  </a:lnTo>
                  <a:lnTo>
                    <a:pt x="2165" y="9867"/>
                  </a:lnTo>
                  <a:lnTo>
                    <a:pt x="2165" y="9941"/>
                  </a:lnTo>
                  <a:lnTo>
                    <a:pt x="2201" y="10051"/>
                  </a:lnTo>
                  <a:lnTo>
                    <a:pt x="2275" y="10088"/>
                  </a:lnTo>
                  <a:lnTo>
                    <a:pt x="2348" y="10124"/>
                  </a:lnTo>
                  <a:lnTo>
                    <a:pt x="2898" y="10014"/>
                  </a:lnTo>
                  <a:lnTo>
                    <a:pt x="3449" y="9867"/>
                  </a:lnTo>
                  <a:lnTo>
                    <a:pt x="3925" y="9684"/>
                  </a:lnTo>
                  <a:lnTo>
                    <a:pt x="4439" y="9464"/>
                  </a:lnTo>
                  <a:lnTo>
                    <a:pt x="4549" y="9684"/>
                  </a:lnTo>
                  <a:lnTo>
                    <a:pt x="3559" y="10124"/>
                  </a:lnTo>
                  <a:lnTo>
                    <a:pt x="3082" y="10308"/>
                  </a:lnTo>
                  <a:lnTo>
                    <a:pt x="2568" y="10528"/>
                  </a:lnTo>
                  <a:lnTo>
                    <a:pt x="2275" y="10638"/>
                  </a:lnTo>
                  <a:lnTo>
                    <a:pt x="2018" y="10674"/>
                  </a:lnTo>
                  <a:lnTo>
                    <a:pt x="1761" y="10711"/>
                  </a:lnTo>
                  <a:lnTo>
                    <a:pt x="1468" y="10711"/>
                  </a:lnTo>
                  <a:lnTo>
                    <a:pt x="2091" y="9794"/>
                  </a:lnTo>
                  <a:lnTo>
                    <a:pt x="2348" y="9317"/>
                  </a:lnTo>
                  <a:lnTo>
                    <a:pt x="2642" y="8877"/>
                  </a:lnTo>
                  <a:lnTo>
                    <a:pt x="2715" y="8804"/>
                  </a:lnTo>
                  <a:close/>
                  <a:moveTo>
                    <a:pt x="13829" y="5429"/>
                  </a:moveTo>
                  <a:lnTo>
                    <a:pt x="13940" y="5943"/>
                  </a:lnTo>
                  <a:lnTo>
                    <a:pt x="13940" y="6456"/>
                  </a:lnTo>
                  <a:lnTo>
                    <a:pt x="13940" y="6896"/>
                  </a:lnTo>
                  <a:lnTo>
                    <a:pt x="13866" y="7336"/>
                  </a:lnTo>
                  <a:lnTo>
                    <a:pt x="13756" y="7740"/>
                  </a:lnTo>
                  <a:lnTo>
                    <a:pt x="13609" y="8143"/>
                  </a:lnTo>
                  <a:lnTo>
                    <a:pt x="13426" y="8547"/>
                  </a:lnTo>
                  <a:lnTo>
                    <a:pt x="13206" y="8914"/>
                  </a:lnTo>
                  <a:lnTo>
                    <a:pt x="12949" y="9281"/>
                  </a:lnTo>
                  <a:lnTo>
                    <a:pt x="12656" y="9647"/>
                  </a:lnTo>
                  <a:lnTo>
                    <a:pt x="12289" y="9611"/>
                  </a:lnTo>
                  <a:lnTo>
                    <a:pt x="11922" y="9537"/>
                  </a:lnTo>
                  <a:lnTo>
                    <a:pt x="11849" y="9574"/>
                  </a:lnTo>
                  <a:lnTo>
                    <a:pt x="11812" y="9574"/>
                  </a:lnTo>
                  <a:lnTo>
                    <a:pt x="11775" y="9647"/>
                  </a:lnTo>
                  <a:lnTo>
                    <a:pt x="11702" y="10418"/>
                  </a:lnTo>
                  <a:lnTo>
                    <a:pt x="11702" y="10491"/>
                  </a:lnTo>
                  <a:lnTo>
                    <a:pt x="11409" y="10711"/>
                  </a:lnTo>
                  <a:lnTo>
                    <a:pt x="11188" y="10821"/>
                  </a:lnTo>
                  <a:lnTo>
                    <a:pt x="11152" y="10858"/>
                  </a:lnTo>
                  <a:lnTo>
                    <a:pt x="11042" y="10931"/>
                  </a:lnTo>
                  <a:lnTo>
                    <a:pt x="11042" y="10564"/>
                  </a:lnTo>
                  <a:lnTo>
                    <a:pt x="11115" y="10198"/>
                  </a:lnTo>
                  <a:lnTo>
                    <a:pt x="11188" y="9867"/>
                  </a:lnTo>
                  <a:lnTo>
                    <a:pt x="11298" y="9501"/>
                  </a:lnTo>
                  <a:lnTo>
                    <a:pt x="11298" y="9464"/>
                  </a:lnTo>
                  <a:lnTo>
                    <a:pt x="11262" y="9427"/>
                  </a:lnTo>
                  <a:lnTo>
                    <a:pt x="11225" y="9427"/>
                  </a:lnTo>
                  <a:lnTo>
                    <a:pt x="11188" y="9464"/>
                  </a:lnTo>
                  <a:lnTo>
                    <a:pt x="11078" y="9647"/>
                  </a:lnTo>
                  <a:lnTo>
                    <a:pt x="10968" y="9831"/>
                  </a:lnTo>
                  <a:lnTo>
                    <a:pt x="10785" y="10234"/>
                  </a:lnTo>
                  <a:lnTo>
                    <a:pt x="10712" y="10638"/>
                  </a:lnTo>
                  <a:lnTo>
                    <a:pt x="10712" y="11078"/>
                  </a:lnTo>
                  <a:lnTo>
                    <a:pt x="10271" y="11261"/>
                  </a:lnTo>
                  <a:lnTo>
                    <a:pt x="9831" y="11371"/>
                  </a:lnTo>
                  <a:lnTo>
                    <a:pt x="9868" y="11005"/>
                  </a:lnTo>
                  <a:lnTo>
                    <a:pt x="9978" y="10638"/>
                  </a:lnTo>
                  <a:lnTo>
                    <a:pt x="10051" y="10344"/>
                  </a:lnTo>
                  <a:lnTo>
                    <a:pt x="10161" y="10088"/>
                  </a:lnTo>
                  <a:lnTo>
                    <a:pt x="10418" y="9574"/>
                  </a:lnTo>
                  <a:lnTo>
                    <a:pt x="10418" y="9537"/>
                  </a:lnTo>
                  <a:lnTo>
                    <a:pt x="10381" y="9501"/>
                  </a:lnTo>
                  <a:lnTo>
                    <a:pt x="10345" y="9501"/>
                  </a:lnTo>
                  <a:lnTo>
                    <a:pt x="10345" y="9537"/>
                  </a:lnTo>
                  <a:lnTo>
                    <a:pt x="10015" y="9941"/>
                  </a:lnTo>
                  <a:lnTo>
                    <a:pt x="9758" y="10418"/>
                  </a:lnTo>
                  <a:lnTo>
                    <a:pt x="9538" y="10895"/>
                  </a:lnTo>
                  <a:lnTo>
                    <a:pt x="9501" y="11151"/>
                  </a:lnTo>
                  <a:lnTo>
                    <a:pt x="9428" y="11408"/>
                  </a:lnTo>
                  <a:lnTo>
                    <a:pt x="8951" y="11408"/>
                  </a:lnTo>
                  <a:lnTo>
                    <a:pt x="8951" y="11261"/>
                  </a:lnTo>
                  <a:lnTo>
                    <a:pt x="8914" y="11225"/>
                  </a:lnTo>
                  <a:lnTo>
                    <a:pt x="8877" y="11188"/>
                  </a:lnTo>
                  <a:lnTo>
                    <a:pt x="8841" y="11188"/>
                  </a:lnTo>
                  <a:lnTo>
                    <a:pt x="8804" y="11225"/>
                  </a:lnTo>
                  <a:lnTo>
                    <a:pt x="8731" y="11298"/>
                  </a:lnTo>
                  <a:lnTo>
                    <a:pt x="9171" y="10454"/>
                  </a:lnTo>
                  <a:lnTo>
                    <a:pt x="9391" y="10051"/>
                  </a:lnTo>
                  <a:lnTo>
                    <a:pt x="9684" y="9647"/>
                  </a:lnTo>
                  <a:lnTo>
                    <a:pt x="9684" y="9611"/>
                  </a:lnTo>
                  <a:lnTo>
                    <a:pt x="9648" y="9611"/>
                  </a:lnTo>
                  <a:lnTo>
                    <a:pt x="9648" y="9574"/>
                  </a:lnTo>
                  <a:lnTo>
                    <a:pt x="9611" y="9611"/>
                  </a:lnTo>
                  <a:lnTo>
                    <a:pt x="9244" y="10014"/>
                  </a:lnTo>
                  <a:lnTo>
                    <a:pt x="8914" y="10418"/>
                  </a:lnTo>
                  <a:lnTo>
                    <a:pt x="8621" y="10858"/>
                  </a:lnTo>
                  <a:lnTo>
                    <a:pt x="8327" y="11335"/>
                  </a:lnTo>
                  <a:lnTo>
                    <a:pt x="7960" y="11225"/>
                  </a:lnTo>
                  <a:lnTo>
                    <a:pt x="7997" y="11188"/>
                  </a:lnTo>
                  <a:lnTo>
                    <a:pt x="7997" y="11151"/>
                  </a:lnTo>
                  <a:lnTo>
                    <a:pt x="7960" y="11115"/>
                  </a:lnTo>
                  <a:lnTo>
                    <a:pt x="7960" y="11078"/>
                  </a:lnTo>
                  <a:lnTo>
                    <a:pt x="7924" y="10968"/>
                  </a:lnTo>
                  <a:lnTo>
                    <a:pt x="7960" y="10858"/>
                  </a:lnTo>
                  <a:lnTo>
                    <a:pt x="8034" y="10601"/>
                  </a:lnTo>
                  <a:lnTo>
                    <a:pt x="8181" y="10308"/>
                  </a:lnTo>
                  <a:lnTo>
                    <a:pt x="8474" y="9831"/>
                  </a:lnTo>
                  <a:lnTo>
                    <a:pt x="8767" y="9427"/>
                  </a:lnTo>
                  <a:lnTo>
                    <a:pt x="8804" y="9391"/>
                  </a:lnTo>
                  <a:lnTo>
                    <a:pt x="8767" y="9317"/>
                  </a:lnTo>
                  <a:lnTo>
                    <a:pt x="8694" y="9317"/>
                  </a:lnTo>
                  <a:lnTo>
                    <a:pt x="8364" y="9537"/>
                  </a:lnTo>
                  <a:lnTo>
                    <a:pt x="8107" y="9831"/>
                  </a:lnTo>
                  <a:lnTo>
                    <a:pt x="7887" y="10124"/>
                  </a:lnTo>
                  <a:lnTo>
                    <a:pt x="7704" y="10454"/>
                  </a:lnTo>
                  <a:lnTo>
                    <a:pt x="7594" y="10784"/>
                  </a:lnTo>
                  <a:lnTo>
                    <a:pt x="7557" y="10968"/>
                  </a:lnTo>
                  <a:lnTo>
                    <a:pt x="7594" y="11115"/>
                  </a:lnTo>
                  <a:lnTo>
                    <a:pt x="7153" y="10968"/>
                  </a:lnTo>
                  <a:lnTo>
                    <a:pt x="6713" y="10784"/>
                  </a:lnTo>
                  <a:lnTo>
                    <a:pt x="6933" y="10564"/>
                  </a:lnTo>
                  <a:lnTo>
                    <a:pt x="7080" y="10344"/>
                  </a:lnTo>
                  <a:lnTo>
                    <a:pt x="7153" y="10234"/>
                  </a:lnTo>
                  <a:lnTo>
                    <a:pt x="7190" y="10124"/>
                  </a:lnTo>
                  <a:lnTo>
                    <a:pt x="7190" y="10088"/>
                  </a:lnTo>
                  <a:lnTo>
                    <a:pt x="7153" y="10088"/>
                  </a:lnTo>
                  <a:lnTo>
                    <a:pt x="7080" y="10124"/>
                  </a:lnTo>
                  <a:lnTo>
                    <a:pt x="7007" y="10161"/>
                  </a:lnTo>
                  <a:lnTo>
                    <a:pt x="6823" y="10308"/>
                  </a:lnTo>
                  <a:lnTo>
                    <a:pt x="6493" y="10564"/>
                  </a:lnTo>
                  <a:lnTo>
                    <a:pt x="6420" y="10638"/>
                  </a:lnTo>
                  <a:lnTo>
                    <a:pt x="5906" y="10344"/>
                  </a:lnTo>
                  <a:lnTo>
                    <a:pt x="6897" y="9904"/>
                  </a:lnTo>
                  <a:lnTo>
                    <a:pt x="7887" y="9391"/>
                  </a:lnTo>
                  <a:lnTo>
                    <a:pt x="8877" y="8877"/>
                  </a:lnTo>
                  <a:lnTo>
                    <a:pt x="9795" y="8327"/>
                  </a:lnTo>
                  <a:lnTo>
                    <a:pt x="10748" y="7740"/>
                  </a:lnTo>
                  <a:lnTo>
                    <a:pt x="11665" y="7116"/>
                  </a:lnTo>
                  <a:lnTo>
                    <a:pt x="12546" y="6456"/>
                  </a:lnTo>
                  <a:lnTo>
                    <a:pt x="13426" y="5796"/>
                  </a:lnTo>
                  <a:lnTo>
                    <a:pt x="13829" y="5429"/>
                  </a:lnTo>
                  <a:close/>
                  <a:moveTo>
                    <a:pt x="1651" y="9757"/>
                  </a:moveTo>
                  <a:lnTo>
                    <a:pt x="1028" y="10711"/>
                  </a:lnTo>
                  <a:lnTo>
                    <a:pt x="991" y="10784"/>
                  </a:lnTo>
                  <a:lnTo>
                    <a:pt x="1028" y="10858"/>
                  </a:lnTo>
                  <a:lnTo>
                    <a:pt x="1028" y="10931"/>
                  </a:lnTo>
                  <a:lnTo>
                    <a:pt x="1101" y="10968"/>
                  </a:lnTo>
                  <a:lnTo>
                    <a:pt x="1358" y="11041"/>
                  </a:lnTo>
                  <a:lnTo>
                    <a:pt x="1651" y="11078"/>
                  </a:lnTo>
                  <a:lnTo>
                    <a:pt x="1908" y="11078"/>
                  </a:lnTo>
                  <a:lnTo>
                    <a:pt x="2165" y="11041"/>
                  </a:lnTo>
                  <a:lnTo>
                    <a:pt x="2715" y="10858"/>
                  </a:lnTo>
                  <a:lnTo>
                    <a:pt x="3229" y="10638"/>
                  </a:lnTo>
                  <a:lnTo>
                    <a:pt x="4769" y="10014"/>
                  </a:lnTo>
                  <a:lnTo>
                    <a:pt x="4953" y="10198"/>
                  </a:lnTo>
                  <a:lnTo>
                    <a:pt x="4072" y="10564"/>
                  </a:lnTo>
                  <a:lnTo>
                    <a:pt x="3192" y="10895"/>
                  </a:lnTo>
                  <a:lnTo>
                    <a:pt x="2238" y="11188"/>
                  </a:lnTo>
                  <a:lnTo>
                    <a:pt x="1248" y="11445"/>
                  </a:lnTo>
                  <a:lnTo>
                    <a:pt x="1101" y="11518"/>
                  </a:lnTo>
                  <a:lnTo>
                    <a:pt x="844" y="11555"/>
                  </a:lnTo>
                  <a:lnTo>
                    <a:pt x="624" y="11555"/>
                  </a:lnTo>
                  <a:lnTo>
                    <a:pt x="551" y="11518"/>
                  </a:lnTo>
                  <a:lnTo>
                    <a:pt x="477" y="11481"/>
                  </a:lnTo>
                  <a:lnTo>
                    <a:pt x="477" y="11408"/>
                  </a:lnTo>
                  <a:lnTo>
                    <a:pt x="514" y="11298"/>
                  </a:lnTo>
                  <a:lnTo>
                    <a:pt x="661" y="11005"/>
                  </a:lnTo>
                  <a:lnTo>
                    <a:pt x="991" y="10601"/>
                  </a:lnTo>
                  <a:lnTo>
                    <a:pt x="1321" y="10161"/>
                  </a:lnTo>
                  <a:lnTo>
                    <a:pt x="1651" y="9757"/>
                  </a:lnTo>
                  <a:close/>
                  <a:moveTo>
                    <a:pt x="16324" y="0"/>
                  </a:moveTo>
                  <a:lnTo>
                    <a:pt x="16140" y="37"/>
                  </a:lnTo>
                  <a:lnTo>
                    <a:pt x="15774" y="147"/>
                  </a:lnTo>
                  <a:lnTo>
                    <a:pt x="15480" y="330"/>
                  </a:lnTo>
                  <a:lnTo>
                    <a:pt x="14636" y="807"/>
                  </a:lnTo>
                  <a:lnTo>
                    <a:pt x="13866" y="1357"/>
                  </a:lnTo>
                  <a:lnTo>
                    <a:pt x="13059" y="1908"/>
                  </a:lnTo>
                  <a:lnTo>
                    <a:pt x="12289" y="2458"/>
                  </a:lnTo>
                  <a:lnTo>
                    <a:pt x="12032" y="2311"/>
                  </a:lnTo>
                  <a:lnTo>
                    <a:pt x="11812" y="2238"/>
                  </a:lnTo>
                  <a:lnTo>
                    <a:pt x="11629" y="2238"/>
                  </a:lnTo>
                  <a:lnTo>
                    <a:pt x="11372" y="2091"/>
                  </a:lnTo>
                  <a:lnTo>
                    <a:pt x="11115" y="1981"/>
                  </a:lnTo>
                  <a:lnTo>
                    <a:pt x="10858" y="1908"/>
                  </a:lnTo>
                  <a:lnTo>
                    <a:pt x="10565" y="1834"/>
                  </a:lnTo>
                  <a:lnTo>
                    <a:pt x="10015" y="1761"/>
                  </a:lnTo>
                  <a:lnTo>
                    <a:pt x="9464" y="1761"/>
                  </a:lnTo>
                  <a:lnTo>
                    <a:pt x="8914" y="1834"/>
                  </a:lnTo>
                  <a:lnTo>
                    <a:pt x="8364" y="1981"/>
                  </a:lnTo>
                  <a:lnTo>
                    <a:pt x="7814" y="2164"/>
                  </a:lnTo>
                  <a:lnTo>
                    <a:pt x="7300" y="2384"/>
                  </a:lnTo>
                  <a:lnTo>
                    <a:pt x="6677" y="2715"/>
                  </a:lnTo>
                  <a:lnTo>
                    <a:pt x="6090" y="3081"/>
                  </a:lnTo>
                  <a:lnTo>
                    <a:pt x="5503" y="3522"/>
                  </a:lnTo>
                  <a:lnTo>
                    <a:pt x="4989" y="3962"/>
                  </a:lnTo>
                  <a:lnTo>
                    <a:pt x="4769" y="4219"/>
                  </a:lnTo>
                  <a:lnTo>
                    <a:pt x="4549" y="4475"/>
                  </a:lnTo>
                  <a:lnTo>
                    <a:pt x="4402" y="4769"/>
                  </a:lnTo>
                  <a:lnTo>
                    <a:pt x="4256" y="5062"/>
                  </a:lnTo>
                  <a:lnTo>
                    <a:pt x="4146" y="5356"/>
                  </a:lnTo>
                  <a:lnTo>
                    <a:pt x="4035" y="5686"/>
                  </a:lnTo>
                  <a:lnTo>
                    <a:pt x="3999" y="6016"/>
                  </a:lnTo>
                  <a:lnTo>
                    <a:pt x="3925" y="6346"/>
                  </a:lnTo>
                  <a:lnTo>
                    <a:pt x="3889" y="6970"/>
                  </a:lnTo>
                  <a:lnTo>
                    <a:pt x="3925" y="7630"/>
                  </a:lnTo>
                  <a:lnTo>
                    <a:pt x="3339" y="7960"/>
                  </a:lnTo>
                  <a:lnTo>
                    <a:pt x="2752" y="8290"/>
                  </a:lnTo>
                  <a:lnTo>
                    <a:pt x="2238" y="8657"/>
                  </a:lnTo>
                  <a:lnTo>
                    <a:pt x="1725" y="9097"/>
                  </a:lnTo>
                  <a:lnTo>
                    <a:pt x="1248" y="9574"/>
                  </a:lnTo>
                  <a:lnTo>
                    <a:pt x="808" y="10051"/>
                  </a:lnTo>
                  <a:lnTo>
                    <a:pt x="404" y="10601"/>
                  </a:lnTo>
                  <a:lnTo>
                    <a:pt x="221" y="10858"/>
                  </a:lnTo>
                  <a:lnTo>
                    <a:pt x="74" y="11151"/>
                  </a:lnTo>
                  <a:lnTo>
                    <a:pt x="1" y="11371"/>
                  </a:lnTo>
                  <a:lnTo>
                    <a:pt x="37" y="11555"/>
                  </a:lnTo>
                  <a:lnTo>
                    <a:pt x="111" y="11738"/>
                  </a:lnTo>
                  <a:lnTo>
                    <a:pt x="184" y="11812"/>
                  </a:lnTo>
                  <a:lnTo>
                    <a:pt x="257" y="11885"/>
                  </a:lnTo>
                  <a:lnTo>
                    <a:pt x="477" y="11958"/>
                  </a:lnTo>
                  <a:lnTo>
                    <a:pt x="697" y="11995"/>
                  </a:lnTo>
                  <a:lnTo>
                    <a:pt x="918" y="11995"/>
                  </a:lnTo>
                  <a:lnTo>
                    <a:pt x="1174" y="11958"/>
                  </a:lnTo>
                  <a:lnTo>
                    <a:pt x="1835" y="11812"/>
                  </a:lnTo>
                  <a:lnTo>
                    <a:pt x="2495" y="11591"/>
                  </a:lnTo>
                  <a:lnTo>
                    <a:pt x="3815" y="11151"/>
                  </a:lnTo>
                  <a:lnTo>
                    <a:pt x="4586" y="10858"/>
                  </a:lnTo>
                  <a:lnTo>
                    <a:pt x="5356" y="10564"/>
                  </a:lnTo>
                  <a:lnTo>
                    <a:pt x="5760" y="10858"/>
                  </a:lnTo>
                  <a:lnTo>
                    <a:pt x="6200" y="11078"/>
                  </a:lnTo>
                  <a:lnTo>
                    <a:pt x="6236" y="11261"/>
                  </a:lnTo>
                  <a:lnTo>
                    <a:pt x="6273" y="11335"/>
                  </a:lnTo>
                  <a:lnTo>
                    <a:pt x="6346" y="11371"/>
                  </a:lnTo>
                  <a:lnTo>
                    <a:pt x="6493" y="11371"/>
                  </a:lnTo>
                  <a:lnTo>
                    <a:pt x="6603" y="11261"/>
                  </a:lnTo>
                  <a:lnTo>
                    <a:pt x="7410" y="11591"/>
                  </a:lnTo>
                  <a:lnTo>
                    <a:pt x="7814" y="11702"/>
                  </a:lnTo>
                  <a:lnTo>
                    <a:pt x="8217" y="11812"/>
                  </a:lnTo>
                  <a:lnTo>
                    <a:pt x="8291" y="11848"/>
                  </a:lnTo>
                  <a:lnTo>
                    <a:pt x="8364" y="11885"/>
                  </a:lnTo>
                  <a:lnTo>
                    <a:pt x="8474" y="11848"/>
                  </a:lnTo>
                  <a:lnTo>
                    <a:pt x="8547" y="11885"/>
                  </a:lnTo>
                  <a:lnTo>
                    <a:pt x="8877" y="11922"/>
                  </a:lnTo>
                  <a:lnTo>
                    <a:pt x="9574" y="11922"/>
                  </a:lnTo>
                  <a:lnTo>
                    <a:pt x="9905" y="11885"/>
                  </a:lnTo>
                  <a:lnTo>
                    <a:pt x="10235" y="11812"/>
                  </a:lnTo>
                  <a:lnTo>
                    <a:pt x="10565" y="11702"/>
                  </a:lnTo>
                  <a:lnTo>
                    <a:pt x="10895" y="11555"/>
                  </a:lnTo>
                  <a:lnTo>
                    <a:pt x="11225" y="11408"/>
                  </a:lnTo>
                  <a:lnTo>
                    <a:pt x="11555" y="11225"/>
                  </a:lnTo>
                  <a:lnTo>
                    <a:pt x="11885" y="11041"/>
                  </a:lnTo>
                  <a:lnTo>
                    <a:pt x="12179" y="10784"/>
                  </a:lnTo>
                  <a:lnTo>
                    <a:pt x="12472" y="10564"/>
                  </a:lnTo>
                  <a:lnTo>
                    <a:pt x="12766" y="10308"/>
                  </a:lnTo>
                  <a:lnTo>
                    <a:pt x="13022" y="10014"/>
                  </a:lnTo>
                  <a:lnTo>
                    <a:pt x="13279" y="9721"/>
                  </a:lnTo>
                  <a:lnTo>
                    <a:pt x="13499" y="9391"/>
                  </a:lnTo>
                  <a:lnTo>
                    <a:pt x="13719" y="9097"/>
                  </a:lnTo>
                  <a:lnTo>
                    <a:pt x="13903" y="8730"/>
                  </a:lnTo>
                  <a:lnTo>
                    <a:pt x="14050" y="8400"/>
                  </a:lnTo>
                  <a:lnTo>
                    <a:pt x="14196" y="8033"/>
                  </a:lnTo>
                  <a:lnTo>
                    <a:pt x="14306" y="7667"/>
                  </a:lnTo>
                  <a:lnTo>
                    <a:pt x="14380" y="7300"/>
                  </a:lnTo>
                  <a:lnTo>
                    <a:pt x="14453" y="6933"/>
                  </a:lnTo>
                  <a:lnTo>
                    <a:pt x="14490" y="6529"/>
                  </a:lnTo>
                  <a:lnTo>
                    <a:pt x="14490" y="6163"/>
                  </a:lnTo>
                  <a:lnTo>
                    <a:pt x="14453" y="5796"/>
                  </a:lnTo>
                  <a:lnTo>
                    <a:pt x="14380" y="5429"/>
                  </a:lnTo>
                  <a:lnTo>
                    <a:pt x="14270" y="5062"/>
                  </a:lnTo>
                  <a:lnTo>
                    <a:pt x="15113" y="4329"/>
                  </a:lnTo>
                  <a:lnTo>
                    <a:pt x="15920" y="3558"/>
                  </a:lnTo>
                  <a:lnTo>
                    <a:pt x="16434" y="3045"/>
                  </a:lnTo>
                  <a:lnTo>
                    <a:pt x="16691" y="2751"/>
                  </a:lnTo>
                  <a:lnTo>
                    <a:pt x="16947" y="2458"/>
                  </a:lnTo>
                  <a:lnTo>
                    <a:pt x="17168" y="2128"/>
                  </a:lnTo>
                  <a:lnTo>
                    <a:pt x="17351" y="1798"/>
                  </a:lnTo>
                  <a:lnTo>
                    <a:pt x="17461" y="1431"/>
                  </a:lnTo>
                  <a:lnTo>
                    <a:pt x="17461" y="1247"/>
                  </a:lnTo>
                  <a:lnTo>
                    <a:pt x="17461" y="1064"/>
                  </a:lnTo>
                  <a:lnTo>
                    <a:pt x="17388" y="770"/>
                  </a:lnTo>
                  <a:lnTo>
                    <a:pt x="17278" y="514"/>
                  </a:lnTo>
                  <a:lnTo>
                    <a:pt x="17094" y="257"/>
                  </a:lnTo>
                  <a:lnTo>
                    <a:pt x="16837" y="74"/>
                  </a:lnTo>
                  <a:lnTo>
                    <a:pt x="16691" y="37"/>
                  </a:lnTo>
                  <a:lnTo>
                    <a:pt x="16507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srgbClr val="A4C2F4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8" name="Shape 298"/>
            <p:cNvSpPr/>
            <p:nvPr/>
          </p:nvSpPr>
          <p:spPr>
            <a:xfrm>
              <a:off x="6405225" y="2154575"/>
              <a:ext cx="328325" cy="339325"/>
            </a:xfrm>
            <a:custGeom>
              <a:avLst/>
              <a:gdLst/>
              <a:ahLst/>
              <a:cxnLst/>
              <a:rect l="0" t="0" r="0" b="0"/>
              <a:pathLst>
                <a:path w="13133" h="13573" extrusionOk="0">
                  <a:moveTo>
                    <a:pt x="2714" y="1798"/>
                  </a:moveTo>
                  <a:lnTo>
                    <a:pt x="2971" y="1908"/>
                  </a:lnTo>
                  <a:lnTo>
                    <a:pt x="3118" y="2018"/>
                  </a:lnTo>
                  <a:lnTo>
                    <a:pt x="3265" y="2128"/>
                  </a:lnTo>
                  <a:lnTo>
                    <a:pt x="3411" y="2311"/>
                  </a:lnTo>
                  <a:lnTo>
                    <a:pt x="3485" y="2458"/>
                  </a:lnTo>
                  <a:lnTo>
                    <a:pt x="3375" y="2458"/>
                  </a:lnTo>
                  <a:lnTo>
                    <a:pt x="3301" y="2495"/>
                  </a:lnTo>
                  <a:lnTo>
                    <a:pt x="3265" y="2568"/>
                  </a:lnTo>
                  <a:lnTo>
                    <a:pt x="3228" y="2605"/>
                  </a:lnTo>
                  <a:lnTo>
                    <a:pt x="3155" y="2568"/>
                  </a:lnTo>
                  <a:lnTo>
                    <a:pt x="3008" y="2348"/>
                  </a:lnTo>
                  <a:lnTo>
                    <a:pt x="2825" y="1981"/>
                  </a:lnTo>
                  <a:lnTo>
                    <a:pt x="2714" y="1798"/>
                  </a:lnTo>
                  <a:close/>
                  <a:moveTo>
                    <a:pt x="1908" y="2825"/>
                  </a:moveTo>
                  <a:lnTo>
                    <a:pt x="1797" y="2861"/>
                  </a:lnTo>
                  <a:lnTo>
                    <a:pt x="1761" y="2898"/>
                  </a:lnTo>
                  <a:lnTo>
                    <a:pt x="1687" y="2971"/>
                  </a:lnTo>
                  <a:lnTo>
                    <a:pt x="1687" y="3045"/>
                  </a:lnTo>
                  <a:lnTo>
                    <a:pt x="1687" y="3118"/>
                  </a:lnTo>
                  <a:lnTo>
                    <a:pt x="1724" y="3191"/>
                  </a:lnTo>
                  <a:lnTo>
                    <a:pt x="1797" y="3228"/>
                  </a:lnTo>
                  <a:lnTo>
                    <a:pt x="1944" y="3301"/>
                  </a:lnTo>
                  <a:lnTo>
                    <a:pt x="2054" y="3412"/>
                  </a:lnTo>
                  <a:lnTo>
                    <a:pt x="2164" y="3522"/>
                  </a:lnTo>
                  <a:lnTo>
                    <a:pt x="2201" y="3595"/>
                  </a:lnTo>
                  <a:lnTo>
                    <a:pt x="2274" y="3632"/>
                  </a:lnTo>
                  <a:lnTo>
                    <a:pt x="2384" y="3632"/>
                  </a:lnTo>
                  <a:lnTo>
                    <a:pt x="2458" y="3558"/>
                  </a:lnTo>
                  <a:lnTo>
                    <a:pt x="2494" y="3448"/>
                  </a:lnTo>
                  <a:lnTo>
                    <a:pt x="2494" y="3338"/>
                  </a:lnTo>
                  <a:lnTo>
                    <a:pt x="2421" y="3228"/>
                  </a:lnTo>
                  <a:lnTo>
                    <a:pt x="2348" y="3155"/>
                  </a:lnTo>
                  <a:lnTo>
                    <a:pt x="2164" y="2971"/>
                  </a:lnTo>
                  <a:lnTo>
                    <a:pt x="1981" y="2861"/>
                  </a:lnTo>
                  <a:lnTo>
                    <a:pt x="1908" y="2825"/>
                  </a:lnTo>
                  <a:close/>
                  <a:moveTo>
                    <a:pt x="1137" y="2311"/>
                  </a:moveTo>
                  <a:lnTo>
                    <a:pt x="1614" y="2458"/>
                  </a:lnTo>
                  <a:lnTo>
                    <a:pt x="2054" y="2678"/>
                  </a:lnTo>
                  <a:lnTo>
                    <a:pt x="2201" y="2751"/>
                  </a:lnTo>
                  <a:lnTo>
                    <a:pt x="2348" y="2898"/>
                  </a:lnTo>
                  <a:lnTo>
                    <a:pt x="2458" y="3008"/>
                  </a:lnTo>
                  <a:lnTo>
                    <a:pt x="2531" y="3191"/>
                  </a:lnTo>
                  <a:lnTo>
                    <a:pt x="2568" y="3265"/>
                  </a:lnTo>
                  <a:lnTo>
                    <a:pt x="2568" y="3338"/>
                  </a:lnTo>
                  <a:lnTo>
                    <a:pt x="2531" y="3485"/>
                  </a:lnTo>
                  <a:lnTo>
                    <a:pt x="2384" y="3742"/>
                  </a:lnTo>
                  <a:lnTo>
                    <a:pt x="2274" y="3852"/>
                  </a:lnTo>
                  <a:lnTo>
                    <a:pt x="2164" y="3962"/>
                  </a:lnTo>
                  <a:lnTo>
                    <a:pt x="1834" y="3632"/>
                  </a:lnTo>
                  <a:lnTo>
                    <a:pt x="1541" y="3228"/>
                  </a:lnTo>
                  <a:lnTo>
                    <a:pt x="1321" y="2788"/>
                  </a:lnTo>
                  <a:lnTo>
                    <a:pt x="1137" y="2311"/>
                  </a:lnTo>
                  <a:close/>
                  <a:moveTo>
                    <a:pt x="8804" y="514"/>
                  </a:moveTo>
                  <a:lnTo>
                    <a:pt x="8694" y="2531"/>
                  </a:lnTo>
                  <a:lnTo>
                    <a:pt x="8657" y="3632"/>
                  </a:lnTo>
                  <a:lnTo>
                    <a:pt x="8657" y="4549"/>
                  </a:lnTo>
                  <a:lnTo>
                    <a:pt x="7556" y="3778"/>
                  </a:lnTo>
                  <a:lnTo>
                    <a:pt x="7043" y="3375"/>
                  </a:lnTo>
                  <a:lnTo>
                    <a:pt x="6529" y="2971"/>
                  </a:lnTo>
                  <a:lnTo>
                    <a:pt x="6639" y="2788"/>
                  </a:lnTo>
                  <a:lnTo>
                    <a:pt x="6713" y="2678"/>
                  </a:lnTo>
                  <a:lnTo>
                    <a:pt x="7556" y="1798"/>
                  </a:lnTo>
                  <a:lnTo>
                    <a:pt x="8290" y="991"/>
                  </a:lnTo>
                  <a:lnTo>
                    <a:pt x="8510" y="734"/>
                  </a:lnTo>
                  <a:lnTo>
                    <a:pt x="8657" y="624"/>
                  </a:lnTo>
                  <a:lnTo>
                    <a:pt x="8804" y="514"/>
                  </a:lnTo>
                  <a:close/>
                  <a:moveTo>
                    <a:pt x="660" y="4145"/>
                  </a:moveTo>
                  <a:lnTo>
                    <a:pt x="880" y="4219"/>
                  </a:lnTo>
                  <a:lnTo>
                    <a:pt x="1064" y="4255"/>
                  </a:lnTo>
                  <a:lnTo>
                    <a:pt x="1247" y="4329"/>
                  </a:lnTo>
                  <a:lnTo>
                    <a:pt x="1357" y="4439"/>
                  </a:lnTo>
                  <a:lnTo>
                    <a:pt x="1431" y="4585"/>
                  </a:lnTo>
                  <a:lnTo>
                    <a:pt x="1467" y="4659"/>
                  </a:lnTo>
                  <a:lnTo>
                    <a:pt x="1467" y="4732"/>
                  </a:lnTo>
                  <a:lnTo>
                    <a:pt x="1467" y="4805"/>
                  </a:lnTo>
                  <a:lnTo>
                    <a:pt x="1394" y="4842"/>
                  </a:lnTo>
                  <a:lnTo>
                    <a:pt x="1284" y="4805"/>
                  </a:lnTo>
                  <a:lnTo>
                    <a:pt x="1211" y="4769"/>
                  </a:lnTo>
                  <a:lnTo>
                    <a:pt x="990" y="4585"/>
                  </a:lnTo>
                  <a:lnTo>
                    <a:pt x="844" y="4402"/>
                  </a:lnTo>
                  <a:lnTo>
                    <a:pt x="660" y="4145"/>
                  </a:lnTo>
                  <a:close/>
                  <a:moveTo>
                    <a:pt x="3962" y="2935"/>
                  </a:moveTo>
                  <a:lnTo>
                    <a:pt x="4218" y="3155"/>
                  </a:lnTo>
                  <a:lnTo>
                    <a:pt x="4035" y="3338"/>
                  </a:lnTo>
                  <a:lnTo>
                    <a:pt x="2641" y="4659"/>
                  </a:lnTo>
                  <a:lnTo>
                    <a:pt x="2311" y="5026"/>
                  </a:lnTo>
                  <a:lnTo>
                    <a:pt x="2054" y="5392"/>
                  </a:lnTo>
                  <a:lnTo>
                    <a:pt x="1797" y="5172"/>
                  </a:lnTo>
                  <a:lnTo>
                    <a:pt x="2971" y="4072"/>
                  </a:lnTo>
                  <a:lnTo>
                    <a:pt x="3485" y="3522"/>
                  </a:lnTo>
                  <a:lnTo>
                    <a:pt x="3742" y="3265"/>
                  </a:lnTo>
                  <a:lnTo>
                    <a:pt x="3962" y="2935"/>
                  </a:lnTo>
                  <a:close/>
                  <a:moveTo>
                    <a:pt x="4989" y="5209"/>
                  </a:moveTo>
                  <a:lnTo>
                    <a:pt x="5356" y="5686"/>
                  </a:lnTo>
                  <a:lnTo>
                    <a:pt x="5686" y="6199"/>
                  </a:lnTo>
                  <a:lnTo>
                    <a:pt x="6199" y="7080"/>
                  </a:lnTo>
                  <a:lnTo>
                    <a:pt x="6199" y="7080"/>
                  </a:lnTo>
                  <a:lnTo>
                    <a:pt x="5282" y="6640"/>
                  </a:lnTo>
                  <a:lnTo>
                    <a:pt x="4365" y="6199"/>
                  </a:lnTo>
                  <a:lnTo>
                    <a:pt x="4512" y="5943"/>
                  </a:lnTo>
                  <a:lnTo>
                    <a:pt x="4989" y="5209"/>
                  </a:lnTo>
                  <a:close/>
                  <a:moveTo>
                    <a:pt x="4879" y="4695"/>
                  </a:moveTo>
                  <a:lnTo>
                    <a:pt x="4805" y="4805"/>
                  </a:lnTo>
                  <a:lnTo>
                    <a:pt x="4218" y="5649"/>
                  </a:lnTo>
                  <a:lnTo>
                    <a:pt x="3962" y="6053"/>
                  </a:lnTo>
                  <a:lnTo>
                    <a:pt x="3852" y="6053"/>
                  </a:lnTo>
                  <a:lnTo>
                    <a:pt x="3778" y="6126"/>
                  </a:lnTo>
                  <a:lnTo>
                    <a:pt x="3742" y="6199"/>
                  </a:lnTo>
                  <a:lnTo>
                    <a:pt x="3705" y="6273"/>
                  </a:lnTo>
                  <a:lnTo>
                    <a:pt x="3742" y="6346"/>
                  </a:lnTo>
                  <a:lnTo>
                    <a:pt x="3778" y="6493"/>
                  </a:lnTo>
                  <a:lnTo>
                    <a:pt x="3852" y="6529"/>
                  </a:lnTo>
                  <a:lnTo>
                    <a:pt x="3925" y="6566"/>
                  </a:lnTo>
                  <a:lnTo>
                    <a:pt x="3998" y="6566"/>
                  </a:lnTo>
                  <a:lnTo>
                    <a:pt x="5172" y="7080"/>
                  </a:lnTo>
                  <a:lnTo>
                    <a:pt x="5722" y="7336"/>
                  </a:lnTo>
                  <a:lnTo>
                    <a:pt x="6053" y="7447"/>
                  </a:lnTo>
                  <a:lnTo>
                    <a:pt x="6346" y="7483"/>
                  </a:lnTo>
                  <a:lnTo>
                    <a:pt x="6419" y="7483"/>
                  </a:lnTo>
                  <a:lnTo>
                    <a:pt x="6493" y="7447"/>
                  </a:lnTo>
                  <a:lnTo>
                    <a:pt x="6529" y="7483"/>
                  </a:lnTo>
                  <a:lnTo>
                    <a:pt x="6603" y="7483"/>
                  </a:lnTo>
                  <a:lnTo>
                    <a:pt x="6639" y="7447"/>
                  </a:lnTo>
                  <a:lnTo>
                    <a:pt x="6639" y="7410"/>
                  </a:lnTo>
                  <a:lnTo>
                    <a:pt x="6566" y="7080"/>
                  </a:lnTo>
                  <a:lnTo>
                    <a:pt x="6456" y="6750"/>
                  </a:lnTo>
                  <a:lnTo>
                    <a:pt x="6273" y="6419"/>
                  </a:lnTo>
                  <a:lnTo>
                    <a:pt x="6089" y="6089"/>
                  </a:lnTo>
                  <a:lnTo>
                    <a:pt x="5649" y="5429"/>
                  </a:lnTo>
                  <a:lnTo>
                    <a:pt x="5135" y="4769"/>
                  </a:lnTo>
                  <a:lnTo>
                    <a:pt x="5062" y="4695"/>
                  </a:lnTo>
                  <a:close/>
                  <a:moveTo>
                    <a:pt x="9757" y="9537"/>
                  </a:moveTo>
                  <a:lnTo>
                    <a:pt x="9794" y="9647"/>
                  </a:lnTo>
                  <a:lnTo>
                    <a:pt x="9831" y="9757"/>
                  </a:lnTo>
                  <a:lnTo>
                    <a:pt x="9867" y="9867"/>
                  </a:lnTo>
                  <a:lnTo>
                    <a:pt x="9867" y="9978"/>
                  </a:lnTo>
                  <a:lnTo>
                    <a:pt x="9831" y="10088"/>
                  </a:lnTo>
                  <a:lnTo>
                    <a:pt x="9794" y="9757"/>
                  </a:lnTo>
                  <a:lnTo>
                    <a:pt x="9757" y="9537"/>
                  </a:lnTo>
                  <a:close/>
                  <a:moveTo>
                    <a:pt x="8950" y="8877"/>
                  </a:moveTo>
                  <a:lnTo>
                    <a:pt x="9207" y="9024"/>
                  </a:lnTo>
                  <a:lnTo>
                    <a:pt x="9207" y="9207"/>
                  </a:lnTo>
                  <a:lnTo>
                    <a:pt x="9281" y="9391"/>
                  </a:lnTo>
                  <a:lnTo>
                    <a:pt x="9391" y="9757"/>
                  </a:lnTo>
                  <a:lnTo>
                    <a:pt x="9574" y="10418"/>
                  </a:lnTo>
                  <a:lnTo>
                    <a:pt x="9464" y="10491"/>
                  </a:lnTo>
                  <a:lnTo>
                    <a:pt x="9391" y="10271"/>
                  </a:lnTo>
                  <a:lnTo>
                    <a:pt x="9281" y="10088"/>
                  </a:lnTo>
                  <a:lnTo>
                    <a:pt x="8914" y="9281"/>
                  </a:lnTo>
                  <a:lnTo>
                    <a:pt x="8840" y="9134"/>
                  </a:lnTo>
                  <a:lnTo>
                    <a:pt x="8767" y="9024"/>
                  </a:lnTo>
                  <a:lnTo>
                    <a:pt x="8950" y="8877"/>
                  </a:lnTo>
                  <a:close/>
                  <a:moveTo>
                    <a:pt x="8547" y="9244"/>
                  </a:moveTo>
                  <a:lnTo>
                    <a:pt x="8547" y="9281"/>
                  </a:lnTo>
                  <a:lnTo>
                    <a:pt x="8657" y="9281"/>
                  </a:lnTo>
                  <a:lnTo>
                    <a:pt x="8694" y="9244"/>
                  </a:lnTo>
                  <a:lnTo>
                    <a:pt x="8657" y="9354"/>
                  </a:lnTo>
                  <a:lnTo>
                    <a:pt x="8657" y="9464"/>
                  </a:lnTo>
                  <a:lnTo>
                    <a:pt x="8767" y="9721"/>
                  </a:lnTo>
                  <a:lnTo>
                    <a:pt x="9024" y="10198"/>
                  </a:lnTo>
                  <a:lnTo>
                    <a:pt x="9170" y="10528"/>
                  </a:lnTo>
                  <a:lnTo>
                    <a:pt x="8804" y="10234"/>
                  </a:lnTo>
                  <a:lnTo>
                    <a:pt x="8804" y="10198"/>
                  </a:lnTo>
                  <a:lnTo>
                    <a:pt x="8767" y="9904"/>
                  </a:lnTo>
                  <a:lnTo>
                    <a:pt x="8657" y="9611"/>
                  </a:lnTo>
                  <a:lnTo>
                    <a:pt x="8584" y="9464"/>
                  </a:lnTo>
                  <a:lnTo>
                    <a:pt x="8474" y="9317"/>
                  </a:lnTo>
                  <a:lnTo>
                    <a:pt x="8547" y="9244"/>
                  </a:lnTo>
                  <a:close/>
                  <a:moveTo>
                    <a:pt x="9464" y="10601"/>
                  </a:moveTo>
                  <a:lnTo>
                    <a:pt x="9574" y="10638"/>
                  </a:lnTo>
                  <a:lnTo>
                    <a:pt x="9464" y="10638"/>
                  </a:lnTo>
                  <a:lnTo>
                    <a:pt x="9464" y="10601"/>
                  </a:lnTo>
                  <a:close/>
                  <a:moveTo>
                    <a:pt x="8877" y="8510"/>
                  </a:moveTo>
                  <a:lnTo>
                    <a:pt x="8584" y="8730"/>
                  </a:lnTo>
                  <a:lnTo>
                    <a:pt x="8327" y="8914"/>
                  </a:lnTo>
                  <a:lnTo>
                    <a:pt x="8143" y="9171"/>
                  </a:lnTo>
                  <a:lnTo>
                    <a:pt x="8070" y="9354"/>
                  </a:lnTo>
                  <a:lnTo>
                    <a:pt x="7997" y="9501"/>
                  </a:lnTo>
                  <a:lnTo>
                    <a:pt x="7997" y="9647"/>
                  </a:lnTo>
                  <a:lnTo>
                    <a:pt x="8033" y="9831"/>
                  </a:lnTo>
                  <a:lnTo>
                    <a:pt x="8070" y="9978"/>
                  </a:lnTo>
                  <a:lnTo>
                    <a:pt x="8143" y="10088"/>
                  </a:lnTo>
                  <a:lnTo>
                    <a:pt x="8363" y="10344"/>
                  </a:lnTo>
                  <a:lnTo>
                    <a:pt x="8584" y="10564"/>
                  </a:lnTo>
                  <a:lnTo>
                    <a:pt x="8914" y="10785"/>
                  </a:lnTo>
                  <a:lnTo>
                    <a:pt x="9244" y="10968"/>
                  </a:lnTo>
                  <a:lnTo>
                    <a:pt x="9391" y="11041"/>
                  </a:lnTo>
                  <a:lnTo>
                    <a:pt x="9537" y="11078"/>
                  </a:lnTo>
                  <a:lnTo>
                    <a:pt x="9684" y="11041"/>
                  </a:lnTo>
                  <a:lnTo>
                    <a:pt x="9867" y="10968"/>
                  </a:lnTo>
                  <a:lnTo>
                    <a:pt x="10051" y="10821"/>
                  </a:lnTo>
                  <a:lnTo>
                    <a:pt x="10234" y="10601"/>
                  </a:lnTo>
                  <a:lnTo>
                    <a:pt x="10271" y="10491"/>
                  </a:lnTo>
                  <a:lnTo>
                    <a:pt x="10271" y="10381"/>
                  </a:lnTo>
                  <a:lnTo>
                    <a:pt x="10271" y="10271"/>
                  </a:lnTo>
                  <a:lnTo>
                    <a:pt x="10198" y="10161"/>
                  </a:lnTo>
                  <a:lnTo>
                    <a:pt x="10198" y="9904"/>
                  </a:lnTo>
                  <a:lnTo>
                    <a:pt x="10161" y="9684"/>
                  </a:lnTo>
                  <a:lnTo>
                    <a:pt x="10088" y="9464"/>
                  </a:lnTo>
                  <a:lnTo>
                    <a:pt x="9977" y="9244"/>
                  </a:lnTo>
                  <a:lnTo>
                    <a:pt x="9831" y="9060"/>
                  </a:lnTo>
                  <a:lnTo>
                    <a:pt x="9647" y="8914"/>
                  </a:lnTo>
                  <a:lnTo>
                    <a:pt x="9464" y="8767"/>
                  </a:lnTo>
                  <a:lnTo>
                    <a:pt x="9060" y="8510"/>
                  </a:lnTo>
                  <a:close/>
                  <a:moveTo>
                    <a:pt x="2604" y="8510"/>
                  </a:moveTo>
                  <a:lnTo>
                    <a:pt x="3815" y="9757"/>
                  </a:lnTo>
                  <a:lnTo>
                    <a:pt x="4292" y="10271"/>
                  </a:lnTo>
                  <a:lnTo>
                    <a:pt x="3852" y="10344"/>
                  </a:lnTo>
                  <a:lnTo>
                    <a:pt x="2678" y="10674"/>
                  </a:lnTo>
                  <a:lnTo>
                    <a:pt x="1577" y="10968"/>
                  </a:lnTo>
                  <a:lnTo>
                    <a:pt x="1064" y="11115"/>
                  </a:lnTo>
                  <a:lnTo>
                    <a:pt x="697" y="11188"/>
                  </a:lnTo>
                  <a:lnTo>
                    <a:pt x="587" y="11188"/>
                  </a:lnTo>
                  <a:lnTo>
                    <a:pt x="477" y="11151"/>
                  </a:lnTo>
                  <a:lnTo>
                    <a:pt x="1577" y="9721"/>
                  </a:lnTo>
                  <a:lnTo>
                    <a:pt x="1908" y="9317"/>
                  </a:lnTo>
                  <a:lnTo>
                    <a:pt x="2201" y="8914"/>
                  </a:lnTo>
                  <a:lnTo>
                    <a:pt x="2421" y="8730"/>
                  </a:lnTo>
                  <a:lnTo>
                    <a:pt x="2604" y="8510"/>
                  </a:lnTo>
                  <a:close/>
                  <a:moveTo>
                    <a:pt x="8914" y="8180"/>
                  </a:moveTo>
                  <a:lnTo>
                    <a:pt x="9097" y="8217"/>
                  </a:lnTo>
                  <a:lnTo>
                    <a:pt x="9244" y="8253"/>
                  </a:lnTo>
                  <a:lnTo>
                    <a:pt x="9574" y="8400"/>
                  </a:lnTo>
                  <a:lnTo>
                    <a:pt x="9867" y="8584"/>
                  </a:lnTo>
                  <a:lnTo>
                    <a:pt x="10124" y="8840"/>
                  </a:lnTo>
                  <a:lnTo>
                    <a:pt x="10308" y="9171"/>
                  </a:lnTo>
                  <a:lnTo>
                    <a:pt x="10454" y="9464"/>
                  </a:lnTo>
                  <a:lnTo>
                    <a:pt x="10564" y="9794"/>
                  </a:lnTo>
                  <a:lnTo>
                    <a:pt x="10601" y="10161"/>
                  </a:lnTo>
                  <a:lnTo>
                    <a:pt x="10601" y="10528"/>
                  </a:lnTo>
                  <a:lnTo>
                    <a:pt x="10491" y="10858"/>
                  </a:lnTo>
                  <a:lnTo>
                    <a:pt x="10491" y="10895"/>
                  </a:lnTo>
                  <a:lnTo>
                    <a:pt x="10454" y="10858"/>
                  </a:lnTo>
                  <a:lnTo>
                    <a:pt x="10344" y="10785"/>
                  </a:lnTo>
                  <a:lnTo>
                    <a:pt x="10271" y="10785"/>
                  </a:lnTo>
                  <a:lnTo>
                    <a:pt x="10161" y="10821"/>
                  </a:lnTo>
                  <a:lnTo>
                    <a:pt x="10124" y="10931"/>
                  </a:lnTo>
                  <a:lnTo>
                    <a:pt x="10088" y="11078"/>
                  </a:lnTo>
                  <a:lnTo>
                    <a:pt x="10051" y="11188"/>
                  </a:lnTo>
                  <a:lnTo>
                    <a:pt x="9867" y="11298"/>
                  </a:lnTo>
                  <a:lnTo>
                    <a:pt x="9794" y="11371"/>
                  </a:lnTo>
                  <a:lnTo>
                    <a:pt x="9757" y="11445"/>
                  </a:lnTo>
                  <a:lnTo>
                    <a:pt x="9611" y="11481"/>
                  </a:lnTo>
                  <a:lnTo>
                    <a:pt x="9464" y="11481"/>
                  </a:lnTo>
                  <a:lnTo>
                    <a:pt x="9354" y="11445"/>
                  </a:lnTo>
                  <a:lnTo>
                    <a:pt x="9207" y="11408"/>
                  </a:lnTo>
                  <a:lnTo>
                    <a:pt x="8620" y="11078"/>
                  </a:lnTo>
                  <a:lnTo>
                    <a:pt x="8327" y="10895"/>
                  </a:lnTo>
                  <a:lnTo>
                    <a:pt x="8070" y="10674"/>
                  </a:lnTo>
                  <a:lnTo>
                    <a:pt x="7850" y="10418"/>
                  </a:lnTo>
                  <a:lnTo>
                    <a:pt x="7703" y="10124"/>
                  </a:lnTo>
                  <a:lnTo>
                    <a:pt x="7593" y="9794"/>
                  </a:lnTo>
                  <a:lnTo>
                    <a:pt x="7593" y="9501"/>
                  </a:lnTo>
                  <a:lnTo>
                    <a:pt x="7630" y="9171"/>
                  </a:lnTo>
                  <a:lnTo>
                    <a:pt x="7777" y="8877"/>
                  </a:lnTo>
                  <a:lnTo>
                    <a:pt x="7960" y="8620"/>
                  </a:lnTo>
                  <a:lnTo>
                    <a:pt x="8217" y="8400"/>
                  </a:lnTo>
                  <a:lnTo>
                    <a:pt x="8400" y="8290"/>
                  </a:lnTo>
                  <a:lnTo>
                    <a:pt x="8584" y="8217"/>
                  </a:lnTo>
                  <a:lnTo>
                    <a:pt x="8730" y="8180"/>
                  </a:lnTo>
                  <a:close/>
                  <a:moveTo>
                    <a:pt x="8767" y="7777"/>
                  </a:moveTo>
                  <a:lnTo>
                    <a:pt x="8547" y="7813"/>
                  </a:lnTo>
                  <a:lnTo>
                    <a:pt x="8363" y="7850"/>
                  </a:lnTo>
                  <a:lnTo>
                    <a:pt x="8143" y="7960"/>
                  </a:lnTo>
                  <a:lnTo>
                    <a:pt x="7960" y="8033"/>
                  </a:lnTo>
                  <a:lnTo>
                    <a:pt x="7777" y="8180"/>
                  </a:lnTo>
                  <a:lnTo>
                    <a:pt x="7593" y="8364"/>
                  </a:lnTo>
                  <a:lnTo>
                    <a:pt x="7446" y="8510"/>
                  </a:lnTo>
                  <a:lnTo>
                    <a:pt x="7336" y="8657"/>
                  </a:lnTo>
                  <a:lnTo>
                    <a:pt x="7190" y="9024"/>
                  </a:lnTo>
                  <a:lnTo>
                    <a:pt x="7116" y="9427"/>
                  </a:lnTo>
                  <a:lnTo>
                    <a:pt x="7116" y="9831"/>
                  </a:lnTo>
                  <a:lnTo>
                    <a:pt x="7153" y="10051"/>
                  </a:lnTo>
                  <a:lnTo>
                    <a:pt x="7226" y="10271"/>
                  </a:lnTo>
                  <a:lnTo>
                    <a:pt x="7336" y="10454"/>
                  </a:lnTo>
                  <a:lnTo>
                    <a:pt x="7446" y="10638"/>
                  </a:lnTo>
                  <a:lnTo>
                    <a:pt x="7740" y="11005"/>
                  </a:lnTo>
                  <a:lnTo>
                    <a:pt x="8107" y="11298"/>
                  </a:lnTo>
                  <a:lnTo>
                    <a:pt x="8510" y="11555"/>
                  </a:lnTo>
                  <a:lnTo>
                    <a:pt x="8914" y="11775"/>
                  </a:lnTo>
                  <a:lnTo>
                    <a:pt x="9134" y="11885"/>
                  </a:lnTo>
                  <a:lnTo>
                    <a:pt x="9354" y="11958"/>
                  </a:lnTo>
                  <a:lnTo>
                    <a:pt x="9574" y="11958"/>
                  </a:lnTo>
                  <a:lnTo>
                    <a:pt x="9757" y="11922"/>
                  </a:lnTo>
                  <a:lnTo>
                    <a:pt x="9977" y="11848"/>
                  </a:lnTo>
                  <a:lnTo>
                    <a:pt x="10198" y="11702"/>
                  </a:lnTo>
                  <a:lnTo>
                    <a:pt x="10381" y="11555"/>
                  </a:lnTo>
                  <a:lnTo>
                    <a:pt x="10491" y="11371"/>
                  </a:lnTo>
                  <a:lnTo>
                    <a:pt x="10674" y="11298"/>
                  </a:lnTo>
                  <a:lnTo>
                    <a:pt x="10784" y="11151"/>
                  </a:lnTo>
                  <a:lnTo>
                    <a:pt x="10895" y="10968"/>
                  </a:lnTo>
                  <a:lnTo>
                    <a:pt x="10968" y="10785"/>
                  </a:lnTo>
                  <a:lnTo>
                    <a:pt x="11005" y="10601"/>
                  </a:lnTo>
                  <a:lnTo>
                    <a:pt x="11005" y="10381"/>
                  </a:lnTo>
                  <a:lnTo>
                    <a:pt x="11005" y="10124"/>
                  </a:lnTo>
                  <a:lnTo>
                    <a:pt x="10968" y="9684"/>
                  </a:lnTo>
                  <a:lnTo>
                    <a:pt x="10821" y="9207"/>
                  </a:lnTo>
                  <a:lnTo>
                    <a:pt x="10638" y="8804"/>
                  </a:lnTo>
                  <a:lnTo>
                    <a:pt x="10491" y="8620"/>
                  </a:lnTo>
                  <a:lnTo>
                    <a:pt x="10344" y="8437"/>
                  </a:lnTo>
                  <a:lnTo>
                    <a:pt x="10198" y="8290"/>
                  </a:lnTo>
                  <a:lnTo>
                    <a:pt x="10014" y="8143"/>
                  </a:lnTo>
                  <a:lnTo>
                    <a:pt x="9831" y="8033"/>
                  </a:lnTo>
                  <a:lnTo>
                    <a:pt x="9611" y="7923"/>
                  </a:lnTo>
                  <a:lnTo>
                    <a:pt x="9427" y="7850"/>
                  </a:lnTo>
                  <a:lnTo>
                    <a:pt x="9207" y="7813"/>
                  </a:lnTo>
                  <a:lnTo>
                    <a:pt x="8987" y="7777"/>
                  </a:lnTo>
                  <a:close/>
                  <a:moveTo>
                    <a:pt x="9024" y="0"/>
                  </a:moveTo>
                  <a:lnTo>
                    <a:pt x="8767" y="37"/>
                  </a:lnTo>
                  <a:lnTo>
                    <a:pt x="8547" y="110"/>
                  </a:lnTo>
                  <a:lnTo>
                    <a:pt x="8363" y="257"/>
                  </a:lnTo>
                  <a:lnTo>
                    <a:pt x="8180" y="440"/>
                  </a:lnTo>
                  <a:lnTo>
                    <a:pt x="7593" y="1027"/>
                  </a:lnTo>
                  <a:lnTo>
                    <a:pt x="7006" y="1651"/>
                  </a:lnTo>
                  <a:lnTo>
                    <a:pt x="6639" y="2054"/>
                  </a:lnTo>
                  <a:lnTo>
                    <a:pt x="6383" y="2311"/>
                  </a:lnTo>
                  <a:lnTo>
                    <a:pt x="6199" y="2605"/>
                  </a:lnTo>
                  <a:lnTo>
                    <a:pt x="5796" y="2201"/>
                  </a:lnTo>
                  <a:lnTo>
                    <a:pt x="5722" y="2128"/>
                  </a:lnTo>
                  <a:lnTo>
                    <a:pt x="5502" y="2128"/>
                  </a:lnTo>
                  <a:lnTo>
                    <a:pt x="5392" y="2201"/>
                  </a:lnTo>
                  <a:lnTo>
                    <a:pt x="5356" y="2238"/>
                  </a:lnTo>
                  <a:lnTo>
                    <a:pt x="4915" y="2531"/>
                  </a:lnTo>
                  <a:lnTo>
                    <a:pt x="4512" y="2898"/>
                  </a:lnTo>
                  <a:lnTo>
                    <a:pt x="4292" y="2715"/>
                  </a:lnTo>
                  <a:lnTo>
                    <a:pt x="4072" y="2495"/>
                  </a:lnTo>
                  <a:lnTo>
                    <a:pt x="3998" y="2458"/>
                  </a:lnTo>
                  <a:lnTo>
                    <a:pt x="3888" y="2458"/>
                  </a:lnTo>
                  <a:lnTo>
                    <a:pt x="3815" y="2495"/>
                  </a:lnTo>
                  <a:lnTo>
                    <a:pt x="3778" y="2568"/>
                  </a:lnTo>
                  <a:lnTo>
                    <a:pt x="3778" y="2421"/>
                  </a:lnTo>
                  <a:lnTo>
                    <a:pt x="3778" y="2311"/>
                  </a:lnTo>
                  <a:lnTo>
                    <a:pt x="3668" y="2128"/>
                  </a:lnTo>
                  <a:lnTo>
                    <a:pt x="3521" y="1908"/>
                  </a:lnTo>
                  <a:lnTo>
                    <a:pt x="3338" y="1761"/>
                  </a:lnTo>
                  <a:lnTo>
                    <a:pt x="3118" y="1614"/>
                  </a:lnTo>
                  <a:lnTo>
                    <a:pt x="2861" y="1504"/>
                  </a:lnTo>
                  <a:lnTo>
                    <a:pt x="2458" y="1321"/>
                  </a:lnTo>
                  <a:lnTo>
                    <a:pt x="2348" y="1321"/>
                  </a:lnTo>
                  <a:lnTo>
                    <a:pt x="2238" y="1357"/>
                  </a:lnTo>
                  <a:lnTo>
                    <a:pt x="2201" y="1431"/>
                  </a:lnTo>
                  <a:lnTo>
                    <a:pt x="2201" y="1504"/>
                  </a:lnTo>
                  <a:lnTo>
                    <a:pt x="2531" y="2238"/>
                  </a:lnTo>
                  <a:lnTo>
                    <a:pt x="2678" y="2531"/>
                  </a:lnTo>
                  <a:lnTo>
                    <a:pt x="2751" y="2678"/>
                  </a:lnTo>
                  <a:lnTo>
                    <a:pt x="2861" y="2825"/>
                  </a:lnTo>
                  <a:lnTo>
                    <a:pt x="3008" y="2898"/>
                  </a:lnTo>
                  <a:lnTo>
                    <a:pt x="3191" y="2935"/>
                  </a:lnTo>
                  <a:lnTo>
                    <a:pt x="3338" y="2935"/>
                  </a:lnTo>
                  <a:lnTo>
                    <a:pt x="3485" y="2861"/>
                  </a:lnTo>
                  <a:lnTo>
                    <a:pt x="3632" y="2788"/>
                  </a:lnTo>
                  <a:lnTo>
                    <a:pt x="3301" y="3155"/>
                  </a:lnTo>
                  <a:lnTo>
                    <a:pt x="2971" y="3485"/>
                  </a:lnTo>
                  <a:lnTo>
                    <a:pt x="2935" y="3412"/>
                  </a:lnTo>
                  <a:lnTo>
                    <a:pt x="2935" y="3265"/>
                  </a:lnTo>
                  <a:lnTo>
                    <a:pt x="2898" y="3081"/>
                  </a:lnTo>
                  <a:lnTo>
                    <a:pt x="2825" y="2825"/>
                  </a:lnTo>
                  <a:lnTo>
                    <a:pt x="2678" y="2605"/>
                  </a:lnTo>
                  <a:lnTo>
                    <a:pt x="2458" y="2384"/>
                  </a:lnTo>
                  <a:lnTo>
                    <a:pt x="2238" y="2238"/>
                  </a:lnTo>
                  <a:lnTo>
                    <a:pt x="1981" y="2091"/>
                  </a:lnTo>
                  <a:lnTo>
                    <a:pt x="1687" y="1981"/>
                  </a:lnTo>
                  <a:lnTo>
                    <a:pt x="1431" y="1908"/>
                  </a:lnTo>
                  <a:lnTo>
                    <a:pt x="880" y="1834"/>
                  </a:lnTo>
                  <a:lnTo>
                    <a:pt x="770" y="1834"/>
                  </a:lnTo>
                  <a:lnTo>
                    <a:pt x="697" y="1871"/>
                  </a:lnTo>
                  <a:lnTo>
                    <a:pt x="624" y="1944"/>
                  </a:lnTo>
                  <a:lnTo>
                    <a:pt x="624" y="2054"/>
                  </a:lnTo>
                  <a:lnTo>
                    <a:pt x="697" y="2384"/>
                  </a:lnTo>
                  <a:lnTo>
                    <a:pt x="807" y="2751"/>
                  </a:lnTo>
                  <a:lnTo>
                    <a:pt x="917" y="3045"/>
                  </a:lnTo>
                  <a:lnTo>
                    <a:pt x="1101" y="3375"/>
                  </a:lnTo>
                  <a:lnTo>
                    <a:pt x="1284" y="3668"/>
                  </a:lnTo>
                  <a:lnTo>
                    <a:pt x="1504" y="3925"/>
                  </a:lnTo>
                  <a:lnTo>
                    <a:pt x="1724" y="4182"/>
                  </a:lnTo>
                  <a:lnTo>
                    <a:pt x="1981" y="4439"/>
                  </a:lnTo>
                  <a:lnTo>
                    <a:pt x="2018" y="4439"/>
                  </a:lnTo>
                  <a:lnTo>
                    <a:pt x="1761" y="4695"/>
                  </a:lnTo>
                  <a:lnTo>
                    <a:pt x="1761" y="4549"/>
                  </a:lnTo>
                  <a:lnTo>
                    <a:pt x="1724" y="4402"/>
                  </a:lnTo>
                  <a:lnTo>
                    <a:pt x="1614" y="4255"/>
                  </a:lnTo>
                  <a:lnTo>
                    <a:pt x="1467" y="4108"/>
                  </a:lnTo>
                  <a:lnTo>
                    <a:pt x="1321" y="3998"/>
                  </a:lnTo>
                  <a:lnTo>
                    <a:pt x="1101" y="3925"/>
                  </a:lnTo>
                  <a:lnTo>
                    <a:pt x="697" y="3815"/>
                  </a:lnTo>
                  <a:lnTo>
                    <a:pt x="330" y="3742"/>
                  </a:lnTo>
                  <a:lnTo>
                    <a:pt x="220" y="3742"/>
                  </a:lnTo>
                  <a:lnTo>
                    <a:pt x="147" y="3815"/>
                  </a:lnTo>
                  <a:lnTo>
                    <a:pt x="110" y="3925"/>
                  </a:lnTo>
                  <a:lnTo>
                    <a:pt x="147" y="3998"/>
                  </a:lnTo>
                  <a:lnTo>
                    <a:pt x="367" y="4329"/>
                  </a:lnTo>
                  <a:lnTo>
                    <a:pt x="624" y="4732"/>
                  </a:lnTo>
                  <a:lnTo>
                    <a:pt x="807" y="4915"/>
                  </a:lnTo>
                  <a:lnTo>
                    <a:pt x="954" y="5062"/>
                  </a:lnTo>
                  <a:lnTo>
                    <a:pt x="1137" y="5172"/>
                  </a:lnTo>
                  <a:lnTo>
                    <a:pt x="1321" y="5246"/>
                  </a:lnTo>
                  <a:lnTo>
                    <a:pt x="1321" y="5282"/>
                  </a:lnTo>
                  <a:lnTo>
                    <a:pt x="1394" y="5356"/>
                  </a:lnTo>
                  <a:lnTo>
                    <a:pt x="1834" y="5759"/>
                  </a:lnTo>
                  <a:lnTo>
                    <a:pt x="1651" y="6126"/>
                  </a:lnTo>
                  <a:lnTo>
                    <a:pt x="1504" y="6493"/>
                  </a:lnTo>
                  <a:lnTo>
                    <a:pt x="1394" y="6896"/>
                  </a:lnTo>
                  <a:lnTo>
                    <a:pt x="1321" y="6933"/>
                  </a:lnTo>
                  <a:lnTo>
                    <a:pt x="1321" y="7043"/>
                  </a:lnTo>
                  <a:lnTo>
                    <a:pt x="1321" y="7153"/>
                  </a:lnTo>
                  <a:lnTo>
                    <a:pt x="1357" y="7263"/>
                  </a:lnTo>
                  <a:lnTo>
                    <a:pt x="1431" y="7373"/>
                  </a:lnTo>
                  <a:lnTo>
                    <a:pt x="1467" y="7410"/>
                  </a:lnTo>
                  <a:lnTo>
                    <a:pt x="1541" y="7447"/>
                  </a:lnTo>
                  <a:lnTo>
                    <a:pt x="1651" y="7593"/>
                  </a:lnTo>
                  <a:lnTo>
                    <a:pt x="2311" y="8217"/>
                  </a:lnTo>
                  <a:lnTo>
                    <a:pt x="2164" y="8327"/>
                  </a:lnTo>
                  <a:lnTo>
                    <a:pt x="2018" y="8437"/>
                  </a:lnTo>
                  <a:lnTo>
                    <a:pt x="1761" y="8694"/>
                  </a:lnTo>
                  <a:lnTo>
                    <a:pt x="1394" y="9207"/>
                  </a:lnTo>
                  <a:lnTo>
                    <a:pt x="990" y="9721"/>
                  </a:lnTo>
                  <a:lnTo>
                    <a:pt x="220" y="10748"/>
                  </a:lnTo>
                  <a:lnTo>
                    <a:pt x="73" y="10968"/>
                  </a:lnTo>
                  <a:lnTo>
                    <a:pt x="0" y="11151"/>
                  </a:lnTo>
                  <a:lnTo>
                    <a:pt x="0" y="11225"/>
                  </a:lnTo>
                  <a:lnTo>
                    <a:pt x="37" y="11335"/>
                  </a:lnTo>
                  <a:lnTo>
                    <a:pt x="183" y="11518"/>
                  </a:lnTo>
                  <a:lnTo>
                    <a:pt x="257" y="11592"/>
                  </a:lnTo>
                  <a:lnTo>
                    <a:pt x="367" y="11628"/>
                  </a:lnTo>
                  <a:lnTo>
                    <a:pt x="550" y="11665"/>
                  </a:lnTo>
                  <a:lnTo>
                    <a:pt x="770" y="11628"/>
                  </a:lnTo>
                  <a:lnTo>
                    <a:pt x="990" y="11592"/>
                  </a:lnTo>
                  <a:lnTo>
                    <a:pt x="2348" y="11188"/>
                  </a:lnTo>
                  <a:lnTo>
                    <a:pt x="3595" y="10821"/>
                  </a:lnTo>
                  <a:lnTo>
                    <a:pt x="4072" y="10711"/>
                  </a:lnTo>
                  <a:lnTo>
                    <a:pt x="4292" y="10638"/>
                  </a:lnTo>
                  <a:lnTo>
                    <a:pt x="4512" y="10491"/>
                  </a:lnTo>
                  <a:lnTo>
                    <a:pt x="5025" y="11005"/>
                  </a:lnTo>
                  <a:lnTo>
                    <a:pt x="5539" y="11518"/>
                  </a:lnTo>
                  <a:lnTo>
                    <a:pt x="6089" y="11995"/>
                  </a:lnTo>
                  <a:lnTo>
                    <a:pt x="6676" y="12398"/>
                  </a:lnTo>
                  <a:lnTo>
                    <a:pt x="7006" y="12619"/>
                  </a:lnTo>
                  <a:lnTo>
                    <a:pt x="7373" y="12802"/>
                  </a:lnTo>
                  <a:lnTo>
                    <a:pt x="7740" y="12985"/>
                  </a:lnTo>
                  <a:lnTo>
                    <a:pt x="8070" y="13132"/>
                  </a:lnTo>
                  <a:lnTo>
                    <a:pt x="8474" y="13242"/>
                  </a:lnTo>
                  <a:lnTo>
                    <a:pt x="8840" y="13352"/>
                  </a:lnTo>
                  <a:lnTo>
                    <a:pt x="9207" y="13426"/>
                  </a:lnTo>
                  <a:lnTo>
                    <a:pt x="9611" y="13499"/>
                  </a:lnTo>
                  <a:lnTo>
                    <a:pt x="9977" y="13536"/>
                  </a:lnTo>
                  <a:lnTo>
                    <a:pt x="10381" y="13572"/>
                  </a:lnTo>
                  <a:lnTo>
                    <a:pt x="11115" y="13536"/>
                  </a:lnTo>
                  <a:lnTo>
                    <a:pt x="11812" y="13426"/>
                  </a:lnTo>
                  <a:lnTo>
                    <a:pt x="12215" y="13316"/>
                  </a:lnTo>
                  <a:lnTo>
                    <a:pt x="12362" y="13279"/>
                  </a:lnTo>
                  <a:lnTo>
                    <a:pt x="12435" y="13279"/>
                  </a:lnTo>
                  <a:lnTo>
                    <a:pt x="12435" y="13316"/>
                  </a:lnTo>
                  <a:lnTo>
                    <a:pt x="12509" y="13352"/>
                  </a:lnTo>
                  <a:lnTo>
                    <a:pt x="12545" y="13352"/>
                  </a:lnTo>
                  <a:lnTo>
                    <a:pt x="12582" y="13316"/>
                  </a:lnTo>
                  <a:lnTo>
                    <a:pt x="12619" y="13279"/>
                  </a:lnTo>
                  <a:lnTo>
                    <a:pt x="12655" y="13169"/>
                  </a:lnTo>
                  <a:lnTo>
                    <a:pt x="12655" y="13022"/>
                  </a:lnTo>
                  <a:lnTo>
                    <a:pt x="12545" y="12949"/>
                  </a:lnTo>
                  <a:lnTo>
                    <a:pt x="12435" y="12912"/>
                  </a:lnTo>
                  <a:lnTo>
                    <a:pt x="12178" y="12912"/>
                  </a:lnTo>
                  <a:lnTo>
                    <a:pt x="11702" y="13022"/>
                  </a:lnTo>
                  <a:lnTo>
                    <a:pt x="11188" y="13095"/>
                  </a:lnTo>
                  <a:lnTo>
                    <a:pt x="10748" y="13132"/>
                  </a:lnTo>
                  <a:lnTo>
                    <a:pt x="10308" y="13095"/>
                  </a:lnTo>
                  <a:lnTo>
                    <a:pt x="9867" y="13095"/>
                  </a:lnTo>
                  <a:lnTo>
                    <a:pt x="9464" y="13022"/>
                  </a:lnTo>
                  <a:lnTo>
                    <a:pt x="9024" y="12949"/>
                  </a:lnTo>
                  <a:lnTo>
                    <a:pt x="8584" y="12802"/>
                  </a:lnTo>
                  <a:lnTo>
                    <a:pt x="8180" y="12655"/>
                  </a:lnTo>
                  <a:lnTo>
                    <a:pt x="7777" y="12509"/>
                  </a:lnTo>
                  <a:lnTo>
                    <a:pt x="7300" y="12252"/>
                  </a:lnTo>
                  <a:lnTo>
                    <a:pt x="6860" y="11958"/>
                  </a:lnTo>
                  <a:lnTo>
                    <a:pt x="6419" y="11628"/>
                  </a:lnTo>
                  <a:lnTo>
                    <a:pt x="6016" y="11298"/>
                  </a:lnTo>
                  <a:lnTo>
                    <a:pt x="5246" y="10564"/>
                  </a:lnTo>
                  <a:lnTo>
                    <a:pt x="4512" y="9794"/>
                  </a:lnTo>
                  <a:lnTo>
                    <a:pt x="3008" y="8290"/>
                  </a:lnTo>
                  <a:lnTo>
                    <a:pt x="2274" y="7520"/>
                  </a:lnTo>
                  <a:lnTo>
                    <a:pt x="2091" y="7300"/>
                  </a:lnTo>
                  <a:lnTo>
                    <a:pt x="1871" y="7080"/>
                  </a:lnTo>
                  <a:lnTo>
                    <a:pt x="1944" y="6713"/>
                  </a:lnTo>
                  <a:lnTo>
                    <a:pt x="2054" y="6383"/>
                  </a:lnTo>
                  <a:lnTo>
                    <a:pt x="2238" y="6053"/>
                  </a:lnTo>
                  <a:lnTo>
                    <a:pt x="2421" y="5722"/>
                  </a:lnTo>
                  <a:lnTo>
                    <a:pt x="2641" y="5429"/>
                  </a:lnTo>
                  <a:lnTo>
                    <a:pt x="2898" y="5172"/>
                  </a:lnTo>
                  <a:lnTo>
                    <a:pt x="3411" y="4622"/>
                  </a:lnTo>
                  <a:lnTo>
                    <a:pt x="4475" y="3558"/>
                  </a:lnTo>
                  <a:lnTo>
                    <a:pt x="5025" y="3045"/>
                  </a:lnTo>
                  <a:lnTo>
                    <a:pt x="5246" y="2825"/>
                  </a:lnTo>
                  <a:lnTo>
                    <a:pt x="5392" y="2678"/>
                  </a:lnTo>
                  <a:lnTo>
                    <a:pt x="5502" y="2605"/>
                  </a:lnTo>
                  <a:lnTo>
                    <a:pt x="5612" y="2715"/>
                  </a:lnTo>
                  <a:lnTo>
                    <a:pt x="5392" y="2825"/>
                  </a:lnTo>
                  <a:lnTo>
                    <a:pt x="5246" y="2971"/>
                  </a:lnTo>
                  <a:lnTo>
                    <a:pt x="4952" y="3301"/>
                  </a:lnTo>
                  <a:lnTo>
                    <a:pt x="4805" y="3485"/>
                  </a:lnTo>
                  <a:lnTo>
                    <a:pt x="4695" y="3668"/>
                  </a:lnTo>
                  <a:lnTo>
                    <a:pt x="4585" y="3888"/>
                  </a:lnTo>
                  <a:lnTo>
                    <a:pt x="4585" y="3962"/>
                  </a:lnTo>
                  <a:lnTo>
                    <a:pt x="4622" y="4072"/>
                  </a:lnTo>
                  <a:lnTo>
                    <a:pt x="4659" y="4145"/>
                  </a:lnTo>
                  <a:lnTo>
                    <a:pt x="4732" y="4145"/>
                  </a:lnTo>
                  <a:lnTo>
                    <a:pt x="4915" y="4035"/>
                  </a:lnTo>
                  <a:lnTo>
                    <a:pt x="5025" y="3888"/>
                  </a:lnTo>
                  <a:lnTo>
                    <a:pt x="5209" y="3558"/>
                  </a:lnTo>
                  <a:lnTo>
                    <a:pt x="5502" y="3228"/>
                  </a:lnTo>
                  <a:lnTo>
                    <a:pt x="5759" y="2898"/>
                  </a:lnTo>
                  <a:lnTo>
                    <a:pt x="6016" y="3118"/>
                  </a:lnTo>
                  <a:lnTo>
                    <a:pt x="5832" y="3301"/>
                  </a:lnTo>
                  <a:lnTo>
                    <a:pt x="5612" y="3522"/>
                  </a:lnTo>
                  <a:lnTo>
                    <a:pt x="5466" y="3742"/>
                  </a:lnTo>
                  <a:lnTo>
                    <a:pt x="5356" y="3962"/>
                  </a:lnTo>
                  <a:lnTo>
                    <a:pt x="5319" y="4072"/>
                  </a:lnTo>
                  <a:lnTo>
                    <a:pt x="5392" y="4182"/>
                  </a:lnTo>
                  <a:lnTo>
                    <a:pt x="5502" y="4219"/>
                  </a:lnTo>
                  <a:lnTo>
                    <a:pt x="5539" y="4219"/>
                  </a:lnTo>
                  <a:lnTo>
                    <a:pt x="5612" y="4182"/>
                  </a:lnTo>
                  <a:lnTo>
                    <a:pt x="5796" y="3998"/>
                  </a:lnTo>
                  <a:lnTo>
                    <a:pt x="5942" y="3778"/>
                  </a:lnTo>
                  <a:lnTo>
                    <a:pt x="6089" y="3558"/>
                  </a:lnTo>
                  <a:lnTo>
                    <a:pt x="6199" y="3301"/>
                  </a:lnTo>
                  <a:lnTo>
                    <a:pt x="6309" y="3375"/>
                  </a:lnTo>
                  <a:lnTo>
                    <a:pt x="6456" y="3485"/>
                  </a:lnTo>
                  <a:lnTo>
                    <a:pt x="6346" y="3595"/>
                  </a:lnTo>
                  <a:lnTo>
                    <a:pt x="6236" y="3705"/>
                  </a:lnTo>
                  <a:lnTo>
                    <a:pt x="6089" y="3962"/>
                  </a:lnTo>
                  <a:lnTo>
                    <a:pt x="5869" y="4255"/>
                  </a:lnTo>
                  <a:lnTo>
                    <a:pt x="5796" y="4402"/>
                  </a:lnTo>
                  <a:lnTo>
                    <a:pt x="5722" y="4585"/>
                  </a:lnTo>
                  <a:lnTo>
                    <a:pt x="5722" y="4622"/>
                  </a:lnTo>
                  <a:lnTo>
                    <a:pt x="5722" y="4695"/>
                  </a:lnTo>
                  <a:lnTo>
                    <a:pt x="5796" y="4732"/>
                  </a:lnTo>
                  <a:lnTo>
                    <a:pt x="5906" y="4769"/>
                  </a:lnTo>
                  <a:lnTo>
                    <a:pt x="6016" y="4695"/>
                  </a:lnTo>
                  <a:lnTo>
                    <a:pt x="6126" y="4585"/>
                  </a:lnTo>
                  <a:lnTo>
                    <a:pt x="6199" y="4439"/>
                  </a:lnTo>
                  <a:lnTo>
                    <a:pt x="6383" y="4145"/>
                  </a:lnTo>
                  <a:lnTo>
                    <a:pt x="6456" y="3962"/>
                  </a:lnTo>
                  <a:lnTo>
                    <a:pt x="6603" y="3632"/>
                  </a:lnTo>
                  <a:lnTo>
                    <a:pt x="7300" y="4145"/>
                  </a:lnTo>
                  <a:lnTo>
                    <a:pt x="7116" y="4292"/>
                  </a:lnTo>
                  <a:lnTo>
                    <a:pt x="6933" y="4439"/>
                  </a:lnTo>
                  <a:lnTo>
                    <a:pt x="6713" y="4695"/>
                  </a:lnTo>
                  <a:lnTo>
                    <a:pt x="6529" y="5026"/>
                  </a:lnTo>
                  <a:lnTo>
                    <a:pt x="6529" y="5099"/>
                  </a:lnTo>
                  <a:lnTo>
                    <a:pt x="6529" y="5172"/>
                  </a:lnTo>
                  <a:lnTo>
                    <a:pt x="6566" y="5209"/>
                  </a:lnTo>
                  <a:lnTo>
                    <a:pt x="6639" y="5246"/>
                  </a:lnTo>
                  <a:lnTo>
                    <a:pt x="6676" y="5282"/>
                  </a:lnTo>
                  <a:lnTo>
                    <a:pt x="6749" y="5282"/>
                  </a:lnTo>
                  <a:lnTo>
                    <a:pt x="6823" y="5246"/>
                  </a:lnTo>
                  <a:lnTo>
                    <a:pt x="6860" y="5172"/>
                  </a:lnTo>
                  <a:lnTo>
                    <a:pt x="7153" y="4695"/>
                  </a:lnTo>
                  <a:lnTo>
                    <a:pt x="7410" y="4255"/>
                  </a:lnTo>
                  <a:lnTo>
                    <a:pt x="7740" y="4475"/>
                  </a:lnTo>
                  <a:lnTo>
                    <a:pt x="7483" y="4732"/>
                  </a:lnTo>
                  <a:lnTo>
                    <a:pt x="7116" y="5136"/>
                  </a:lnTo>
                  <a:lnTo>
                    <a:pt x="7080" y="5209"/>
                  </a:lnTo>
                  <a:lnTo>
                    <a:pt x="7043" y="5246"/>
                  </a:lnTo>
                  <a:lnTo>
                    <a:pt x="7080" y="5319"/>
                  </a:lnTo>
                  <a:lnTo>
                    <a:pt x="7116" y="5356"/>
                  </a:lnTo>
                  <a:lnTo>
                    <a:pt x="7190" y="5392"/>
                  </a:lnTo>
                  <a:lnTo>
                    <a:pt x="7263" y="5429"/>
                  </a:lnTo>
                  <a:lnTo>
                    <a:pt x="7336" y="5429"/>
                  </a:lnTo>
                  <a:lnTo>
                    <a:pt x="7373" y="5356"/>
                  </a:lnTo>
                  <a:lnTo>
                    <a:pt x="7556" y="5172"/>
                  </a:lnTo>
                  <a:lnTo>
                    <a:pt x="7740" y="4989"/>
                  </a:lnTo>
                  <a:lnTo>
                    <a:pt x="7813" y="4805"/>
                  </a:lnTo>
                  <a:lnTo>
                    <a:pt x="7850" y="4695"/>
                  </a:lnTo>
                  <a:lnTo>
                    <a:pt x="7887" y="4585"/>
                  </a:lnTo>
                  <a:lnTo>
                    <a:pt x="8474" y="4989"/>
                  </a:lnTo>
                  <a:lnTo>
                    <a:pt x="8107" y="5319"/>
                  </a:lnTo>
                  <a:lnTo>
                    <a:pt x="7813" y="5722"/>
                  </a:lnTo>
                  <a:lnTo>
                    <a:pt x="7777" y="5796"/>
                  </a:lnTo>
                  <a:lnTo>
                    <a:pt x="7777" y="5833"/>
                  </a:lnTo>
                  <a:lnTo>
                    <a:pt x="7813" y="5943"/>
                  </a:lnTo>
                  <a:lnTo>
                    <a:pt x="7887" y="5979"/>
                  </a:lnTo>
                  <a:lnTo>
                    <a:pt x="7997" y="5979"/>
                  </a:lnTo>
                  <a:lnTo>
                    <a:pt x="8033" y="5943"/>
                  </a:lnTo>
                  <a:lnTo>
                    <a:pt x="8327" y="5502"/>
                  </a:lnTo>
                  <a:lnTo>
                    <a:pt x="8584" y="5062"/>
                  </a:lnTo>
                  <a:lnTo>
                    <a:pt x="9024" y="5356"/>
                  </a:lnTo>
                  <a:lnTo>
                    <a:pt x="8767" y="5612"/>
                  </a:lnTo>
                  <a:lnTo>
                    <a:pt x="8584" y="5796"/>
                  </a:lnTo>
                  <a:lnTo>
                    <a:pt x="8510" y="5906"/>
                  </a:lnTo>
                  <a:lnTo>
                    <a:pt x="8474" y="6053"/>
                  </a:lnTo>
                  <a:lnTo>
                    <a:pt x="8253" y="6383"/>
                  </a:lnTo>
                  <a:lnTo>
                    <a:pt x="8217" y="6456"/>
                  </a:lnTo>
                  <a:lnTo>
                    <a:pt x="8253" y="6566"/>
                  </a:lnTo>
                  <a:lnTo>
                    <a:pt x="8290" y="6603"/>
                  </a:lnTo>
                  <a:lnTo>
                    <a:pt x="8363" y="6640"/>
                  </a:lnTo>
                  <a:lnTo>
                    <a:pt x="8474" y="6640"/>
                  </a:lnTo>
                  <a:lnTo>
                    <a:pt x="8547" y="6566"/>
                  </a:lnTo>
                  <a:lnTo>
                    <a:pt x="8804" y="6199"/>
                  </a:lnTo>
                  <a:lnTo>
                    <a:pt x="8877" y="6126"/>
                  </a:lnTo>
                  <a:lnTo>
                    <a:pt x="8950" y="6016"/>
                  </a:lnTo>
                  <a:lnTo>
                    <a:pt x="9097" y="5796"/>
                  </a:lnTo>
                  <a:lnTo>
                    <a:pt x="9244" y="5539"/>
                  </a:lnTo>
                  <a:lnTo>
                    <a:pt x="9537" y="5722"/>
                  </a:lnTo>
                  <a:lnTo>
                    <a:pt x="9354" y="5906"/>
                  </a:lnTo>
                  <a:lnTo>
                    <a:pt x="9207" y="6126"/>
                  </a:lnTo>
                  <a:lnTo>
                    <a:pt x="8950" y="6419"/>
                  </a:lnTo>
                  <a:lnTo>
                    <a:pt x="8877" y="6566"/>
                  </a:lnTo>
                  <a:lnTo>
                    <a:pt x="8840" y="6750"/>
                  </a:lnTo>
                  <a:lnTo>
                    <a:pt x="8914" y="6823"/>
                  </a:lnTo>
                  <a:lnTo>
                    <a:pt x="8950" y="6860"/>
                  </a:lnTo>
                  <a:lnTo>
                    <a:pt x="8987" y="6860"/>
                  </a:lnTo>
                  <a:lnTo>
                    <a:pt x="9134" y="6786"/>
                  </a:lnTo>
                  <a:lnTo>
                    <a:pt x="9244" y="6640"/>
                  </a:lnTo>
                  <a:lnTo>
                    <a:pt x="9391" y="6383"/>
                  </a:lnTo>
                  <a:lnTo>
                    <a:pt x="9537" y="6126"/>
                  </a:lnTo>
                  <a:lnTo>
                    <a:pt x="9721" y="5869"/>
                  </a:lnTo>
                  <a:lnTo>
                    <a:pt x="10198" y="6236"/>
                  </a:lnTo>
                  <a:lnTo>
                    <a:pt x="10051" y="6419"/>
                  </a:lnTo>
                  <a:lnTo>
                    <a:pt x="9867" y="6640"/>
                  </a:lnTo>
                  <a:lnTo>
                    <a:pt x="9684" y="6860"/>
                  </a:lnTo>
                  <a:lnTo>
                    <a:pt x="9611" y="7006"/>
                  </a:lnTo>
                  <a:lnTo>
                    <a:pt x="9574" y="7116"/>
                  </a:lnTo>
                  <a:lnTo>
                    <a:pt x="9574" y="7190"/>
                  </a:lnTo>
                  <a:lnTo>
                    <a:pt x="9611" y="7263"/>
                  </a:lnTo>
                  <a:lnTo>
                    <a:pt x="9757" y="7263"/>
                  </a:lnTo>
                  <a:lnTo>
                    <a:pt x="9867" y="7190"/>
                  </a:lnTo>
                  <a:lnTo>
                    <a:pt x="9941" y="7080"/>
                  </a:lnTo>
                  <a:lnTo>
                    <a:pt x="10124" y="6823"/>
                  </a:lnTo>
                  <a:lnTo>
                    <a:pt x="10271" y="6603"/>
                  </a:lnTo>
                  <a:lnTo>
                    <a:pt x="10381" y="6383"/>
                  </a:lnTo>
                  <a:lnTo>
                    <a:pt x="10895" y="6823"/>
                  </a:lnTo>
                  <a:lnTo>
                    <a:pt x="10931" y="6860"/>
                  </a:lnTo>
                  <a:lnTo>
                    <a:pt x="10638" y="7226"/>
                  </a:lnTo>
                  <a:lnTo>
                    <a:pt x="10381" y="7593"/>
                  </a:lnTo>
                  <a:lnTo>
                    <a:pt x="10271" y="7703"/>
                  </a:lnTo>
                  <a:lnTo>
                    <a:pt x="10271" y="7777"/>
                  </a:lnTo>
                  <a:lnTo>
                    <a:pt x="10271" y="7813"/>
                  </a:lnTo>
                  <a:lnTo>
                    <a:pt x="10344" y="7923"/>
                  </a:lnTo>
                  <a:lnTo>
                    <a:pt x="10418" y="7960"/>
                  </a:lnTo>
                  <a:lnTo>
                    <a:pt x="10491" y="7923"/>
                  </a:lnTo>
                  <a:lnTo>
                    <a:pt x="10528" y="7887"/>
                  </a:lnTo>
                  <a:lnTo>
                    <a:pt x="10821" y="7483"/>
                  </a:lnTo>
                  <a:lnTo>
                    <a:pt x="11115" y="7043"/>
                  </a:lnTo>
                  <a:lnTo>
                    <a:pt x="11445" y="7447"/>
                  </a:lnTo>
                  <a:lnTo>
                    <a:pt x="11298" y="7703"/>
                  </a:lnTo>
                  <a:lnTo>
                    <a:pt x="11151" y="7960"/>
                  </a:lnTo>
                  <a:lnTo>
                    <a:pt x="10968" y="8253"/>
                  </a:lnTo>
                  <a:lnTo>
                    <a:pt x="10931" y="8437"/>
                  </a:lnTo>
                  <a:lnTo>
                    <a:pt x="10931" y="8510"/>
                  </a:lnTo>
                  <a:lnTo>
                    <a:pt x="10931" y="8584"/>
                  </a:lnTo>
                  <a:lnTo>
                    <a:pt x="10968" y="8657"/>
                  </a:lnTo>
                  <a:lnTo>
                    <a:pt x="11041" y="8657"/>
                  </a:lnTo>
                  <a:lnTo>
                    <a:pt x="11188" y="8584"/>
                  </a:lnTo>
                  <a:lnTo>
                    <a:pt x="11261" y="8474"/>
                  </a:lnTo>
                  <a:lnTo>
                    <a:pt x="11408" y="8180"/>
                  </a:lnTo>
                  <a:lnTo>
                    <a:pt x="11628" y="7703"/>
                  </a:lnTo>
                  <a:lnTo>
                    <a:pt x="11812" y="7997"/>
                  </a:lnTo>
                  <a:lnTo>
                    <a:pt x="11995" y="8290"/>
                  </a:lnTo>
                  <a:lnTo>
                    <a:pt x="11812" y="8694"/>
                  </a:lnTo>
                  <a:lnTo>
                    <a:pt x="11628" y="9097"/>
                  </a:lnTo>
                  <a:lnTo>
                    <a:pt x="11518" y="9097"/>
                  </a:lnTo>
                  <a:lnTo>
                    <a:pt x="11408" y="9317"/>
                  </a:lnTo>
                  <a:lnTo>
                    <a:pt x="11335" y="9501"/>
                  </a:lnTo>
                  <a:lnTo>
                    <a:pt x="11335" y="9574"/>
                  </a:lnTo>
                  <a:lnTo>
                    <a:pt x="11335" y="9647"/>
                  </a:lnTo>
                  <a:lnTo>
                    <a:pt x="11408" y="9721"/>
                  </a:lnTo>
                  <a:lnTo>
                    <a:pt x="11591" y="9721"/>
                  </a:lnTo>
                  <a:lnTo>
                    <a:pt x="11628" y="9684"/>
                  </a:lnTo>
                  <a:lnTo>
                    <a:pt x="11812" y="9427"/>
                  </a:lnTo>
                  <a:lnTo>
                    <a:pt x="11958" y="9171"/>
                  </a:lnTo>
                  <a:lnTo>
                    <a:pt x="12105" y="8914"/>
                  </a:lnTo>
                  <a:lnTo>
                    <a:pt x="12178" y="8657"/>
                  </a:lnTo>
                  <a:lnTo>
                    <a:pt x="12325" y="9024"/>
                  </a:lnTo>
                  <a:lnTo>
                    <a:pt x="12472" y="9427"/>
                  </a:lnTo>
                  <a:lnTo>
                    <a:pt x="12068" y="10088"/>
                  </a:lnTo>
                  <a:lnTo>
                    <a:pt x="11995" y="10088"/>
                  </a:lnTo>
                  <a:lnTo>
                    <a:pt x="11922" y="10271"/>
                  </a:lnTo>
                  <a:lnTo>
                    <a:pt x="11848" y="10418"/>
                  </a:lnTo>
                  <a:lnTo>
                    <a:pt x="11848" y="10491"/>
                  </a:lnTo>
                  <a:lnTo>
                    <a:pt x="11848" y="10528"/>
                  </a:lnTo>
                  <a:lnTo>
                    <a:pt x="11922" y="10601"/>
                  </a:lnTo>
                  <a:lnTo>
                    <a:pt x="12068" y="10601"/>
                  </a:lnTo>
                  <a:lnTo>
                    <a:pt x="12142" y="10564"/>
                  </a:lnTo>
                  <a:lnTo>
                    <a:pt x="12362" y="10198"/>
                  </a:lnTo>
                  <a:lnTo>
                    <a:pt x="12582" y="9831"/>
                  </a:lnTo>
                  <a:lnTo>
                    <a:pt x="12692" y="10454"/>
                  </a:lnTo>
                  <a:lnTo>
                    <a:pt x="12509" y="10638"/>
                  </a:lnTo>
                  <a:lnTo>
                    <a:pt x="12362" y="10858"/>
                  </a:lnTo>
                  <a:lnTo>
                    <a:pt x="12215" y="11078"/>
                  </a:lnTo>
                  <a:lnTo>
                    <a:pt x="12178" y="11225"/>
                  </a:lnTo>
                  <a:lnTo>
                    <a:pt x="12178" y="11371"/>
                  </a:lnTo>
                  <a:lnTo>
                    <a:pt x="12215" y="11408"/>
                  </a:lnTo>
                  <a:lnTo>
                    <a:pt x="12252" y="11408"/>
                  </a:lnTo>
                  <a:lnTo>
                    <a:pt x="12362" y="11371"/>
                  </a:lnTo>
                  <a:lnTo>
                    <a:pt x="12472" y="11298"/>
                  </a:lnTo>
                  <a:lnTo>
                    <a:pt x="12582" y="11078"/>
                  </a:lnTo>
                  <a:lnTo>
                    <a:pt x="12692" y="10858"/>
                  </a:lnTo>
                  <a:lnTo>
                    <a:pt x="12729" y="11188"/>
                  </a:lnTo>
                  <a:lnTo>
                    <a:pt x="12655" y="11775"/>
                  </a:lnTo>
                  <a:lnTo>
                    <a:pt x="12509" y="11922"/>
                  </a:lnTo>
                  <a:lnTo>
                    <a:pt x="12362" y="12068"/>
                  </a:lnTo>
                  <a:lnTo>
                    <a:pt x="12325" y="12215"/>
                  </a:lnTo>
                  <a:lnTo>
                    <a:pt x="12325" y="12288"/>
                  </a:lnTo>
                  <a:lnTo>
                    <a:pt x="12362" y="12362"/>
                  </a:lnTo>
                  <a:lnTo>
                    <a:pt x="12435" y="12398"/>
                  </a:lnTo>
                  <a:lnTo>
                    <a:pt x="12472" y="12398"/>
                  </a:lnTo>
                  <a:lnTo>
                    <a:pt x="12619" y="12288"/>
                  </a:lnTo>
                  <a:lnTo>
                    <a:pt x="12655" y="12655"/>
                  </a:lnTo>
                  <a:lnTo>
                    <a:pt x="12692" y="12692"/>
                  </a:lnTo>
                  <a:lnTo>
                    <a:pt x="12729" y="12655"/>
                  </a:lnTo>
                  <a:lnTo>
                    <a:pt x="12802" y="12545"/>
                  </a:lnTo>
                  <a:lnTo>
                    <a:pt x="12912" y="12398"/>
                  </a:lnTo>
                  <a:lnTo>
                    <a:pt x="13022" y="12068"/>
                  </a:lnTo>
                  <a:lnTo>
                    <a:pt x="13095" y="11738"/>
                  </a:lnTo>
                  <a:lnTo>
                    <a:pt x="13132" y="11408"/>
                  </a:lnTo>
                  <a:lnTo>
                    <a:pt x="13132" y="11005"/>
                  </a:lnTo>
                  <a:lnTo>
                    <a:pt x="13132" y="10638"/>
                  </a:lnTo>
                  <a:lnTo>
                    <a:pt x="13095" y="10234"/>
                  </a:lnTo>
                  <a:lnTo>
                    <a:pt x="13022" y="9867"/>
                  </a:lnTo>
                  <a:lnTo>
                    <a:pt x="12949" y="9464"/>
                  </a:lnTo>
                  <a:lnTo>
                    <a:pt x="12839" y="9060"/>
                  </a:lnTo>
                  <a:lnTo>
                    <a:pt x="12692" y="8694"/>
                  </a:lnTo>
                  <a:lnTo>
                    <a:pt x="12545" y="8327"/>
                  </a:lnTo>
                  <a:lnTo>
                    <a:pt x="12325" y="7960"/>
                  </a:lnTo>
                  <a:lnTo>
                    <a:pt x="12142" y="7630"/>
                  </a:lnTo>
                  <a:lnTo>
                    <a:pt x="11885" y="7300"/>
                  </a:lnTo>
                  <a:lnTo>
                    <a:pt x="11628" y="6970"/>
                  </a:lnTo>
                  <a:lnTo>
                    <a:pt x="11335" y="6640"/>
                  </a:lnTo>
                  <a:lnTo>
                    <a:pt x="11041" y="6346"/>
                  </a:lnTo>
                  <a:lnTo>
                    <a:pt x="10344" y="5759"/>
                  </a:lnTo>
                  <a:lnTo>
                    <a:pt x="9647" y="5246"/>
                  </a:lnTo>
                  <a:lnTo>
                    <a:pt x="8914" y="4732"/>
                  </a:lnTo>
                  <a:lnTo>
                    <a:pt x="8987" y="4439"/>
                  </a:lnTo>
                  <a:lnTo>
                    <a:pt x="9024" y="4182"/>
                  </a:lnTo>
                  <a:lnTo>
                    <a:pt x="9060" y="3558"/>
                  </a:lnTo>
                  <a:lnTo>
                    <a:pt x="9097" y="2898"/>
                  </a:lnTo>
                  <a:lnTo>
                    <a:pt x="9281" y="220"/>
                  </a:lnTo>
                  <a:lnTo>
                    <a:pt x="9244" y="110"/>
                  </a:lnTo>
                  <a:lnTo>
                    <a:pt x="9207" y="37"/>
                  </a:lnTo>
                  <a:lnTo>
                    <a:pt x="9097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srgbClr val="A4C2F4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9" name="Shape 299"/>
            <p:cNvSpPr/>
            <p:nvPr/>
          </p:nvSpPr>
          <p:spPr>
            <a:xfrm>
              <a:off x="6537275" y="2750650"/>
              <a:ext cx="459450" cy="475050"/>
            </a:xfrm>
            <a:custGeom>
              <a:avLst/>
              <a:gdLst/>
              <a:ahLst/>
              <a:cxnLst/>
              <a:rect l="0" t="0" r="0" b="0"/>
              <a:pathLst>
                <a:path w="18378" h="19002" extrusionOk="0">
                  <a:moveTo>
                    <a:pt x="13793" y="5429"/>
                  </a:moveTo>
                  <a:lnTo>
                    <a:pt x="13682" y="5466"/>
                  </a:lnTo>
                  <a:lnTo>
                    <a:pt x="13572" y="5502"/>
                  </a:lnTo>
                  <a:lnTo>
                    <a:pt x="13499" y="5576"/>
                  </a:lnTo>
                  <a:lnTo>
                    <a:pt x="13352" y="5759"/>
                  </a:lnTo>
                  <a:lnTo>
                    <a:pt x="13352" y="5869"/>
                  </a:lnTo>
                  <a:lnTo>
                    <a:pt x="13352" y="5979"/>
                  </a:lnTo>
                  <a:lnTo>
                    <a:pt x="13389" y="6016"/>
                  </a:lnTo>
                  <a:lnTo>
                    <a:pt x="13426" y="6053"/>
                  </a:lnTo>
                  <a:lnTo>
                    <a:pt x="13499" y="6053"/>
                  </a:lnTo>
                  <a:lnTo>
                    <a:pt x="13572" y="5979"/>
                  </a:lnTo>
                  <a:lnTo>
                    <a:pt x="13646" y="5943"/>
                  </a:lnTo>
                  <a:lnTo>
                    <a:pt x="13719" y="5796"/>
                  </a:lnTo>
                  <a:lnTo>
                    <a:pt x="13829" y="5649"/>
                  </a:lnTo>
                  <a:lnTo>
                    <a:pt x="13903" y="5502"/>
                  </a:lnTo>
                  <a:lnTo>
                    <a:pt x="13903" y="5466"/>
                  </a:lnTo>
                  <a:lnTo>
                    <a:pt x="13903" y="5429"/>
                  </a:lnTo>
                  <a:close/>
                  <a:moveTo>
                    <a:pt x="13242" y="6089"/>
                  </a:moveTo>
                  <a:lnTo>
                    <a:pt x="13169" y="6126"/>
                  </a:lnTo>
                  <a:lnTo>
                    <a:pt x="13022" y="6309"/>
                  </a:lnTo>
                  <a:lnTo>
                    <a:pt x="12912" y="6493"/>
                  </a:lnTo>
                  <a:lnTo>
                    <a:pt x="12875" y="6529"/>
                  </a:lnTo>
                  <a:lnTo>
                    <a:pt x="12875" y="6603"/>
                  </a:lnTo>
                  <a:lnTo>
                    <a:pt x="12949" y="6676"/>
                  </a:lnTo>
                  <a:lnTo>
                    <a:pt x="13022" y="6713"/>
                  </a:lnTo>
                  <a:lnTo>
                    <a:pt x="13096" y="6676"/>
                  </a:lnTo>
                  <a:lnTo>
                    <a:pt x="13132" y="6639"/>
                  </a:lnTo>
                  <a:lnTo>
                    <a:pt x="13242" y="6456"/>
                  </a:lnTo>
                  <a:lnTo>
                    <a:pt x="13352" y="6273"/>
                  </a:lnTo>
                  <a:lnTo>
                    <a:pt x="13389" y="6199"/>
                  </a:lnTo>
                  <a:lnTo>
                    <a:pt x="13316" y="6126"/>
                  </a:lnTo>
                  <a:lnTo>
                    <a:pt x="13242" y="6089"/>
                  </a:lnTo>
                  <a:close/>
                  <a:moveTo>
                    <a:pt x="17241" y="6419"/>
                  </a:moveTo>
                  <a:lnTo>
                    <a:pt x="17534" y="6713"/>
                  </a:lnTo>
                  <a:lnTo>
                    <a:pt x="17497" y="6713"/>
                  </a:lnTo>
                  <a:lnTo>
                    <a:pt x="17387" y="6823"/>
                  </a:lnTo>
                  <a:lnTo>
                    <a:pt x="17351" y="6676"/>
                  </a:lnTo>
                  <a:lnTo>
                    <a:pt x="17241" y="6419"/>
                  </a:lnTo>
                  <a:close/>
                  <a:moveTo>
                    <a:pt x="12692" y="6786"/>
                  </a:moveTo>
                  <a:lnTo>
                    <a:pt x="12582" y="6860"/>
                  </a:lnTo>
                  <a:lnTo>
                    <a:pt x="12435" y="6970"/>
                  </a:lnTo>
                  <a:lnTo>
                    <a:pt x="12399" y="7116"/>
                  </a:lnTo>
                  <a:lnTo>
                    <a:pt x="12362" y="7190"/>
                  </a:lnTo>
                  <a:lnTo>
                    <a:pt x="12399" y="7226"/>
                  </a:lnTo>
                  <a:lnTo>
                    <a:pt x="12472" y="7300"/>
                  </a:lnTo>
                  <a:lnTo>
                    <a:pt x="12582" y="7300"/>
                  </a:lnTo>
                  <a:lnTo>
                    <a:pt x="12619" y="7263"/>
                  </a:lnTo>
                  <a:lnTo>
                    <a:pt x="12655" y="7190"/>
                  </a:lnTo>
                  <a:lnTo>
                    <a:pt x="12729" y="7043"/>
                  </a:lnTo>
                  <a:lnTo>
                    <a:pt x="12802" y="7006"/>
                  </a:lnTo>
                  <a:lnTo>
                    <a:pt x="12839" y="6933"/>
                  </a:lnTo>
                  <a:lnTo>
                    <a:pt x="12875" y="6860"/>
                  </a:lnTo>
                  <a:lnTo>
                    <a:pt x="12875" y="6823"/>
                  </a:lnTo>
                  <a:lnTo>
                    <a:pt x="12839" y="6823"/>
                  </a:lnTo>
                  <a:lnTo>
                    <a:pt x="12765" y="6786"/>
                  </a:lnTo>
                  <a:close/>
                  <a:moveTo>
                    <a:pt x="17571" y="6750"/>
                  </a:moveTo>
                  <a:lnTo>
                    <a:pt x="17828" y="7043"/>
                  </a:lnTo>
                  <a:lnTo>
                    <a:pt x="18048" y="7373"/>
                  </a:lnTo>
                  <a:lnTo>
                    <a:pt x="17828" y="7593"/>
                  </a:lnTo>
                  <a:lnTo>
                    <a:pt x="17828" y="7520"/>
                  </a:lnTo>
                  <a:lnTo>
                    <a:pt x="17864" y="7336"/>
                  </a:lnTo>
                  <a:lnTo>
                    <a:pt x="17828" y="7116"/>
                  </a:lnTo>
                  <a:lnTo>
                    <a:pt x="17828" y="7080"/>
                  </a:lnTo>
                  <a:lnTo>
                    <a:pt x="17754" y="7006"/>
                  </a:lnTo>
                  <a:lnTo>
                    <a:pt x="17681" y="7006"/>
                  </a:lnTo>
                  <a:lnTo>
                    <a:pt x="17644" y="7043"/>
                  </a:lnTo>
                  <a:lnTo>
                    <a:pt x="17681" y="7080"/>
                  </a:lnTo>
                  <a:lnTo>
                    <a:pt x="17644" y="7226"/>
                  </a:lnTo>
                  <a:lnTo>
                    <a:pt x="17607" y="7446"/>
                  </a:lnTo>
                  <a:lnTo>
                    <a:pt x="17534" y="7667"/>
                  </a:lnTo>
                  <a:lnTo>
                    <a:pt x="17534" y="7887"/>
                  </a:lnTo>
                  <a:lnTo>
                    <a:pt x="17534" y="7960"/>
                  </a:lnTo>
                  <a:lnTo>
                    <a:pt x="17131" y="8584"/>
                  </a:lnTo>
                  <a:lnTo>
                    <a:pt x="17167" y="8217"/>
                  </a:lnTo>
                  <a:lnTo>
                    <a:pt x="17241" y="7850"/>
                  </a:lnTo>
                  <a:lnTo>
                    <a:pt x="17387" y="7630"/>
                  </a:lnTo>
                  <a:lnTo>
                    <a:pt x="17387" y="7593"/>
                  </a:lnTo>
                  <a:lnTo>
                    <a:pt x="17387" y="7520"/>
                  </a:lnTo>
                  <a:lnTo>
                    <a:pt x="17461" y="7483"/>
                  </a:lnTo>
                  <a:lnTo>
                    <a:pt x="17497" y="7446"/>
                  </a:lnTo>
                  <a:lnTo>
                    <a:pt x="17534" y="7373"/>
                  </a:lnTo>
                  <a:lnTo>
                    <a:pt x="17534" y="7263"/>
                  </a:lnTo>
                  <a:lnTo>
                    <a:pt x="17497" y="7080"/>
                  </a:lnTo>
                  <a:lnTo>
                    <a:pt x="17571" y="6750"/>
                  </a:lnTo>
                  <a:close/>
                  <a:moveTo>
                    <a:pt x="16874" y="8840"/>
                  </a:moveTo>
                  <a:lnTo>
                    <a:pt x="16947" y="8877"/>
                  </a:lnTo>
                  <a:lnTo>
                    <a:pt x="16874" y="8950"/>
                  </a:lnTo>
                  <a:lnTo>
                    <a:pt x="16874" y="8877"/>
                  </a:lnTo>
                  <a:lnTo>
                    <a:pt x="16874" y="8840"/>
                  </a:lnTo>
                  <a:close/>
                  <a:moveTo>
                    <a:pt x="11445" y="8584"/>
                  </a:moveTo>
                  <a:lnTo>
                    <a:pt x="11408" y="8620"/>
                  </a:lnTo>
                  <a:lnTo>
                    <a:pt x="11298" y="8657"/>
                  </a:lnTo>
                  <a:lnTo>
                    <a:pt x="11188" y="8804"/>
                  </a:lnTo>
                  <a:lnTo>
                    <a:pt x="11188" y="8840"/>
                  </a:lnTo>
                  <a:lnTo>
                    <a:pt x="11188" y="8914"/>
                  </a:lnTo>
                  <a:lnTo>
                    <a:pt x="11188" y="8987"/>
                  </a:lnTo>
                  <a:lnTo>
                    <a:pt x="11225" y="9024"/>
                  </a:lnTo>
                  <a:lnTo>
                    <a:pt x="11408" y="9024"/>
                  </a:lnTo>
                  <a:lnTo>
                    <a:pt x="11445" y="8987"/>
                  </a:lnTo>
                  <a:lnTo>
                    <a:pt x="11555" y="8804"/>
                  </a:lnTo>
                  <a:lnTo>
                    <a:pt x="11555" y="8730"/>
                  </a:lnTo>
                  <a:lnTo>
                    <a:pt x="11555" y="8657"/>
                  </a:lnTo>
                  <a:lnTo>
                    <a:pt x="11518" y="8620"/>
                  </a:lnTo>
                  <a:lnTo>
                    <a:pt x="11445" y="8584"/>
                  </a:lnTo>
                  <a:close/>
                  <a:moveTo>
                    <a:pt x="16580" y="8804"/>
                  </a:moveTo>
                  <a:lnTo>
                    <a:pt x="16580" y="8877"/>
                  </a:lnTo>
                  <a:lnTo>
                    <a:pt x="16580" y="9060"/>
                  </a:lnTo>
                  <a:lnTo>
                    <a:pt x="16617" y="9170"/>
                  </a:lnTo>
                  <a:lnTo>
                    <a:pt x="16654" y="9244"/>
                  </a:lnTo>
                  <a:lnTo>
                    <a:pt x="16397" y="9611"/>
                  </a:lnTo>
                  <a:lnTo>
                    <a:pt x="16360" y="9391"/>
                  </a:lnTo>
                  <a:lnTo>
                    <a:pt x="16324" y="9170"/>
                  </a:lnTo>
                  <a:lnTo>
                    <a:pt x="16324" y="9097"/>
                  </a:lnTo>
                  <a:lnTo>
                    <a:pt x="16580" y="8804"/>
                  </a:lnTo>
                  <a:close/>
                  <a:moveTo>
                    <a:pt x="16067" y="9391"/>
                  </a:moveTo>
                  <a:lnTo>
                    <a:pt x="16067" y="9684"/>
                  </a:lnTo>
                  <a:lnTo>
                    <a:pt x="16103" y="9794"/>
                  </a:lnTo>
                  <a:lnTo>
                    <a:pt x="16177" y="9941"/>
                  </a:lnTo>
                  <a:lnTo>
                    <a:pt x="15993" y="10161"/>
                  </a:lnTo>
                  <a:lnTo>
                    <a:pt x="15920" y="10308"/>
                  </a:lnTo>
                  <a:lnTo>
                    <a:pt x="15957" y="9867"/>
                  </a:lnTo>
                  <a:lnTo>
                    <a:pt x="15920" y="9794"/>
                  </a:lnTo>
                  <a:lnTo>
                    <a:pt x="15847" y="9757"/>
                  </a:lnTo>
                  <a:lnTo>
                    <a:pt x="15810" y="9721"/>
                  </a:lnTo>
                  <a:lnTo>
                    <a:pt x="16067" y="9391"/>
                  </a:lnTo>
                  <a:close/>
                  <a:moveTo>
                    <a:pt x="9611" y="2348"/>
                  </a:moveTo>
                  <a:lnTo>
                    <a:pt x="9574" y="2421"/>
                  </a:lnTo>
                  <a:lnTo>
                    <a:pt x="9134" y="2861"/>
                  </a:lnTo>
                  <a:lnTo>
                    <a:pt x="8767" y="3375"/>
                  </a:lnTo>
                  <a:lnTo>
                    <a:pt x="7997" y="4365"/>
                  </a:lnTo>
                  <a:lnTo>
                    <a:pt x="7630" y="4879"/>
                  </a:lnTo>
                  <a:lnTo>
                    <a:pt x="7227" y="5356"/>
                  </a:lnTo>
                  <a:lnTo>
                    <a:pt x="6823" y="5832"/>
                  </a:lnTo>
                  <a:lnTo>
                    <a:pt x="6346" y="6273"/>
                  </a:lnTo>
                  <a:lnTo>
                    <a:pt x="6273" y="6346"/>
                  </a:lnTo>
                  <a:lnTo>
                    <a:pt x="6273" y="6456"/>
                  </a:lnTo>
                  <a:lnTo>
                    <a:pt x="6236" y="6456"/>
                  </a:lnTo>
                  <a:lnTo>
                    <a:pt x="6163" y="6493"/>
                  </a:lnTo>
                  <a:lnTo>
                    <a:pt x="6163" y="6566"/>
                  </a:lnTo>
                  <a:lnTo>
                    <a:pt x="6199" y="6603"/>
                  </a:lnTo>
                  <a:lnTo>
                    <a:pt x="6309" y="6786"/>
                  </a:lnTo>
                  <a:lnTo>
                    <a:pt x="6493" y="6970"/>
                  </a:lnTo>
                  <a:lnTo>
                    <a:pt x="6823" y="7263"/>
                  </a:lnTo>
                  <a:lnTo>
                    <a:pt x="7593" y="7813"/>
                  </a:lnTo>
                  <a:lnTo>
                    <a:pt x="8437" y="8363"/>
                  </a:lnTo>
                  <a:lnTo>
                    <a:pt x="8620" y="8510"/>
                  </a:lnTo>
                  <a:lnTo>
                    <a:pt x="8767" y="8694"/>
                  </a:lnTo>
                  <a:lnTo>
                    <a:pt x="9061" y="9060"/>
                  </a:lnTo>
                  <a:lnTo>
                    <a:pt x="9207" y="9207"/>
                  </a:lnTo>
                  <a:lnTo>
                    <a:pt x="9391" y="9354"/>
                  </a:lnTo>
                  <a:lnTo>
                    <a:pt x="9758" y="9574"/>
                  </a:lnTo>
                  <a:lnTo>
                    <a:pt x="10638" y="10161"/>
                  </a:lnTo>
                  <a:lnTo>
                    <a:pt x="11482" y="10784"/>
                  </a:lnTo>
                  <a:lnTo>
                    <a:pt x="12289" y="11408"/>
                  </a:lnTo>
                  <a:lnTo>
                    <a:pt x="12362" y="11445"/>
                  </a:lnTo>
                  <a:lnTo>
                    <a:pt x="12472" y="11445"/>
                  </a:lnTo>
                  <a:lnTo>
                    <a:pt x="12545" y="11408"/>
                  </a:lnTo>
                  <a:lnTo>
                    <a:pt x="12582" y="11371"/>
                  </a:lnTo>
                  <a:lnTo>
                    <a:pt x="12619" y="11298"/>
                  </a:lnTo>
                  <a:lnTo>
                    <a:pt x="12655" y="11188"/>
                  </a:lnTo>
                  <a:lnTo>
                    <a:pt x="12619" y="11115"/>
                  </a:lnTo>
                  <a:lnTo>
                    <a:pt x="12545" y="11041"/>
                  </a:lnTo>
                  <a:lnTo>
                    <a:pt x="11775" y="10418"/>
                  </a:lnTo>
                  <a:lnTo>
                    <a:pt x="11812" y="10381"/>
                  </a:lnTo>
                  <a:lnTo>
                    <a:pt x="11922" y="10198"/>
                  </a:lnTo>
                  <a:lnTo>
                    <a:pt x="11995" y="10014"/>
                  </a:lnTo>
                  <a:lnTo>
                    <a:pt x="11995" y="9941"/>
                  </a:lnTo>
                  <a:lnTo>
                    <a:pt x="11958" y="9904"/>
                  </a:lnTo>
                  <a:lnTo>
                    <a:pt x="11885" y="9904"/>
                  </a:lnTo>
                  <a:lnTo>
                    <a:pt x="11738" y="10051"/>
                  </a:lnTo>
                  <a:lnTo>
                    <a:pt x="11592" y="10234"/>
                  </a:lnTo>
                  <a:lnTo>
                    <a:pt x="11555" y="10271"/>
                  </a:lnTo>
                  <a:lnTo>
                    <a:pt x="11005" y="9867"/>
                  </a:lnTo>
                  <a:lnTo>
                    <a:pt x="10821" y="9757"/>
                  </a:lnTo>
                  <a:lnTo>
                    <a:pt x="10858" y="9684"/>
                  </a:lnTo>
                  <a:lnTo>
                    <a:pt x="10895" y="9611"/>
                  </a:lnTo>
                  <a:lnTo>
                    <a:pt x="11041" y="9464"/>
                  </a:lnTo>
                  <a:lnTo>
                    <a:pt x="11078" y="9427"/>
                  </a:lnTo>
                  <a:lnTo>
                    <a:pt x="11078" y="9354"/>
                  </a:lnTo>
                  <a:lnTo>
                    <a:pt x="11078" y="9317"/>
                  </a:lnTo>
                  <a:lnTo>
                    <a:pt x="11005" y="9281"/>
                  </a:lnTo>
                  <a:lnTo>
                    <a:pt x="10968" y="9317"/>
                  </a:lnTo>
                  <a:lnTo>
                    <a:pt x="10895" y="9281"/>
                  </a:lnTo>
                  <a:lnTo>
                    <a:pt x="10821" y="9317"/>
                  </a:lnTo>
                  <a:lnTo>
                    <a:pt x="10711" y="9427"/>
                  </a:lnTo>
                  <a:lnTo>
                    <a:pt x="10601" y="9574"/>
                  </a:lnTo>
                  <a:lnTo>
                    <a:pt x="10124" y="9281"/>
                  </a:lnTo>
                  <a:lnTo>
                    <a:pt x="10051" y="9207"/>
                  </a:lnTo>
                  <a:lnTo>
                    <a:pt x="10234" y="8914"/>
                  </a:lnTo>
                  <a:lnTo>
                    <a:pt x="10234" y="8840"/>
                  </a:lnTo>
                  <a:lnTo>
                    <a:pt x="10234" y="8804"/>
                  </a:lnTo>
                  <a:lnTo>
                    <a:pt x="10198" y="8730"/>
                  </a:lnTo>
                  <a:lnTo>
                    <a:pt x="10088" y="8694"/>
                  </a:lnTo>
                  <a:lnTo>
                    <a:pt x="10051" y="8730"/>
                  </a:lnTo>
                  <a:lnTo>
                    <a:pt x="10014" y="8767"/>
                  </a:lnTo>
                  <a:lnTo>
                    <a:pt x="9758" y="9060"/>
                  </a:lnTo>
                  <a:lnTo>
                    <a:pt x="9537" y="8877"/>
                  </a:lnTo>
                  <a:lnTo>
                    <a:pt x="9354" y="8694"/>
                  </a:lnTo>
                  <a:lnTo>
                    <a:pt x="9134" y="8437"/>
                  </a:lnTo>
                  <a:lnTo>
                    <a:pt x="9207" y="8327"/>
                  </a:lnTo>
                  <a:lnTo>
                    <a:pt x="9281" y="8217"/>
                  </a:lnTo>
                  <a:lnTo>
                    <a:pt x="9354" y="7960"/>
                  </a:lnTo>
                  <a:lnTo>
                    <a:pt x="9354" y="7887"/>
                  </a:lnTo>
                  <a:lnTo>
                    <a:pt x="9317" y="7850"/>
                  </a:lnTo>
                  <a:lnTo>
                    <a:pt x="9244" y="7850"/>
                  </a:lnTo>
                  <a:lnTo>
                    <a:pt x="9171" y="7887"/>
                  </a:lnTo>
                  <a:lnTo>
                    <a:pt x="8987" y="8107"/>
                  </a:lnTo>
                  <a:lnTo>
                    <a:pt x="8951" y="8180"/>
                  </a:lnTo>
                  <a:lnTo>
                    <a:pt x="8767" y="8033"/>
                  </a:lnTo>
                  <a:lnTo>
                    <a:pt x="8327" y="7740"/>
                  </a:lnTo>
                  <a:lnTo>
                    <a:pt x="8364" y="7446"/>
                  </a:lnTo>
                  <a:lnTo>
                    <a:pt x="8364" y="7410"/>
                  </a:lnTo>
                  <a:lnTo>
                    <a:pt x="8327" y="7336"/>
                  </a:lnTo>
                  <a:lnTo>
                    <a:pt x="8290" y="7300"/>
                  </a:lnTo>
                  <a:lnTo>
                    <a:pt x="8180" y="7300"/>
                  </a:lnTo>
                  <a:lnTo>
                    <a:pt x="8107" y="7336"/>
                  </a:lnTo>
                  <a:lnTo>
                    <a:pt x="8070" y="7446"/>
                  </a:lnTo>
                  <a:lnTo>
                    <a:pt x="8034" y="7556"/>
                  </a:lnTo>
                  <a:lnTo>
                    <a:pt x="7960" y="7520"/>
                  </a:lnTo>
                  <a:lnTo>
                    <a:pt x="7410" y="7116"/>
                  </a:lnTo>
                  <a:lnTo>
                    <a:pt x="7447" y="7080"/>
                  </a:lnTo>
                  <a:lnTo>
                    <a:pt x="7520" y="6970"/>
                  </a:lnTo>
                  <a:lnTo>
                    <a:pt x="7520" y="6896"/>
                  </a:lnTo>
                  <a:lnTo>
                    <a:pt x="7520" y="6860"/>
                  </a:lnTo>
                  <a:lnTo>
                    <a:pt x="7557" y="6750"/>
                  </a:lnTo>
                  <a:lnTo>
                    <a:pt x="7520" y="6713"/>
                  </a:lnTo>
                  <a:lnTo>
                    <a:pt x="7483" y="6713"/>
                  </a:lnTo>
                  <a:lnTo>
                    <a:pt x="7410" y="6750"/>
                  </a:lnTo>
                  <a:lnTo>
                    <a:pt x="7337" y="6750"/>
                  </a:lnTo>
                  <a:lnTo>
                    <a:pt x="7227" y="6823"/>
                  </a:lnTo>
                  <a:lnTo>
                    <a:pt x="7116" y="6896"/>
                  </a:lnTo>
                  <a:lnTo>
                    <a:pt x="6640" y="6639"/>
                  </a:lnTo>
                  <a:lnTo>
                    <a:pt x="6640" y="6603"/>
                  </a:lnTo>
                  <a:lnTo>
                    <a:pt x="7116" y="6163"/>
                  </a:lnTo>
                  <a:lnTo>
                    <a:pt x="7557" y="5649"/>
                  </a:lnTo>
                  <a:lnTo>
                    <a:pt x="7593" y="5722"/>
                  </a:lnTo>
                  <a:lnTo>
                    <a:pt x="7630" y="5759"/>
                  </a:lnTo>
                  <a:lnTo>
                    <a:pt x="7740" y="5759"/>
                  </a:lnTo>
                  <a:lnTo>
                    <a:pt x="8034" y="5576"/>
                  </a:lnTo>
                  <a:lnTo>
                    <a:pt x="8327" y="5392"/>
                  </a:lnTo>
                  <a:lnTo>
                    <a:pt x="8620" y="5209"/>
                  </a:lnTo>
                  <a:lnTo>
                    <a:pt x="8914" y="5025"/>
                  </a:lnTo>
                  <a:lnTo>
                    <a:pt x="9244" y="4879"/>
                  </a:lnTo>
                  <a:lnTo>
                    <a:pt x="9574" y="4732"/>
                  </a:lnTo>
                  <a:lnTo>
                    <a:pt x="9941" y="4659"/>
                  </a:lnTo>
                  <a:lnTo>
                    <a:pt x="10308" y="4622"/>
                  </a:lnTo>
                  <a:lnTo>
                    <a:pt x="10491" y="4622"/>
                  </a:lnTo>
                  <a:lnTo>
                    <a:pt x="10675" y="4659"/>
                  </a:lnTo>
                  <a:lnTo>
                    <a:pt x="10821" y="4732"/>
                  </a:lnTo>
                  <a:lnTo>
                    <a:pt x="10931" y="4842"/>
                  </a:lnTo>
                  <a:lnTo>
                    <a:pt x="11041" y="4989"/>
                  </a:lnTo>
                  <a:lnTo>
                    <a:pt x="11078" y="5136"/>
                  </a:lnTo>
                  <a:lnTo>
                    <a:pt x="11151" y="5502"/>
                  </a:lnTo>
                  <a:lnTo>
                    <a:pt x="11151" y="5906"/>
                  </a:lnTo>
                  <a:lnTo>
                    <a:pt x="11151" y="6309"/>
                  </a:lnTo>
                  <a:lnTo>
                    <a:pt x="11151" y="6676"/>
                  </a:lnTo>
                  <a:lnTo>
                    <a:pt x="11188" y="7006"/>
                  </a:lnTo>
                  <a:lnTo>
                    <a:pt x="11261" y="7373"/>
                  </a:lnTo>
                  <a:lnTo>
                    <a:pt x="11445" y="7703"/>
                  </a:lnTo>
                  <a:lnTo>
                    <a:pt x="11408" y="7813"/>
                  </a:lnTo>
                  <a:lnTo>
                    <a:pt x="11372" y="7923"/>
                  </a:lnTo>
                  <a:lnTo>
                    <a:pt x="11372" y="8033"/>
                  </a:lnTo>
                  <a:lnTo>
                    <a:pt x="11372" y="8143"/>
                  </a:lnTo>
                  <a:lnTo>
                    <a:pt x="11445" y="8253"/>
                  </a:lnTo>
                  <a:lnTo>
                    <a:pt x="11482" y="8327"/>
                  </a:lnTo>
                  <a:lnTo>
                    <a:pt x="11592" y="8400"/>
                  </a:lnTo>
                  <a:lnTo>
                    <a:pt x="11665" y="8474"/>
                  </a:lnTo>
                  <a:lnTo>
                    <a:pt x="11775" y="8510"/>
                  </a:lnTo>
                  <a:lnTo>
                    <a:pt x="12105" y="8510"/>
                  </a:lnTo>
                  <a:lnTo>
                    <a:pt x="12435" y="8694"/>
                  </a:lnTo>
                  <a:lnTo>
                    <a:pt x="12765" y="8840"/>
                  </a:lnTo>
                  <a:lnTo>
                    <a:pt x="13022" y="8877"/>
                  </a:lnTo>
                  <a:lnTo>
                    <a:pt x="13316" y="8877"/>
                  </a:lnTo>
                  <a:lnTo>
                    <a:pt x="13646" y="8804"/>
                  </a:lnTo>
                  <a:lnTo>
                    <a:pt x="13939" y="8694"/>
                  </a:lnTo>
                  <a:lnTo>
                    <a:pt x="14233" y="8584"/>
                  </a:lnTo>
                  <a:lnTo>
                    <a:pt x="14489" y="8400"/>
                  </a:lnTo>
                  <a:lnTo>
                    <a:pt x="14746" y="8217"/>
                  </a:lnTo>
                  <a:lnTo>
                    <a:pt x="14930" y="8033"/>
                  </a:lnTo>
                  <a:lnTo>
                    <a:pt x="14966" y="7997"/>
                  </a:lnTo>
                  <a:lnTo>
                    <a:pt x="14966" y="7923"/>
                  </a:lnTo>
                  <a:lnTo>
                    <a:pt x="14930" y="7813"/>
                  </a:lnTo>
                  <a:lnTo>
                    <a:pt x="14820" y="7777"/>
                  </a:lnTo>
                  <a:lnTo>
                    <a:pt x="14710" y="7777"/>
                  </a:lnTo>
                  <a:lnTo>
                    <a:pt x="14123" y="8143"/>
                  </a:lnTo>
                  <a:lnTo>
                    <a:pt x="13829" y="8290"/>
                  </a:lnTo>
                  <a:lnTo>
                    <a:pt x="13462" y="8400"/>
                  </a:lnTo>
                  <a:lnTo>
                    <a:pt x="13206" y="8474"/>
                  </a:lnTo>
                  <a:lnTo>
                    <a:pt x="12912" y="8437"/>
                  </a:lnTo>
                  <a:lnTo>
                    <a:pt x="12692" y="8363"/>
                  </a:lnTo>
                  <a:lnTo>
                    <a:pt x="12472" y="8217"/>
                  </a:lnTo>
                  <a:lnTo>
                    <a:pt x="12545" y="8107"/>
                  </a:lnTo>
                  <a:lnTo>
                    <a:pt x="12582" y="7960"/>
                  </a:lnTo>
                  <a:lnTo>
                    <a:pt x="12582" y="7850"/>
                  </a:lnTo>
                  <a:lnTo>
                    <a:pt x="12545" y="7777"/>
                  </a:lnTo>
                  <a:lnTo>
                    <a:pt x="12509" y="7740"/>
                  </a:lnTo>
                  <a:lnTo>
                    <a:pt x="12325" y="7630"/>
                  </a:lnTo>
                  <a:lnTo>
                    <a:pt x="12142" y="7520"/>
                  </a:lnTo>
                  <a:lnTo>
                    <a:pt x="11812" y="7520"/>
                  </a:lnTo>
                  <a:lnTo>
                    <a:pt x="11628" y="7116"/>
                  </a:lnTo>
                  <a:lnTo>
                    <a:pt x="11518" y="6713"/>
                  </a:lnTo>
                  <a:lnTo>
                    <a:pt x="11518" y="6346"/>
                  </a:lnTo>
                  <a:lnTo>
                    <a:pt x="11518" y="6016"/>
                  </a:lnTo>
                  <a:lnTo>
                    <a:pt x="11555" y="5649"/>
                  </a:lnTo>
                  <a:lnTo>
                    <a:pt x="11518" y="5282"/>
                  </a:lnTo>
                  <a:lnTo>
                    <a:pt x="11445" y="4989"/>
                  </a:lnTo>
                  <a:lnTo>
                    <a:pt x="11335" y="4732"/>
                  </a:lnTo>
                  <a:lnTo>
                    <a:pt x="11188" y="4549"/>
                  </a:lnTo>
                  <a:lnTo>
                    <a:pt x="11005" y="4402"/>
                  </a:lnTo>
                  <a:lnTo>
                    <a:pt x="10785" y="4329"/>
                  </a:lnTo>
                  <a:lnTo>
                    <a:pt x="10565" y="4255"/>
                  </a:lnTo>
                  <a:lnTo>
                    <a:pt x="10051" y="4255"/>
                  </a:lnTo>
                  <a:lnTo>
                    <a:pt x="9758" y="4292"/>
                  </a:lnTo>
                  <a:lnTo>
                    <a:pt x="9464" y="4365"/>
                  </a:lnTo>
                  <a:lnTo>
                    <a:pt x="8914" y="4585"/>
                  </a:lnTo>
                  <a:lnTo>
                    <a:pt x="8400" y="4879"/>
                  </a:lnTo>
                  <a:lnTo>
                    <a:pt x="7960" y="5209"/>
                  </a:lnTo>
                  <a:lnTo>
                    <a:pt x="8290" y="4769"/>
                  </a:lnTo>
                  <a:lnTo>
                    <a:pt x="9061" y="3742"/>
                  </a:lnTo>
                  <a:lnTo>
                    <a:pt x="9464" y="3191"/>
                  </a:lnTo>
                  <a:lnTo>
                    <a:pt x="9831" y="2641"/>
                  </a:lnTo>
                  <a:lnTo>
                    <a:pt x="9868" y="2568"/>
                  </a:lnTo>
                  <a:lnTo>
                    <a:pt x="9868" y="2531"/>
                  </a:lnTo>
                  <a:lnTo>
                    <a:pt x="9794" y="2421"/>
                  </a:lnTo>
                  <a:lnTo>
                    <a:pt x="9721" y="2384"/>
                  </a:lnTo>
                  <a:lnTo>
                    <a:pt x="9684" y="2348"/>
                  </a:lnTo>
                  <a:close/>
                  <a:moveTo>
                    <a:pt x="15663" y="9867"/>
                  </a:moveTo>
                  <a:lnTo>
                    <a:pt x="15700" y="9904"/>
                  </a:lnTo>
                  <a:lnTo>
                    <a:pt x="15627" y="10381"/>
                  </a:lnTo>
                  <a:lnTo>
                    <a:pt x="15663" y="10418"/>
                  </a:lnTo>
                  <a:lnTo>
                    <a:pt x="15663" y="10454"/>
                  </a:lnTo>
                  <a:lnTo>
                    <a:pt x="15773" y="10491"/>
                  </a:lnTo>
                  <a:lnTo>
                    <a:pt x="15443" y="10895"/>
                  </a:lnTo>
                  <a:lnTo>
                    <a:pt x="15443" y="10821"/>
                  </a:lnTo>
                  <a:lnTo>
                    <a:pt x="15333" y="10491"/>
                  </a:lnTo>
                  <a:lnTo>
                    <a:pt x="15296" y="10454"/>
                  </a:lnTo>
                  <a:lnTo>
                    <a:pt x="15260" y="10454"/>
                  </a:lnTo>
                  <a:lnTo>
                    <a:pt x="15223" y="10491"/>
                  </a:lnTo>
                  <a:lnTo>
                    <a:pt x="15223" y="10528"/>
                  </a:lnTo>
                  <a:lnTo>
                    <a:pt x="15186" y="10821"/>
                  </a:lnTo>
                  <a:lnTo>
                    <a:pt x="15186" y="11188"/>
                  </a:lnTo>
                  <a:lnTo>
                    <a:pt x="15223" y="11225"/>
                  </a:lnTo>
                  <a:lnTo>
                    <a:pt x="14746" y="11848"/>
                  </a:lnTo>
                  <a:lnTo>
                    <a:pt x="14746" y="11591"/>
                  </a:lnTo>
                  <a:lnTo>
                    <a:pt x="14746" y="11371"/>
                  </a:lnTo>
                  <a:lnTo>
                    <a:pt x="14746" y="11115"/>
                  </a:lnTo>
                  <a:lnTo>
                    <a:pt x="14710" y="11078"/>
                  </a:lnTo>
                  <a:lnTo>
                    <a:pt x="15333" y="10308"/>
                  </a:lnTo>
                  <a:lnTo>
                    <a:pt x="15663" y="9867"/>
                  </a:lnTo>
                  <a:close/>
                  <a:moveTo>
                    <a:pt x="14526" y="11298"/>
                  </a:moveTo>
                  <a:lnTo>
                    <a:pt x="14453" y="11555"/>
                  </a:lnTo>
                  <a:lnTo>
                    <a:pt x="14416" y="11775"/>
                  </a:lnTo>
                  <a:lnTo>
                    <a:pt x="14453" y="11885"/>
                  </a:lnTo>
                  <a:lnTo>
                    <a:pt x="14489" y="11958"/>
                  </a:lnTo>
                  <a:lnTo>
                    <a:pt x="14563" y="11995"/>
                  </a:lnTo>
                  <a:lnTo>
                    <a:pt x="14600" y="11995"/>
                  </a:lnTo>
                  <a:lnTo>
                    <a:pt x="14123" y="12619"/>
                  </a:lnTo>
                  <a:lnTo>
                    <a:pt x="14049" y="12655"/>
                  </a:lnTo>
                  <a:lnTo>
                    <a:pt x="14049" y="12362"/>
                  </a:lnTo>
                  <a:lnTo>
                    <a:pt x="14049" y="12142"/>
                  </a:lnTo>
                  <a:lnTo>
                    <a:pt x="14049" y="12032"/>
                  </a:lnTo>
                  <a:lnTo>
                    <a:pt x="14013" y="11922"/>
                  </a:lnTo>
                  <a:lnTo>
                    <a:pt x="14526" y="11298"/>
                  </a:lnTo>
                  <a:close/>
                  <a:moveTo>
                    <a:pt x="4806" y="7997"/>
                  </a:moveTo>
                  <a:lnTo>
                    <a:pt x="4769" y="8033"/>
                  </a:lnTo>
                  <a:lnTo>
                    <a:pt x="4769" y="8070"/>
                  </a:lnTo>
                  <a:lnTo>
                    <a:pt x="4952" y="8217"/>
                  </a:lnTo>
                  <a:lnTo>
                    <a:pt x="5099" y="8327"/>
                  </a:lnTo>
                  <a:lnTo>
                    <a:pt x="5576" y="8584"/>
                  </a:lnTo>
                  <a:lnTo>
                    <a:pt x="6126" y="8840"/>
                  </a:lnTo>
                  <a:lnTo>
                    <a:pt x="6640" y="9134"/>
                  </a:lnTo>
                  <a:lnTo>
                    <a:pt x="7116" y="9501"/>
                  </a:lnTo>
                  <a:lnTo>
                    <a:pt x="7557" y="9831"/>
                  </a:lnTo>
                  <a:lnTo>
                    <a:pt x="8437" y="10638"/>
                  </a:lnTo>
                  <a:lnTo>
                    <a:pt x="9244" y="11371"/>
                  </a:lnTo>
                  <a:lnTo>
                    <a:pt x="10088" y="12105"/>
                  </a:lnTo>
                  <a:lnTo>
                    <a:pt x="10344" y="12325"/>
                  </a:lnTo>
                  <a:lnTo>
                    <a:pt x="10748" y="12655"/>
                  </a:lnTo>
                  <a:lnTo>
                    <a:pt x="10931" y="12765"/>
                  </a:lnTo>
                  <a:lnTo>
                    <a:pt x="11115" y="12839"/>
                  </a:lnTo>
                  <a:lnTo>
                    <a:pt x="11225" y="12839"/>
                  </a:lnTo>
                  <a:lnTo>
                    <a:pt x="11298" y="12802"/>
                  </a:lnTo>
                  <a:lnTo>
                    <a:pt x="11335" y="12765"/>
                  </a:lnTo>
                  <a:lnTo>
                    <a:pt x="11372" y="12692"/>
                  </a:lnTo>
                  <a:lnTo>
                    <a:pt x="11372" y="12582"/>
                  </a:lnTo>
                  <a:lnTo>
                    <a:pt x="11335" y="12472"/>
                  </a:lnTo>
                  <a:lnTo>
                    <a:pt x="11151" y="12325"/>
                  </a:lnTo>
                  <a:lnTo>
                    <a:pt x="10711" y="11995"/>
                  </a:lnTo>
                  <a:lnTo>
                    <a:pt x="10271" y="11628"/>
                  </a:lnTo>
                  <a:lnTo>
                    <a:pt x="9391" y="10858"/>
                  </a:lnTo>
                  <a:lnTo>
                    <a:pt x="8547" y="10051"/>
                  </a:lnTo>
                  <a:lnTo>
                    <a:pt x="8107" y="9684"/>
                  </a:lnTo>
                  <a:lnTo>
                    <a:pt x="7703" y="9354"/>
                  </a:lnTo>
                  <a:lnTo>
                    <a:pt x="7227" y="9024"/>
                  </a:lnTo>
                  <a:lnTo>
                    <a:pt x="6786" y="8694"/>
                  </a:lnTo>
                  <a:lnTo>
                    <a:pt x="6309" y="8437"/>
                  </a:lnTo>
                  <a:lnTo>
                    <a:pt x="5833" y="8217"/>
                  </a:lnTo>
                  <a:lnTo>
                    <a:pt x="5356" y="8033"/>
                  </a:lnTo>
                  <a:lnTo>
                    <a:pt x="5209" y="7997"/>
                  </a:lnTo>
                  <a:close/>
                  <a:moveTo>
                    <a:pt x="954" y="12582"/>
                  </a:moveTo>
                  <a:lnTo>
                    <a:pt x="1101" y="12692"/>
                  </a:lnTo>
                  <a:lnTo>
                    <a:pt x="1064" y="12765"/>
                  </a:lnTo>
                  <a:lnTo>
                    <a:pt x="1064" y="12839"/>
                  </a:lnTo>
                  <a:lnTo>
                    <a:pt x="1064" y="12875"/>
                  </a:lnTo>
                  <a:lnTo>
                    <a:pt x="1101" y="12839"/>
                  </a:lnTo>
                  <a:lnTo>
                    <a:pt x="1211" y="12912"/>
                  </a:lnTo>
                  <a:lnTo>
                    <a:pt x="1247" y="12985"/>
                  </a:lnTo>
                  <a:lnTo>
                    <a:pt x="1247" y="13059"/>
                  </a:lnTo>
                  <a:lnTo>
                    <a:pt x="1284" y="13242"/>
                  </a:lnTo>
                  <a:lnTo>
                    <a:pt x="991" y="13095"/>
                  </a:lnTo>
                  <a:lnTo>
                    <a:pt x="844" y="13059"/>
                  </a:lnTo>
                  <a:lnTo>
                    <a:pt x="697" y="13022"/>
                  </a:lnTo>
                  <a:lnTo>
                    <a:pt x="844" y="12765"/>
                  </a:lnTo>
                  <a:lnTo>
                    <a:pt x="954" y="12582"/>
                  </a:lnTo>
                  <a:close/>
                  <a:moveTo>
                    <a:pt x="2715" y="10858"/>
                  </a:moveTo>
                  <a:lnTo>
                    <a:pt x="2641" y="10931"/>
                  </a:lnTo>
                  <a:lnTo>
                    <a:pt x="2641" y="10968"/>
                  </a:lnTo>
                  <a:lnTo>
                    <a:pt x="2788" y="11151"/>
                  </a:lnTo>
                  <a:lnTo>
                    <a:pt x="2935" y="11261"/>
                  </a:lnTo>
                  <a:lnTo>
                    <a:pt x="3302" y="11445"/>
                  </a:lnTo>
                  <a:lnTo>
                    <a:pt x="3778" y="11775"/>
                  </a:lnTo>
                  <a:lnTo>
                    <a:pt x="4255" y="12105"/>
                  </a:lnTo>
                  <a:lnTo>
                    <a:pt x="5099" y="12765"/>
                  </a:lnTo>
                  <a:lnTo>
                    <a:pt x="5539" y="13095"/>
                  </a:lnTo>
                  <a:lnTo>
                    <a:pt x="5759" y="13242"/>
                  </a:lnTo>
                  <a:lnTo>
                    <a:pt x="5869" y="13279"/>
                  </a:lnTo>
                  <a:lnTo>
                    <a:pt x="6053" y="13279"/>
                  </a:lnTo>
                  <a:lnTo>
                    <a:pt x="6126" y="13242"/>
                  </a:lnTo>
                  <a:lnTo>
                    <a:pt x="6163" y="13169"/>
                  </a:lnTo>
                  <a:lnTo>
                    <a:pt x="6126" y="13059"/>
                  </a:lnTo>
                  <a:lnTo>
                    <a:pt x="6089" y="12985"/>
                  </a:lnTo>
                  <a:lnTo>
                    <a:pt x="6016" y="12875"/>
                  </a:lnTo>
                  <a:lnTo>
                    <a:pt x="5869" y="12729"/>
                  </a:lnTo>
                  <a:lnTo>
                    <a:pt x="5502" y="12472"/>
                  </a:lnTo>
                  <a:lnTo>
                    <a:pt x="4512" y="11738"/>
                  </a:lnTo>
                  <a:lnTo>
                    <a:pt x="4035" y="11408"/>
                  </a:lnTo>
                  <a:lnTo>
                    <a:pt x="3522" y="11078"/>
                  </a:lnTo>
                  <a:lnTo>
                    <a:pt x="3338" y="11005"/>
                  </a:lnTo>
                  <a:lnTo>
                    <a:pt x="3118" y="10895"/>
                  </a:lnTo>
                  <a:lnTo>
                    <a:pt x="2935" y="10858"/>
                  </a:lnTo>
                  <a:close/>
                  <a:moveTo>
                    <a:pt x="13756" y="12252"/>
                  </a:moveTo>
                  <a:lnTo>
                    <a:pt x="13719" y="12362"/>
                  </a:lnTo>
                  <a:lnTo>
                    <a:pt x="13719" y="12619"/>
                  </a:lnTo>
                  <a:lnTo>
                    <a:pt x="13719" y="12912"/>
                  </a:lnTo>
                  <a:lnTo>
                    <a:pt x="13756" y="12985"/>
                  </a:lnTo>
                  <a:lnTo>
                    <a:pt x="13793" y="13022"/>
                  </a:lnTo>
                  <a:lnTo>
                    <a:pt x="13719" y="13095"/>
                  </a:lnTo>
                  <a:lnTo>
                    <a:pt x="13389" y="13536"/>
                  </a:lnTo>
                  <a:lnTo>
                    <a:pt x="13426" y="13132"/>
                  </a:lnTo>
                  <a:lnTo>
                    <a:pt x="13462" y="12912"/>
                  </a:lnTo>
                  <a:lnTo>
                    <a:pt x="13462" y="12765"/>
                  </a:lnTo>
                  <a:lnTo>
                    <a:pt x="13426" y="12655"/>
                  </a:lnTo>
                  <a:lnTo>
                    <a:pt x="13756" y="12252"/>
                  </a:lnTo>
                  <a:close/>
                  <a:moveTo>
                    <a:pt x="4402" y="8694"/>
                  </a:moveTo>
                  <a:lnTo>
                    <a:pt x="4329" y="8730"/>
                  </a:lnTo>
                  <a:lnTo>
                    <a:pt x="4255" y="8804"/>
                  </a:lnTo>
                  <a:lnTo>
                    <a:pt x="4255" y="8877"/>
                  </a:lnTo>
                  <a:lnTo>
                    <a:pt x="4255" y="8987"/>
                  </a:lnTo>
                  <a:lnTo>
                    <a:pt x="4292" y="9060"/>
                  </a:lnTo>
                  <a:lnTo>
                    <a:pt x="4365" y="9134"/>
                  </a:lnTo>
                  <a:lnTo>
                    <a:pt x="4512" y="9207"/>
                  </a:lnTo>
                  <a:lnTo>
                    <a:pt x="4842" y="9354"/>
                  </a:lnTo>
                  <a:lnTo>
                    <a:pt x="5136" y="9501"/>
                  </a:lnTo>
                  <a:lnTo>
                    <a:pt x="5392" y="9647"/>
                  </a:lnTo>
                  <a:lnTo>
                    <a:pt x="5869" y="10014"/>
                  </a:lnTo>
                  <a:lnTo>
                    <a:pt x="6346" y="10418"/>
                  </a:lnTo>
                  <a:lnTo>
                    <a:pt x="6786" y="10858"/>
                  </a:lnTo>
                  <a:lnTo>
                    <a:pt x="8584" y="12398"/>
                  </a:lnTo>
                  <a:lnTo>
                    <a:pt x="9501" y="13169"/>
                  </a:lnTo>
                  <a:lnTo>
                    <a:pt x="9721" y="13315"/>
                  </a:lnTo>
                  <a:lnTo>
                    <a:pt x="9941" y="13462"/>
                  </a:lnTo>
                  <a:lnTo>
                    <a:pt x="10161" y="13572"/>
                  </a:lnTo>
                  <a:lnTo>
                    <a:pt x="10271" y="13609"/>
                  </a:lnTo>
                  <a:lnTo>
                    <a:pt x="10381" y="13609"/>
                  </a:lnTo>
                  <a:lnTo>
                    <a:pt x="10454" y="13572"/>
                  </a:lnTo>
                  <a:lnTo>
                    <a:pt x="10491" y="13536"/>
                  </a:lnTo>
                  <a:lnTo>
                    <a:pt x="10528" y="13462"/>
                  </a:lnTo>
                  <a:lnTo>
                    <a:pt x="10491" y="13389"/>
                  </a:lnTo>
                  <a:lnTo>
                    <a:pt x="10418" y="13242"/>
                  </a:lnTo>
                  <a:lnTo>
                    <a:pt x="10271" y="13132"/>
                  </a:lnTo>
                  <a:lnTo>
                    <a:pt x="9978" y="12949"/>
                  </a:lnTo>
                  <a:lnTo>
                    <a:pt x="9537" y="12619"/>
                  </a:lnTo>
                  <a:lnTo>
                    <a:pt x="9134" y="12288"/>
                  </a:lnTo>
                  <a:lnTo>
                    <a:pt x="7557" y="10931"/>
                  </a:lnTo>
                  <a:lnTo>
                    <a:pt x="6823" y="10271"/>
                  </a:lnTo>
                  <a:lnTo>
                    <a:pt x="6089" y="9647"/>
                  </a:lnTo>
                  <a:lnTo>
                    <a:pt x="5686" y="9354"/>
                  </a:lnTo>
                  <a:lnTo>
                    <a:pt x="5246" y="9097"/>
                  </a:lnTo>
                  <a:lnTo>
                    <a:pt x="4769" y="8950"/>
                  </a:lnTo>
                  <a:lnTo>
                    <a:pt x="4549" y="8840"/>
                  </a:lnTo>
                  <a:lnTo>
                    <a:pt x="4475" y="8767"/>
                  </a:lnTo>
                  <a:lnTo>
                    <a:pt x="4439" y="8694"/>
                  </a:lnTo>
                  <a:close/>
                  <a:moveTo>
                    <a:pt x="1541" y="13022"/>
                  </a:moveTo>
                  <a:lnTo>
                    <a:pt x="2091" y="13389"/>
                  </a:lnTo>
                  <a:lnTo>
                    <a:pt x="2091" y="13572"/>
                  </a:lnTo>
                  <a:lnTo>
                    <a:pt x="2126" y="13749"/>
                  </a:lnTo>
                  <a:lnTo>
                    <a:pt x="1504" y="13389"/>
                  </a:lnTo>
                  <a:lnTo>
                    <a:pt x="1578" y="13352"/>
                  </a:lnTo>
                  <a:lnTo>
                    <a:pt x="1614" y="13315"/>
                  </a:lnTo>
                  <a:lnTo>
                    <a:pt x="1614" y="13279"/>
                  </a:lnTo>
                  <a:lnTo>
                    <a:pt x="1614" y="13205"/>
                  </a:lnTo>
                  <a:lnTo>
                    <a:pt x="1541" y="13095"/>
                  </a:lnTo>
                  <a:lnTo>
                    <a:pt x="1541" y="13022"/>
                  </a:lnTo>
                  <a:close/>
                  <a:moveTo>
                    <a:pt x="13206" y="12949"/>
                  </a:moveTo>
                  <a:lnTo>
                    <a:pt x="13169" y="13022"/>
                  </a:lnTo>
                  <a:lnTo>
                    <a:pt x="13059" y="13756"/>
                  </a:lnTo>
                  <a:lnTo>
                    <a:pt x="13059" y="13829"/>
                  </a:lnTo>
                  <a:lnTo>
                    <a:pt x="13096" y="13866"/>
                  </a:lnTo>
                  <a:lnTo>
                    <a:pt x="12912" y="14086"/>
                  </a:lnTo>
                  <a:lnTo>
                    <a:pt x="12912" y="13719"/>
                  </a:lnTo>
                  <a:lnTo>
                    <a:pt x="12875" y="13352"/>
                  </a:lnTo>
                  <a:lnTo>
                    <a:pt x="13206" y="12949"/>
                  </a:lnTo>
                  <a:close/>
                  <a:moveTo>
                    <a:pt x="2458" y="13646"/>
                  </a:moveTo>
                  <a:lnTo>
                    <a:pt x="2641" y="13792"/>
                  </a:lnTo>
                  <a:lnTo>
                    <a:pt x="2788" y="13902"/>
                  </a:lnTo>
                  <a:lnTo>
                    <a:pt x="2788" y="14086"/>
                  </a:lnTo>
                  <a:lnTo>
                    <a:pt x="2825" y="14233"/>
                  </a:lnTo>
                  <a:lnTo>
                    <a:pt x="2605" y="14086"/>
                  </a:lnTo>
                  <a:lnTo>
                    <a:pt x="2385" y="13939"/>
                  </a:lnTo>
                  <a:lnTo>
                    <a:pt x="2495" y="13939"/>
                  </a:lnTo>
                  <a:lnTo>
                    <a:pt x="2568" y="13866"/>
                  </a:lnTo>
                  <a:lnTo>
                    <a:pt x="2568" y="13829"/>
                  </a:lnTo>
                  <a:lnTo>
                    <a:pt x="2568" y="13756"/>
                  </a:lnTo>
                  <a:lnTo>
                    <a:pt x="2458" y="13646"/>
                  </a:lnTo>
                  <a:close/>
                  <a:moveTo>
                    <a:pt x="3595" y="9794"/>
                  </a:moveTo>
                  <a:lnTo>
                    <a:pt x="3558" y="9831"/>
                  </a:lnTo>
                  <a:lnTo>
                    <a:pt x="3522" y="9867"/>
                  </a:lnTo>
                  <a:lnTo>
                    <a:pt x="3558" y="9977"/>
                  </a:lnTo>
                  <a:lnTo>
                    <a:pt x="3595" y="10088"/>
                  </a:lnTo>
                  <a:lnTo>
                    <a:pt x="3815" y="10234"/>
                  </a:lnTo>
                  <a:lnTo>
                    <a:pt x="4659" y="10821"/>
                  </a:lnTo>
                  <a:lnTo>
                    <a:pt x="5466" y="11518"/>
                  </a:lnTo>
                  <a:lnTo>
                    <a:pt x="6236" y="12178"/>
                  </a:lnTo>
                  <a:lnTo>
                    <a:pt x="7080" y="12839"/>
                  </a:lnTo>
                  <a:lnTo>
                    <a:pt x="7923" y="13462"/>
                  </a:lnTo>
                  <a:lnTo>
                    <a:pt x="8730" y="14049"/>
                  </a:lnTo>
                  <a:lnTo>
                    <a:pt x="9134" y="14343"/>
                  </a:lnTo>
                  <a:lnTo>
                    <a:pt x="9574" y="14563"/>
                  </a:lnTo>
                  <a:lnTo>
                    <a:pt x="9684" y="14563"/>
                  </a:lnTo>
                  <a:lnTo>
                    <a:pt x="9794" y="14526"/>
                  </a:lnTo>
                  <a:lnTo>
                    <a:pt x="9868" y="14453"/>
                  </a:lnTo>
                  <a:lnTo>
                    <a:pt x="9904" y="14416"/>
                  </a:lnTo>
                  <a:lnTo>
                    <a:pt x="9904" y="14379"/>
                  </a:lnTo>
                  <a:lnTo>
                    <a:pt x="9904" y="14306"/>
                  </a:lnTo>
                  <a:lnTo>
                    <a:pt x="9868" y="14269"/>
                  </a:lnTo>
                  <a:lnTo>
                    <a:pt x="9794" y="14196"/>
                  </a:lnTo>
                  <a:lnTo>
                    <a:pt x="9721" y="14159"/>
                  </a:lnTo>
                  <a:lnTo>
                    <a:pt x="9501" y="14012"/>
                  </a:lnTo>
                  <a:lnTo>
                    <a:pt x="9281" y="13866"/>
                  </a:lnTo>
                  <a:lnTo>
                    <a:pt x="8290" y="13205"/>
                  </a:lnTo>
                  <a:lnTo>
                    <a:pt x="7373" y="12508"/>
                  </a:lnTo>
                  <a:lnTo>
                    <a:pt x="6493" y="11812"/>
                  </a:lnTo>
                  <a:lnTo>
                    <a:pt x="5649" y="11115"/>
                  </a:lnTo>
                  <a:lnTo>
                    <a:pt x="4769" y="10418"/>
                  </a:lnTo>
                  <a:lnTo>
                    <a:pt x="4549" y="10234"/>
                  </a:lnTo>
                  <a:lnTo>
                    <a:pt x="4145" y="9977"/>
                  </a:lnTo>
                  <a:lnTo>
                    <a:pt x="3925" y="9867"/>
                  </a:lnTo>
                  <a:lnTo>
                    <a:pt x="3742" y="9794"/>
                  </a:lnTo>
                  <a:close/>
                  <a:moveTo>
                    <a:pt x="3155" y="14122"/>
                  </a:moveTo>
                  <a:lnTo>
                    <a:pt x="3778" y="14563"/>
                  </a:lnTo>
                  <a:lnTo>
                    <a:pt x="3742" y="14746"/>
                  </a:lnTo>
                  <a:lnTo>
                    <a:pt x="3742" y="14856"/>
                  </a:lnTo>
                  <a:lnTo>
                    <a:pt x="3338" y="14563"/>
                  </a:lnTo>
                  <a:lnTo>
                    <a:pt x="3338" y="14489"/>
                  </a:lnTo>
                  <a:lnTo>
                    <a:pt x="3302" y="14416"/>
                  </a:lnTo>
                  <a:lnTo>
                    <a:pt x="3192" y="14269"/>
                  </a:lnTo>
                  <a:lnTo>
                    <a:pt x="3155" y="14122"/>
                  </a:lnTo>
                  <a:close/>
                  <a:moveTo>
                    <a:pt x="12692" y="13536"/>
                  </a:moveTo>
                  <a:lnTo>
                    <a:pt x="12619" y="13976"/>
                  </a:lnTo>
                  <a:lnTo>
                    <a:pt x="12582" y="14416"/>
                  </a:lnTo>
                  <a:lnTo>
                    <a:pt x="12582" y="14489"/>
                  </a:lnTo>
                  <a:lnTo>
                    <a:pt x="12142" y="15040"/>
                  </a:lnTo>
                  <a:lnTo>
                    <a:pt x="12142" y="14893"/>
                  </a:lnTo>
                  <a:lnTo>
                    <a:pt x="12142" y="14563"/>
                  </a:lnTo>
                  <a:lnTo>
                    <a:pt x="12105" y="14269"/>
                  </a:lnTo>
                  <a:lnTo>
                    <a:pt x="12692" y="13536"/>
                  </a:lnTo>
                  <a:close/>
                  <a:moveTo>
                    <a:pt x="4035" y="14746"/>
                  </a:moveTo>
                  <a:lnTo>
                    <a:pt x="4402" y="15003"/>
                  </a:lnTo>
                  <a:lnTo>
                    <a:pt x="4402" y="15040"/>
                  </a:lnTo>
                  <a:lnTo>
                    <a:pt x="4402" y="15150"/>
                  </a:lnTo>
                  <a:lnTo>
                    <a:pt x="4439" y="15223"/>
                  </a:lnTo>
                  <a:lnTo>
                    <a:pt x="4549" y="15370"/>
                  </a:lnTo>
                  <a:lnTo>
                    <a:pt x="4659" y="15553"/>
                  </a:lnTo>
                  <a:lnTo>
                    <a:pt x="4255" y="15223"/>
                  </a:lnTo>
                  <a:lnTo>
                    <a:pt x="4255" y="15150"/>
                  </a:lnTo>
                  <a:lnTo>
                    <a:pt x="4219" y="15076"/>
                  </a:lnTo>
                  <a:lnTo>
                    <a:pt x="4109" y="14966"/>
                  </a:lnTo>
                  <a:lnTo>
                    <a:pt x="4035" y="14856"/>
                  </a:lnTo>
                  <a:lnTo>
                    <a:pt x="4035" y="14746"/>
                  </a:lnTo>
                  <a:close/>
                  <a:moveTo>
                    <a:pt x="11922" y="14489"/>
                  </a:moveTo>
                  <a:lnTo>
                    <a:pt x="11885" y="14856"/>
                  </a:lnTo>
                  <a:lnTo>
                    <a:pt x="11848" y="15113"/>
                  </a:lnTo>
                  <a:lnTo>
                    <a:pt x="11848" y="15260"/>
                  </a:lnTo>
                  <a:lnTo>
                    <a:pt x="11848" y="15370"/>
                  </a:lnTo>
                  <a:lnTo>
                    <a:pt x="11555" y="15700"/>
                  </a:lnTo>
                  <a:lnTo>
                    <a:pt x="11592" y="15480"/>
                  </a:lnTo>
                  <a:lnTo>
                    <a:pt x="11555" y="15223"/>
                  </a:lnTo>
                  <a:lnTo>
                    <a:pt x="11555" y="15150"/>
                  </a:lnTo>
                  <a:lnTo>
                    <a:pt x="11482" y="15113"/>
                  </a:lnTo>
                  <a:lnTo>
                    <a:pt x="11445" y="15113"/>
                  </a:lnTo>
                  <a:lnTo>
                    <a:pt x="11922" y="14489"/>
                  </a:lnTo>
                  <a:close/>
                  <a:moveTo>
                    <a:pt x="4769" y="15223"/>
                  </a:moveTo>
                  <a:lnTo>
                    <a:pt x="5026" y="15406"/>
                  </a:lnTo>
                  <a:lnTo>
                    <a:pt x="5576" y="15810"/>
                  </a:lnTo>
                  <a:lnTo>
                    <a:pt x="5576" y="15883"/>
                  </a:lnTo>
                  <a:lnTo>
                    <a:pt x="5576" y="16177"/>
                  </a:lnTo>
                  <a:lnTo>
                    <a:pt x="5576" y="16287"/>
                  </a:lnTo>
                  <a:lnTo>
                    <a:pt x="4916" y="15773"/>
                  </a:lnTo>
                  <a:lnTo>
                    <a:pt x="4952" y="15663"/>
                  </a:lnTo>
                  <a:lnTo>
                    <a:pt x="4952" y="15553"/>
                  </a:lnTo>
                  <a:lnTo>
                    <a:pt x="4916" y="15480"/>
                  </a:lnTo>
                  <a:lnTo>
                    <a:pt x="4879" y="15370"/>
                  </a:lnTo>
                  <a:lnTo>
                    <a:pt x="4769" y="15223"/>
                  </a:lnTo>
                  <a:close/>
                  <a:moveTo>
                    <a:pt x="5833" y="15993"/>
                  </a:moveTo>
                  <a:lnTo>
                    <a:pt x="6456" y="16507"/>
                  </a:lnTo>
                  <a:lnTo>
                    <a:pt x="6420" y="16580"/>
                  </a:lnTo>
                  <a:lnTo>
                    <a:pt x="6383" y="16690"/>
                  </a:lnTo>
                  <a:lnTo>
                    <a:pt x="6346" y="16874"/>
                  </a:lnTo>
                  <a:lnTo>
                    <a:pt x="5869" y="16507"/>
                  </a:lnTo>
                  <a:lnTo>
                    <a:pt x="5869" y="16323"/>
                  </a:lnTo>
                  <a:lnTo>
                    <a:pt x="5869" y="16140"/>
                  </a:lnTo>
                  <a:lnTo>
                    <a:pt x="5833" y="15993"/>
                  </a:lnTo>
                  <a:close/>
                  <a:moveTo>
                    <a:pt x="11298" y="15260"/>
                  </a:moveTo>
                  <a:lnTo>
                    <a:pt x="11298" y="15443"/>
                  </a:lnTo>
                  <a:lnTo>
                    <a:pt x="11225" y="15957"/>
                  </a:lnTo>
                  <a:lnTo>
                    <a:pt x="11225" y="16030"/>
                  </a:lnTo>
                  <a:lnTo>
                    <a:pt x="11261" y="16067"/>
                  </a:lnTo>
                  <a:lnTo>
                    <a:pt x="10088" y="17387"/>
                  </a:lnTo>
                  <a:lnTo>
                    <a:pt x="10088" y="17130"/>
                  </a:lnTo>
                  <a:lnTo>
                    <a:pt x="10088" y="16984"/>
                  </a:lnTo>
                  <a:lnTo>
                    <a:pt x="10308" y="16653"/>
                  </a:lnTo>
                  <a:lnTo>
                    <a:pt x="10821" y="15920"/>
                  </a:lnTo>
                  <a:lnTo>
                    <a:pt x="10785" y="16067"/>
                  </a:lnTo>
                  <a:lnTo>
                    <a:pt x="10711" y="16287"/>
                  </a:lnTo>
                  <a:lnTo>
                    <a:pt x="10711" y="16397"/>
                  </a:lnTo>
                  <a:lnTo>
                    <a:pt x="10711" y="16507"/>
                  </a:lnTo>
                  <a:lnTo>
                    <a:pt x="10748" y="16543"/>
                  </a:lnTo>
                  <a:lnTo>
                    <a:pt x="10785" y="16543"/>
                  </a:lnTo>
                  <a:lnTo>
                    <a:pt x="10895" y="16470"/>
                  </a:lnTo>
                  <a:lnTo>
                    <a:pt x="10968" y="16360"/>
                  </a:lnTo>
                  <a:lnTo>
                    <a:pt x="11005" y="16103"/>
                  </a:lnTo>
                  <a:lnTo>
                    <a:pt x="11005" y="15663"/>
                  </a:lnTo>
                  <a:lnTo>
                    <a:pt x="11225" y="15370"/>
                  </a:lnTo>
                  <a:lnTo>
                    <a:pt x="11298" y="15260"/>
                  </a:lnTo>
                  <a:close/>
                  <a:moveTo>
                    <a:pt x="6566" y="16580"/>
                  </a:moveTo>
                  <a:lnTo>
                    <a:pt x="7006" y="17020"/>
                  </a:lnTo>
                  <a:lnTo>
                    <a:pt x="7006" y="17240"/>
                  </a:lnTo>
                  <a:lnTo>
                    <a:pt x="7006" y="17460"/>
                  </a:lnTo>
                  <a:lnTo>
                    <a:pt x="6896" y="17350"/>
                  </a:lnTo>
                  <a:lnTo>
                    <a:pt x="6640" y="17130"/>
                  </a:lnTo>
                  <a:lnTo>
                    <a:pt x="6640" y="17020"/>
                  </a:lnTo>
                  <a:lnTo>
                    <a:pt x="6603" y="16800"/>
                  </a:lnTo>
                  <a:lnTo>
                    <a:pt x="6566" y="16580"/>
                  </a:lnTo>
                  <a:close/>
                  <a:moveTo>
                    <a:pt x="9464" y="404"/>
                  </a:moveTo>
                  <a:lnTo>
                    <a:pt x="9684" y="440"/>
                  </a:lnTo>
                  <a:lnTo>
                    <a:pt x="9868" y="477"/>
                  </a:lnTo>
                  <a:lnTo>
                    <a:pt x="10051" y="587"/>
                  </a:lnTo>
                  <a:lnTo>
                    <a:pt x="10418" y="844"/>
                  </a:lnTo>
                  <a:lnTo>
                    <a:pt x="10711" y="1064"/>
                  </a:lnTo>
                  <a:lnTo>
                    <a:pt x="12582" y="2421"/>
                  </a:lnTo>
                  <a:lnTo>
                    <a:pt x="14489" y="3815"/>
                  </a:lnTo>
                  <a:lnTo>
                    <a:pt x="15443" y="4512"/>
                  </a:lnTo>
                  <a:lnTo>
                    <a:pt x="15700" y="4732"/>
                  </a:lnTo>
                  <a:lnTo>
                    <a:pt x="15847" y="4805"/>
                  </a:lnTo>
                  <a:lnTo>
                    <a:pt x="15993" y="4879"/>
                  </a:lnTo>
                  <a:lnTo>
                    <a:pt x="15590" y="5356"/>
                  </a:lnTo>
                  <a:lnTo>
                    <a:pt x="15223" y="5869"/>
                  </a:lnTo>
                  <a:lnTo>
                    <a:pt x="15040" y="6089"/>
                  </a:lnTo>
                  <a:lnTo>
                    <a:pt x="14856" y="6383"/>
                  </a:lnTo>
                  <a:lnTo>
                    <a:pt x="14783" y="6529"/>
                  </a:lnTo>
                  <a:lnTo>
                    <a:pt x="14746" y="6639"/>
                  </a:lnTo>
                  <a:lnTo>
                    <a:pt x="14746" y="6786"/>
                  </a:lnTo>
                  <a:lnTo>
                    <a:pt x="14856" y="6896"/>
                  </a:lnTo>
                  <a:lnTo>
                    <a:pt x="14966" y="7006"/>
                  </a:lnTo>
                  <a:lnTo>
                    <a:pt x="15076" y="7080"/>
                  </a:lnTo>
                  <a:lnTo>
                    <a:pt x="15370" y="7190"/>
                  </a:lnTo>
                  <a:lnTo>
                    <a:pt x="15957" y="7300"/>
                  </a:lnTo>
                  <a:lnTo>
                    <a:pt x="16727" y="7446"/>
                  </a:lnTo>
                  <a:lnTo>
                    <a:pt x="17021" y="7520"/>
                  </a:lnTo>
                  <a:lnTo>
                    <a:pt x="16984" y="7593"/>
                  </a:lnTo>
                  <a:lnTo>
                    <a:pt x="16470" y="8143"/>
                  </a:lnTo>
                  <a:lnTo>
                    <a:pt x="15993" y="8730"/>
                  </a:lnTo>
                  <a:lnTo>
                    <a:pt x="15040" y="9904"/>
                  </a:lnTo>
                  <a:lnTo>
                    <a:pt x="12912" y="12508"/>
                  </a:lnTo>
                  <a:lnTo>
                    <a:pt x="11848" y="13792"/>
                  </a:lnTo>
                  <a:lnTo>
                    <a:pt x="10821" y="15113"/>
                  </a:lnTo>
                  <a:lnTo>
                    <a:pt x="10344" y="15736"/>
                  </a:lnTo>
                  <a:lnTo>
                    <a:pt x="9904" y="16397"/>
                  </a:lnTo>
                  <a:lnTo>
                    <a:pt x="9464" y="17057"/>
                  </a:lnTo>
                  <a:lnTo>
                    <a:pt x="9317" y="17277"/>
                  </a:lnTo>
                  <a:lnTo>
                    <a:pt x="9207" y="17497"/>
                  </a:lnTo>
                  <a:lnTo>
                    <a:pt x="8987" y="17387"/>
                  </a:lnTo>
                  <a:lnTo>
                    <a:pt x="8767" y="17350"/>
                  </a:lnTo>
                  <a:lnTo>
                    <a:pt x="8290" y="17204"/>
                  </a:lnTo>
                  <a:lnTo>
                    <a:pt x="7997" y="17094"/>
                  </a:lnTo>
                  <a:lnTo>
                    <a:pt x="7740" y="16910"/>
                  </a:lnTo>
                  <a:lnTo>
                    <a:pt x="7483" y="16727"/>
                  </a:lnTo>
                  <a:lnTo>
                    <a:pt x="7227" y="16507"/>
                  </a:lnTo>
                  <a:lnTo>
                    <a:pt x="6750" y="16067"/>
                  </a:lnTo>
                  <a:lnTo>
                    <a:pt x="6273" y="15663"/>
                  </a:lnTo>
                  <a:lnTo>
                    <a:pt x="5723" y="15296"/>
                  </a:lnTo>
                  <a:lnTo>
                    <a:pt x="5209" y="14929"/>
                  </a:lnTo>
                  <a:lnTo>
                    <a:pt x="3045" y="13462"/>
                  </a:lnTo>
                  <a:lnTo>
                    <a:pt x="1908" y="12619"/>
                  </a:lnTo>
                  <a:lnTo>
                    <a:pt x="1321" y="12215"/>
                  </a:lnTo>
                  <a:lnTo>
                    <a:pt x="697" y="11848"/>
                  </a:lnTo>
                  <a:lnTo>
                    <a:pt x="624" y="11812"/>
                  </a:lnTo>
                  <a:lnTo>
                    <a:pt x="1614" y="10381"/>
                  </a:lnTo>
                  <a:lnTo>
                    <a:pt x="2641" y="8950"/>
                  </a:lnTo>
                  <a:lnTo>
                    <a:pt x="3668" y="7556"/>
                  </a:lnTo>
                  <a:lnTo>
                    <a:pt x="4732" y="6163"/>
                  </a:lnTo>
                  <a:lnTo>
                    <a:pt x="6970" y="3338"/>
                  </a:lnTo>
                  <a:lnTo>
                    <a:pt x="8144" y="1944"/>
                  </a:lnTo>
                  <a:lnTo>
                    <a:pt x="8730" y="1284"/>
                  </a:lnTo>
                  <a:lnTo>
                    <a:pt x="9244" y="550"/>
                  </a:lnTo>
                  <a:lnTo>
                    <a:pt x="9281" y="477"/>
                  </a:lnTo>
                  <a:lnTo>
                    <a:pt x="9281" y="404"/>
                  </a:lnTo>
                  <a:close/>
                  <a:moveTo>
                    <a:pt x="7227" y="17204"/>
                  </a:moveTo>
                  <a:lnTo>
                    <a:pt x="7667" y="17460"/>
                  </a:lnTo>
                  <a:lnTo>
                    <a:pt x="8107" y="17681"/>
                  </a:lnTo>
                  <a:lnTo>
                    <a:pt x="8070" y="17937"/>
                  </a:lnTo>
                  <a:lnTo>
                    <a:pt x="8107" y="18194"/>
                  </a:lnTo>
                  <a:lnTo>
                    <a:pt x="7850" y="18084"/>
                  </a:lnTo>
                  <a:lnTo>
                    <a:pt x="7447" y="17791"/>
                  </a:lnTo>
                  <a:lnTo>
                    <a:pt x="7410" y="17644"/>
                  </a:lnTo>
                  <a:lnTo>
                    <a:pt x="7337" y="17497"/>
                  </a:lnTo>
                  <a:lnTo>
                    <a:pt x="7227" y="17204"/>
                  </a:lnTo>
                  <a:close/>
                  <a:moveTo>
                    <a:pt x="9831" y="17460"/>
                  </a:moveTo>
                  <a:lnTo>
                    <a:pt x="9868" y="17534"/>
                  </a:lnTo>
                  <a:lnTo>
                    <a:pt x="9904" y="17571"/>
                  </a:lnTo>
                  <a:lnTo>
                    <a:pt x="9464" y="18084"/>
                  </a:lnTo>
                  <a:lnTo>
                    <a:pt x="9207" y="18341"/>
                  </a:lnTo>
                  <a:lnTo>
                    <a:pt x="9171" y="18231"/>
                  </a:lnTo>
                  <a:lnTo>
                    <a:pt x="9134" y="18121"/>
                  </a:lnTo>
                  <a:lnTo>
                    <a:pt x="9134" y="17974"/>
                  </a:lnTo>
                  <a:lnTo>
                    <a:pt x="9317" y="17974"/>
                  </a:lnTo>
                  <a:lnTo>
                    <a:pt x="9317" y="17937"/>
                  </a:lnTo>
                  <a:lnTo>
                    <a:pt x="9391" y="17937"/>
                  </a:lnTo>
                  <a:lnTo>
                    <a:pt x="9464" y="17901"/>
                  </a:lnTo>
                  <a:lnTo>
                    <a:pt x="9574" y="17827"/>
                  </a:lnTo>
                  <a:lnTo>
                    <a:pt x="9647" y="17681"/>
                  </a:lnTo>
                  <a:lnTo>
                    <a:pt x="9794" y="17460"/>
                  </a:lnTo>
                  <a:close/>
                  <a:moveTo>
                    <a:pt x="9464" y="0"/>
                  </a:moveTo>
                  <a:lnTo>
                    <a:pt x="9281" y="37"/>
                  </a:lnTo>
                  <a:lnTo>
                    <a:pt x="9134" y="110"/>
                  </a:lnTo>
                  <a:lnTo>
                    <a:pt x="9024" y="147"/>
                  </a:lnTo>
                  <a:lnTo>
                    <a:pt x="8951" y="257"/>
                  </a:lnTo>
                  <a:lnTo>
                    <a:pt x="8914" y="294"/>
                  </a:lnTo>
                  <a:lnTo>
                    <a:pt x="8914" y="330"/>
                  </a:lnTo>
                  <a:lnTo>
                    <a:pt x="8327" y="954"/>
                  </a:lnTo>
                  <a:lnTo>
                    <a:pt x="7740" y="1614"/>
                  </a:lnTo>
                  <a:lnTo>
                    <a:pt x="6640" y="2971"/>
                  </a:lnTo>
                  <a:lnTo>
                    <a:pt x="5502" y="4365"/>
                  </a:lnTo>
                  <a:lnTo>
                    <a:pt x="4402" y="5759"/>
                  </a:lnTo>
                  <a:lnTo>
                    <a:pt x="2421" y="8400"/>
                  </a:lnTo>
                  <a:lnTo>
                    <a:pt x="477" y="11041"/>
                  </a:lnTo>
                  <a:lnTo>
                    <a:pt x="330" y="11261"/>
                  </a:lnTo>
                  <a:lnTo>
                    <a:pt x="37" y="11701"/>
                  </a:lnTo>
                  <a:lnTo>
                    <a:pt x="0" y="11775"/>
                  </a:lnTo>
                  <a:lnTo>
                    <a:pt x="0" y="11885"/>
                  </a:lnTo>
                  <a:lnTo>
                    <a:pt x="37" y="11958"/>
                  </a:lnTo>
                  <a:lnTo>
                    <a:pt x="74" y="12032"/>
                  </a:lnTo>
                  <a:lnTo>
                    <a:pt x="147" y="12068"/>
                  </a:lnTo>
                  <a:lnTo>
                    <a:pt x="220" y="12105"/>
                  </a:lnTo>
                  <a:lnTo>
                    <a:pt x="294" y="12105"/>
                  </a:lnTo>
                  <a:lnTo>
                    <a:pt x="404" y="12068"/>
                  </a:lnTo>
                  <a:lnTo>
                    <a:pt x="440" y="12142"/>
                  </a:lnTo>
                  <a:lnTo>
                    <a:pt x="697" y="12398"/>
                  </a:lnTo>
                  <a:lnTo>
                    <a:pt x="587" y="12508"/>
                  </a:lnTo>
                  <a:lnTo>
                    <a:pt x="514" y="12655"/>
                  </a:lnTo>
                  <a:lnTo>
                    <a:pt x="440" y="12802"/>
                  </a:lnTo>
                  <a:lnTo>
                    <a:pt x="404" y="12949"/>
                  </a:lnTo>
                  <a:lnTo>
                    <a:pt x="404" y="13022"/>
                  </a:lnTo>
                  <a:lnTo>
                    <a:pt x="440" y="13059"/>
                  </a:lnTo>
                  <a:lnTo>
                    <a:pt x="514" y="13095"/>
                  </a:lnTo>
                  <a:lnTo>
                    <a:pt x="550" y="13095"/>
                  </a:lnTo>
                  <a:lnTo>
                    <a:pt x="624" y="13205"/>
                  </a:lnTo>
                  <a:lnTo>
                    <a:pt x="697" y="13315"/>
                  </a:lnTo>
                  <a:lnTo>
                    <a:pt x="881" y="13462"/>
                  </a:lnTo>
                  <a:lnTo>
                    <a:pt x="1284" y="13719"/>
                  </a:lnTo>
                  <a:lnTo>
                    <a:pt x="2385" y="14416"/>
                  </a:lnTo>
                  <a:lnTo>
                    <a:pt x="3558" y="15223"/>
                  </a:lnTo>
                  <a:lnTo>
                    <a:pt x="4659" y="16103"/>
                  </a:lnTo>
                  <a:lnTo>
                    <a:pt x="6420" y="17534"/>
                  </a:lnTo>
                  <a:lnTo>
                    <a:pt x="6420" y="17571"/>
                  </a:lnTo>
                  <a:lnTo>
                    <a:pt x="6493" y="17644"/>
                  </a:lnTo>
                  <a:lnTo>
                    <a:pt x="6566" y="17644"/>
                  </a:lnTo>
                  <a:lnTo>
                    <a:pt x="6823" y="17864"/>
                  </a:lnTo>
                  <a:lnTo>
                    <a:pt x="7300" y="18231"/>
                  </a:lnTo>
                  <a:lnTo>
                    <a:pt x="7777" y="18561"/>
                  </a:lnTo>
                  <a:lnTo>
                    <a:pt x="8034" y="18671"/>
                  </a:lnTo>
                  <a:lnTo>
                    <a:pt x="8254" y="18781"/>
                  </a:lnTo>
                  <a:lnTo>
                    <a:pt x="8510" y="18854"/>
                  </a:lnTo>
                  <a:lnTo>
                    <a:pt x="8620" y="18854"/>
                  </a:lnTo>
                  <a:lnTo>
                    <a:pt x="8767" y="18818"/>
                  </a:lnTo>
                  <a:lnTo>
                    <a:pt x="8804" y="18744"/>
                  </a:lnTo>
                  <a:lnTo>
                    <a:pt x="8840" y="18708"/>
                  </a:lnTo>
                  <a:lnTo>
                    <a:pt x="8840" y="18634"/>
                  </a:lnTo>
                  <a:lnTo>
                    <a:pt x="8804" y="18561"/>
                  </a:lnTo>
                  <a:lnTo>
                    <a:pt x="8730" y="18488"/>
                  </a:lnTo>
                  <a:lnTo>
                    <a:pt x="8620" y="18414"/>
                  </a:lnTo>
                  <a:lnTo>
                    <a:pt x="8437" y="18341"/>
                  </a:lnTo>
                  <a:lnTo>
                    <a:pt x="8400" y="18341"/>
                  </a:lnTo>
                  <a:lnTo>
                    <a:pt x="8400" y="18157"/>
                  </a:lnTo>
                  <a:lnTo>
                    <a:pt x="8400" y="17974"/>
                  </a:lnTo>
                  <a:lnTo>
                    <a:pt x="8364" y="17791"/>
                  </a:lnTo>
                  <a:lnTo>
                    <a:pt x="8620" y="17864"/>
                  </a:lnTo>
                  <a:lnTo>
                    <a:pt x="8951" y="17937"/>
                  </a:lnTo>
                  <a:lnTo>
                    <a:pt x="8877" y="18121"/>
                  </a:lnTo>
                  <a:lnTo>
                    <a:pt x="8877" y="18267"/>
                  </a:lnTo>
                  <a:lnTo>
                    <a:pt x="8914" y="18451"/>
                  </a:lnTo>
                  <a:lnTo>
                    <a:pt x="8987" y="18598"/>
                  </a:lnTo>
                  <a:lnTo>
                    <a:pt x="8877" y="18781"/>
                  </a:lnTo>
                  <a:lnTo>
                    <a:pt x="8877" y="18854"/>
                  </a:lnTo>
                  <a:lnTo>
                    <a:pt x="8914" y="18964"/>
                  </a:lnTo>
                  <a:lnTo>
                    <a:pt x="9024" y="19001"/>
                  </a:lnTo>
                  <a:lnTo>
                    <a:pt x="9097" y="18964"/>
                  </a:lnTo>
                  <a:lnTo>
                    <a:pt x="9281" y="18854"/>
                  </a:lnTo>
                  <a:lnTo>
                    <a:pt x="9427" y="18708"/>
                  </a:lnTo>
                  <a:lnTo>
                    <a:pt x="9721" y="18414"/>
                  </a:lnTo>
                  <a:lnTo>
                    <a:pt x="10344" y="17717"/>
                  </a:lnTo>
                  <a:lnTo>
                    <a:pt x="11555" y="16397"/>
                  </a:lnTo>
                  <a:lnTo>
                    <a:pt x="12802" y="14929"/>
                  </a:lnTo>
                  <a:lnTo>
                    <a:pt x="14013" y="13462"/>
                  </a:lnTo>
                  <a:lnTo>
                    <a:pt x="15150" y="11958"/>
                  </a:lnTo>
                  <a:lnTo>
                    <a:pt x="16214" y="10454"/>
                  </a:lnTo>
                  <a:lnTo>
                    <a:pt x="17314" y="8950"/>
                  </a:lnTo>
                  <a:lnTo>
                    <a:pt x="17791" y="8253"/>
                  </a:lnTo>
                  <a:lnTo>
                    <a:pt x="18011" y="7887"/>
                  </a:lnTo>
                  <a:lnTo>
                    <a:pt x="18231" y="7483"/>
                  </a:lnTo>
                  <a:lnTo>
                    <a:pt x="18304" y="7483"/>
                  </a:lnTo>
                  <a:lnTo>
                    <a:pt x="18341" y="7446"/>
                  </a:lnTo>
                  <a:lnTo>
                    <a:pt x="18378" y="7373"/>
                  </a:lnTo>
                  <a:lnTo>
                    <a:pt x="18378" y="7300"/>
                  </a:lnTo>
                  <a:lnTo>
                    <a:pt x="18268" y="7080"/>
                  </a:lnTo>
                  <a:lnTo>
                    <a:pt x="18158" y="6860"/>
                  </a:lnTo>
                  <a:lnTo>
                    <a:pt x="17828" y="6493"/>
                  </a:lnTo>
                  <a:lnTo>
                    <a:pt x="17644" y="6346"/>
                  </a:lnTo>
                  <a:lnTo>
                    <a:pt x="17424" y="6199"/>
                  </a:lnTo>
                  <a:lnTo>
                    <a:pt x="17277" y="6126"/>
                  </a:lnTo>
                  <a:lnTo>
                    <a:pt x="17131" y="6089"/>
                  </a:lnTo>
                  <a:lnTo>
                    <a:pt x="16910" y="5576"/>
                  </a:lnTo>
                  <a:lnTo>
                    <a:pt x="16837" y="5319"/>
                  </a:lnTo>
                  <a:lnTo>
                    <a:pt x="16800" y="5062"/>
                  </a:lnTo>
                  <a:lnTo>
                    <a:pt x="16800" y="4915"/>
                  </a:lnTo>
                  <a:lnTo>
                    <a:pt x="16727" y="4769"/>
                  </a:lnTo>
                  <a:lnTo>
                    <a:pt x="16654" y="4695"/>
                  </a:lnTo>
                  <a:lnTo>
                    <a:pt x="16470" y="4695"/>
                  </a:lnTo>
                  <a:lnTo>
                    <a:pt x="16397" y="4732"/>
                  </a:lnTo>
                  <a:lnTo>
                    <a:pt x="16360" y="4769"/>
                  </a:lnTo>
                  <a:lnTo>
                    <a:pt x="16397" y="4842"/>
                  </a:lnTo>
                  <a:lnTo>
                    <a:pt x="16434" y="4879"/>
                  </a:lnTo>
                  <a:lnTo>
                    <a:pt x="16434" y="4915"/>
                  </a:lnTo>
                  <a:lnTo>
                    <a:pt x="16434" y="5099"/>
                  </a:lnTo>
                  <a:lnTo>
                    <a:pt x="16434" y="5356"/>
                  </a:lnTo>
                  <a:lnTo>
                    <a:pt x="16470" y="5539"/>
                  </a:lnTo>
                  <a:lnTo>
                    <a:pt x="16544" y="5759"/>
                  </a:lnTo>
                  <a:lnTo>
                    <a:pt x="16690" y="6126"/>
                  </a:lnTo>
                  <a:lnTo>
                    <a:pt x="16984" y="7006"/>
                  </a:lnTo>
                  <a:lnTo>
                    <a:pt x="17021" y="7080"/>
                  </a:lnTo>
                  <a:lnTo>
                    <a:pt x="16544" y="6970"/>
                  </a:lnTo>
                  <a:lnTo>
                    <a:pt x="15920" y="6860"/>
                  </a:lnTo>
                  <a:lnTo>
                    <a:pt x="15296" y="6713"/>
                  </a:lnTo>
                  <a:lnTo>
                    <a:pt x="15186" y="6639"/>
                  </a:lnTo>
                  <a:lnTo>
                    <a:pt x="15223" y="6603"/>
                  </a:lnTo>
                  <a:lnTo>
                    <a:pt x="15333" y="6419"/>
                  </a:lnTo>
                  <a:lnTo>
                    <a:pt x="15700" y="5906"/>
                  </a:lnTo>
                  <a:lnTo>
                    <a:pt x="16030" y="5392"/>
                  </a:lnTo>
                  <a:lnTo>
                    <a:pt x="16287" y="4915"/>
                  </a:lnTo>
                  <a:lnTo>
                    <a:pt x="16360" y="4842"/>
                  </a:lnTo>
                  <a:lnTo>
                    <a:pt x="16360" y="4732"/>
                  </a:lnTo>
                  <a:lnTo>
                    <a:pt x="16324" y="4622"/>
                  </a:lnTo>
                  <a:lnTo>
                    <a:pt x="16250" y="4512"/>
                  </a:lnTo>
                  <a:lnTo>
                    <a:pt x="16067" y="4329"/>
                  </a:lnTo>
                  <a:lnTo>
                    <a:pt x="15590" y="4035"/>
                  </a:lnTo>
                  <a:lnTo>
                    <a:pt x="14526" y="3265"/>
                  </a:lnTo>
                  <a:lnTo>
                    <a:pt x="12435" y="1724"/>
                  </a:lnTo>
                  <a:lnTo>
                    <a:pt x="11445" y="1027"/>
                  </a:lnTo>
                  <a:lnTo>
                    <a:pt x="10454" y="330"/>
                  </a:lnTo>
                  <a:lnTo>
                    <a:pt x="10124" y="147"/>
                  </a:lnTo>
                  <a:lnTo>
                    <a:pt x="9794" y="37"/>
                  </a:lnTo>
                  <a:lnTo>
                    <a:pt x="9611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srgbClr val="A4C2F4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0" name="Shape 300"/>
            <p:cNvSpPr/>
            <p:nvPr/>
          </p:nvSpPr>
          <p:spPr>
            <a:xfrm>
              <a:off x="6855475" y="1544725"/>
              <a:ext cx="444800" cy="353100"/>
            </a:xfrm>
            <a:custGeom>
              <a:avLst/>
              <a:gdLst/>
              <a:ahLst/>
              <a:cxnLst/>
              <a:rect l="0" t="0" r="0" b="0"/>
              <a:pathLst>
                <a:path w="17792" h="14124" extrusionOk="0">
                  <a:moveTo>
                    <a:pt x="10565" y="2275"/>
                  </a:moveTo>
                  <a:lnTo>
                    <a:pt x="10785" y="2312"/>
                  </a:lnTo>
                  <a:lnTo>
                    <a:pt x="11189" y="2422"/>
                  </a:lnTo>
                  <a:lnTo>
                    <a:pt x="11555" y="2605"/>
                  </a:lnTo>
                  <a:lnTo>
                    <a:pt x="11445" y="2605"/>
                  </a:lnTo>
                  <a:lnTo>
                    <a:pt x="10638" y="2899"/>
                  </a:lnTo>
                  <a:lnTo>
                    <a:pt x="9868" y="3192"/>
                  </a:lnTo>
                  <a:lnTo>
                    <a:pt x="9245" y="3449"/>
                  </a:lnTo>
                  <a:lnTo>
                    <a:pt x="8584" y="3706"/>
                  </a:lnTo>
                  <a:lnTo>
                    <a:pt x="7961" y="4036"/>
                  </a:lnTo>
                  <a:lnTo>
                    <a:pt x="7667" y="4219"/>
                  </a:lnTo>
                  <a:lnTo>
                    <a:pt x="7410" y="4439"/>
                  </a:lnTo>
                  <a:lnTo>
                    <a:pt x="7631" y="4073"/>
                  </a:lnTo>
                  <a:lnTo>
                    <a:pt x="7887" y="3743"/>
                  </a:lnTo>
                  <a:lnTo>
                    <a:pt x="8144" y="3412"/>
                  </a:lnTo>
                  <a:lnTo>
                    <a:pt x="8438" y="3156"/>
                  </a:lnTo>
                  <a:lnTo>
                    <a:pt x="8768" y="2899"/>
                  </a:lnTo>
                  <a:lnTo>
                    <a:pt x="9098" y="2679"/>
                  </a:lnTo>
                  <a:lnTo>
                    <a:pt x="9501" y="2495"/>
                  </a:lnTo>
                  <a:lnTo>
                    <a:pt x="9905" y="2349"/>
                  </a:lnTo>
                  <a:lnTo>
                    <a:pt x="10125" y="2312"/>
                  </a:lnTo>
                  <a:lnTo>
                    <a:pt x="10345" y="2275"/>
                  </a:lnTo>
                  <a:close/>
                  <a:moveTo>
                    <a:pt x="1285" y="2129"/>
                  </a:moveTo>
                  <a:lnTo>
                    <a:pt x="1248" y="2165"/>
                  </a:lnTo>
                  <a:lnTo>
                    <a:pt x="1101" y="2275"/>
                  </a:lnTo>
                  <a:lnTo>
                    <a:pt x="991" y="2422"/>
                  </a:lnTo>
                  <a:lnTo>
                    <a:pt x="808" y="2715"/>
                  </a:lnTo>
                  <a:lnTo>
                    <a:pt x="588" y="2605"/>
                  </a:lnTo>
                  <a:lnTo>
                    <a:pt x="441" y="2422"/>
                  </a:lnTo>
                  <a:lnTo>
                    <a:pt x="258" y="2239"/>
                  </a:lnTo>
                  <a:lnTo>
                    <a:pt x="184" y="2202"/>
                  </a:lnTo>
                  <a:lnTo>
                    <a:pt x="111" y="2202"/>
                  </a:lnTo>
                  <a:lnTo>
                    <a:pt x="37" y="2239"/>
                  </a:lnTo>
                  <a:lnTo>
                    <a:pt x="1" y="2312"/>
                  </a:lnTo>
                  <a:lnTo>
                    <a:pt x="1" y="2495"/>
                  </a:lnTo>
                  <a:lnTo>
                    <a:pt x="74" y="2642"/>
                  </a:lnTo>
                  <a:lnTo>
                    <a:pt x="147" y="2789"/>
                  </a:lnTo>
                  <a:lnTo>
                    <a:pt x="258" y="2936"/>
                  </a:lnTo>
                  <a:lnTo>
                    <a:pt x="404" y="3046"/>
                  </a:lnTo>
                  <a:lnTo>
                    <a:pt x="588" y="3119"/>
                  </a:lnTo>
                  <a:lnTo>
                    <a:pt x="294" y="3706"/>
                  </a:lnTo>
                  <a:lnTo>
                    <a:pt x="74" y="4293"/>
                  </a:lnTo>
                  <a:lnTo>
                    <a:pt x="74" y="4403"/>
                  </a:lnTo>
                  <a:lnTo>
                    <a:pt x="74" y="4476"/>
                  </a:lnTo>
                  <a:lnTo>
                    <a:pt x="147" y="4549"/>
                  </a:lnTo>
                  <a:lnTo>
                    <a:pt x="221" y="4586"/>
                  </a:lnTo>
                  <a:lnTo>
                    <a:pt x="294" y="4623"/>
                  </a:lnTo>
                  <a:lnTo>
                    <a:pt x="368" y="4586"/>
                  </a:lnTo>
                  <a:lnTo>
                    <a:pt x="441" y="4549"/>
                  </a:lnTo>
                  <a:lnTo>
                    <a:pt x="514" y="4476"/>
                  </a:lnTo>
                  <a:lnTo>
                    <a:pt x="991" y="3339"/>
                  </a:lnTo>
                  <a:lnTo>
                    <a:pt x="1248" y="2789"/>
                  </a:lnTo>
                  <a:lnTo>
                    <a:pt x="1321" y="2495"/>
                  </a:lnTo>
                  <a:lnTo>
                    <a:pt x="1395" y="2202"/>
                  </a:lnTo>
                  <a:lnTo>
                    <a:pt x="1358" y="2165"/>
                  </a:lnTo>
                  <a:lnTo>
                    <a:pt x="1321" y="2129"/>
                  </a:lnTo>
                  <a:close/>
                  <a:moveTo>
                    <a:pt x="11702" y="2715"/>
                  </a:moveTo>
                  <a:lnTo>
                    <a:pt x="11959" y="2936"/>
                  </a:lnTo>
                  <a:lnTo>
                    <a:pt x="12142" y="3156"/>
                  </a:lnTo>
                  <a:lnTo>
                    <a:pt x="12216" y="3266"/>
                  </a:lnTo>
                  <a:lnTo>
                    <a:pt x="11812" y="3412"/>
                  </a:lnTo>
                  <a:lnTo>
                    <a:pt x="11445" y="3559"/>
                  </a:lnTo>
                  <a:lnTo>
                    <a:pt x="9758" y="4183"/>
                  </a:lnTo>
                  <a:lnTo>
                    <a:pt x="8254" y="4770"/>
                  </a:lnTo>
                  <a:lnTo>
                    <a:pt x="7484" y="5100"/>
                  </a:lnTo>
                  <a:lnTo>
                    <a:pt x="7117" y="5283"/>
                  </a:lnTo>
                  <a:lnTo>
                    <a:pt x="6787" y="5503"/>
                  </a:lnTo>
                  <a:lnTo>
                    <a:pt x="7337" y="4549"/>
                  </a:lnTo>
                  <a:lnTo>
                    <a:pt x="7374" y="4549"/>
                  </a:lnTo>
                  <a:lnTo>
                    <a:pt x="8364" y="4073"/>
                  </a:lnTo>
                  <a:lnTo>
                    <a:pt x="9355" y="3632"/>
                  </a:lnTo>
                  <a:lnTo>
                    <a:pt x="11409" y="2862"/>
                  </a:lnTo>
                  <a:lnTo>
                    <a:pt x="11445" y="2936"/>
                  </a:lnTo>
                  <a:lnTo>
                    <a:pt x="11519" y="2972"/>
                  </a:lnTo>
                  <a:lnTo>
                    <a:pt x="11592" y="3009"/>
                  </a:lnTo>
                  <a:lnTo>
                    <a:pt x="11666" y="2972"/>
                  </a:lnTo>
                  <a:lnTo>
                    <a:pt x="11739" y="2899"/>
                  </a:lnTo>
                  <a:lnTo>
                    <a:pt x="11739" y="2789"/>
                  </a:lnTo>
                  <a:lnTo>
                    <a:pt x="11702" y="2715"/>
                  </a:lnTo>
                  <a:close/>
                  <a:moveTo>
                    <a:pt x="12326" y="3522"/>
                  </a:moveTo>
                  <a:lnTo>
                    <a:pt x="12399" y="3596"/>
                  </a:lnTo>
                  <a:lnTo>
                    <a:pt x="12436" y="3596"/>
                  </a:lnTo>
                  <a:lnTo>
                    <a:pt x="12583" y="3926"/>
                  </a:lnTo>
                  <a:lnTo>
                    <a:pt x="12546" y="3926"/>
                  </a:lnTo>
                  <a:lnTo>
                    <a:pt x="12473" y="3963"/>
                  </a:lnTo>
                  <a:lnTo>
                    <a:pt x="12289" y="4109"/>
                  </a:lnTo>
                  <a:lnTo>
                    <a:pt x="12106" y="4219"/>
                  </a:lnTo>
                  <a:lnTo>
                    <a:pt x="11702" y="4403"/>
                  </a:lnTo>
                  <a:lnTo>
                    <a:pt x="11262" y="4586"/>
                  </a:lnTo>
                  <a:lnTo>
                    <a:pt x="10822" y="4733"/>
                  </a:lnTo>
                  <a:lnTo>
                    <a:pt x="9941" y="5026"/>
                  </a:lnTo>
                  <a:lnTo>
                    <a:pt x="9061" y="5393"/>
                  </a:lnTo>
                  <a:lnTo>
                    <a:pt x="8217" y="5723"/>
                  </a:lnTo>
                  <a:lnTo>
                    <a:pt x="7374" y="6127"/>
                  </a:lnTo>
                  <a:lnTo>
                    <a:pt x="6750" y="6384"/>
                  </a:lnTo>
                  <a:lnTo>
                    <a:pt x="6420" y="6567"/>
                  </a:lnTo>
                  <a:lnTo>
                    <a:pt x="6090" y="6750"/>
                  </a:lnTo>
                  <a:lnTo>
                    <a:pt x="6310" y="6384"/>
                  </a:lnTo>
                  <a:lnTo>
                    <a:pt x="6677" y="5650"/>
                  </a:lnTo>
                  <a:lnTo>
                    <a:pt x="7410" y="5467"/>
                  </a:lnTo>
                  <a:lnTo>
                    <a:pt x="8107" y="5173"/>
                  </a:lnTo>
                  <a:lnTo>
                    <a:pt x="9465" y="4623"/>
                  </a:lnTo>
                  <a:lnTo>
                    <a:pt x="10932" y="4073"/>
                  </a:lnTo>
                  <a:lnTo>
                    <a:pt x="11629" y="3816"/>
                  </a:lnTo>
                  <a:lnTo>
                    <a:pt x="12326" y="3522"/>
                  </a:lnTo>
                  <a:close/>
                  <a:moveTo>
                    <a:pt x="5100" y="8401"/>
                  </a:moveTo>
                  <a:lnTo>
                    <a:pt x="4989" y="8438"/>
                  </a:lnTo>
                  <a:lnTo>
                    <a:pt x="4953" y="8474"/>
                  </a:lnTo>
                  <a:lnTo>
                    <a:pt x="4953" y="8511"/>
                  </a:lnTo>
                  <a:lnTo>
                    <a:pt x="4916" y="8768"/>
                  </a:lnTo>
                  <a:lnTo>
                    <a:pt x="4879" y="8988"/>
                  </a:lnTo>
                  <a:lnTo>
                    <a:pt x="4879" y="9245"/>
                  </a:lnTo>
                  <a:lnTo>
                    <a:pt x="4916" y="9355"/>
                  </a:lnTo>
                  <a:lnTo>
                    <a:pt x="4989" y="9465"/>
                  </a:lnTo>
                  <a:lnTo>
                    <a:pt x="5026" y="9501"/>
                  </a:lnTo>
                  <a:lnTo>
                    <a:pt x="5173" y="9501"/>
                  </a:lnTo>
                  <a:lnTo>
                    <a:pt x="5210" y="9465"/>
                  </a:lnTo>
                  <a:lnTo>
                    <a:pt x="5283" y="9391"/>
                  </a:lnTo>
                  <a:lnTo>
                    <a:pt x="5320" y="9281"/>
                  </a:lnTo>
                  <a:lnTo>
                    <a:pt x="5320" y="9061"/>
                  </a:lnTo>
                  <a:lnTo>
                    <a:pt x="5320" y="8768"/>
                  </a:lnTo>
                  <a:lnTo>
                    <a:pt x="5283" y="8511"/>
                  </a:lnTo>
                  <a:lnTo>
                    <a:pt x="5246" y="8474"/>
                  </a:lnTo>
                  <a:lnTo>
                    <a:pt x="5210" y="8438"/>
                  </a:lnTo>
                  <a:lnTo>
                    <a:pt x="5100" y="8401"/>
                  </a:lnTo>
                  <a:close/>
                  <a:moveTo>
                    <a:pt x="5210" y="9685"/>
                  </a:moveTo>
                  <a:lnTo>
                    <a:pt x="5136" y="9722"/>
                  </a:lnTo>
                  <a:lnTo>
                    <a:pt x="5063" y="9758"/>
                  </a:lnTo>
                  <a:lnTo>
                    <a:pt x="5026" y="9795"/>
                  </a:lnTo>
                  <a:lnTo>
                    <a:pt x="4989" y="9905"/>
                  </a:lnTo>
                  <a:lnTo>
                    <a:pt x="4989" y="9978"/>
                  </a:lnTo>
                  <a:lnTo>
                    <a:pt x="4916" y="10308"/>
                  </a:lnTo>
                  <a:lnTo>
                    <a:pt x="4916" y="10639"/>
                  </a:lnTo>
                  <a:lnTo>
                    <a:pt x="4953" y="10749"/>
                  </a:lnTo>
                  <a:lnTo>
                    <a:pt x="4989" y="10785"/>
                  </a:lnTo>
                  <a:lnTo>
                    <a:pt x="5063" y="10822"/>
                  </a:lnTo>
                  <a:lnTo>
                    <a:pt x="5173" y="10822"/>
                  </a:lnTo>
                  <a:lnTo>
                    <a:pt x="5246" y="10785"/>
                  </a:lnTo>
                  <a:lnTo>
                    <a:pt x="5283" y="10749"/>
                  </a:lnTo>
                  <a:lnTo>
                    <a:pt x="5283" y="10639"/>
                  </a:lnTo>
                  <a:lnTo>
                    <a:pt x="5283" y="10272"/>
                  </a:lnTo>
                  <a:lnTo>
                    <a:pt x="5356" y="9905"/>
                  </a:lnTo>
                  <a:lnTo>
                    <a:pt x="5356" y="9832"/>
                  </a:lnTo>
                  <a:lnTo>
                    <a:pt x="5320" y="9758"/>
                  </a:lnTo>
                  <a:lnTo>
                    <a:pt x="5283" y="9722"/>
                  </a:lnTo>
                  <a:lnTo>
                    <a:pt x="5210" y="9685"/>
                  </a:lnTo>
                  <a:close/>
                  <a:moveTo>
                    <a:pt x="14600" y="9501"/>
                  </a:moveTo>
                  <a:lnTo>
                    <a:pt x="14563" y="9575"/>
                  </a:lnTo>
                  <a:lnTo>
                    <a:pt x="14490" y="9868"/>
                  </a:lnTo>
                  <a:lnTo>
                    <a:pt x="14417" y="10125"/>
                  </a:lnTo>
                  <a:lnTo>
                    <a:pt x="14380" y="10712"/>
                  </a:lnTo>
                  <a:lnTo>
                    <a:pt x="14417" y="10785"/>
                  </a:lnTo>
                  <a:lnTo>
                    <a:pt x="14453" y="10859"/>
                  </a:lnTo>
                  <a:lnTo>
                    <a:pt x="14527" y="10895"/>
                  </a:lnTo>
                  <a:lnTo>
                    <a:pt x="14600" y="10932"/>
                  </a:lnTo>
                  <a:lnTo>
                    <a:pt x="14673" y="10932"/>
                  </a:lnTo>
                  <a:lnTo>
                    <a:pt x="14747" y="10895"/>
                  </a:lnTo>
                  <a:lnTo>
                    <a:pt x="14783" y="10859"/>
                  </a:lnTo>
                  <a:lnTo>
                    <a:pt x="14820" y="10785"/>
                  </a:lnTo>
                  <a:lnTo>
                    <a:pt x="14820" y="10639"/>
                  </a:lnTo>
                  <a:lnTo>
                    <a:pt x="14820" y="10088"/>
                  </a:lnTo>
                  <a:lnTo>
                    <a:pt x="14820" y="9832"/>
                  </a:lnTo>
                  <a:lnTo>
                    <a:pt x="14747" y="9575"/>
                  </a:lnTo>
                  <a:lnTo>
                    <a:pt x="14710" y="9501"/>
                  </a:lnTo>
                  <a:close/>
                  <a:moveTo>
                    <a:pt x="12729" y="4183"/>
                  </a:moveTo>
                  <a:lnTo>
                    <a:pt x="12986" y="4880"/>
                  </a:lnTo>
                  <a:lnTo>
                    <a:pt x="12766" y="4990"/>
                  </a:lnTo>
                  <a:lnTo>
                    <a:pt x="12509" y="5100"/>
                  </a:lnTo>
                  <a:lnTo>
                    <a:pt x="12032" y="5320"/>
                  </a:lnTo>
                  <a:lnTo>
                    <a:pt x="10969" y="5833"/>
                  </a:lnTo>
                  <a:lnTo>
                    <a:pt x="9978" y="6310"/>
                  </a:lnTo>
                  <a:lnTo>
                    <a:pt x="8988" y="6714"/>
                  </a:lnTo>
                  <a:lnTo>
                    <a:pt x="8071" y="7007"/>
                  </a:lnTo>
                  <a:lnTo>
                    <a:pt x="7117" y="7301"/>
                  </a:lnTo>
                  <a:lnTo>
                    <a:pt x="6677" y="7484"/>
                  </a:lnTo>
                  <a:lnTo>
                    <a:pt x="6237" y="7704"/>
                  </a:lnTo>
                  <a:lnTo>
                    <a:pt x="5796" y="7924"/>
                  </a:lnTo>
                  <a:lnTo>
                    <a:pt x="5430" y="8218"/>
                  </a:lnTo>
                  <a:lnTo>
                    <a:pt x="5393" y="8254"/>
                  </a:lnTo>
                  <a:lnTo>
                    <a:pt x="5393" y="8291"/>
                  </a:lnTo>
                  <a:lnTo>
                    <a:pt x="5430" y="8328"/>
                  </a:lnTo>
                  <a:lnTo>
                    <a:pt x="5466" y="8328"/>
                  </a:lnTo>
                  <a:lnTo>
                    <a:pt x="6420" y="7961"/>
                  </a:lnTo>
                  <a:lnTo>
                    <a:pt x="7337" y="7594"/>
                  </a:lnTo>
                  <a:lnTo>
                    <a:pt x="8364" y="7264"/>
                  </a:lnTo>
                  <a:lnTo>
                    <a:pt x="9391" y="6897"/>
                  </a:lnTo>
                  <a:lnTo>
                    <a:pt x="10345" y="6530"/>
                  </a:lnTo>
                  <a:lnTo>
                    <a:pt x="11262" y="6090"/>
                  </a:lnTo>
                  <a:lnTo>
                    <a:pt x="12326" y="5577"/>
                  </a:lnTo>
                  <a:lnTo>
                    <a:pt x="12729" y="5393"/>
                  </a:lnTo>
                  <a:lnTo>
                    <a:pt x="12913" y="5283"/>
                  </a:lnTo>
                  <a:lnTo>
                    <a:pt x="13133" y="5210"/>
                  </a:lnTo>
                  <a:lnTo>
                    <a:pt x="13169" y="5356"/>
                  </a:lnTo>
                  <a:lnTo>
                    <a:pt x="13426" y="5870"/>
                  </a:lnTo>
                  <a:lnTo>
                    <a:pt x="13390" y="5870"/>
                  </a:lnTo>
                  <a:lnTo>
                    <a:pt x="13353" y="5797"/>
                  </a:lnTo>
                  <a:lnTo>
                    <a:pt x="13280" y="5760"/>
                  </a:lnTo>
                  <a:lnTo>
                    <a:pt x="13206" y="5723"/>
                  </a:lnTo>
                  <a:lnTo>
                    <a:pt x="13133" y="5760"/>
                  </a:lnTo>
                  <a:lnTo>
                    <a:pt x="12216" y="6237"/>
                  </a:lnTo>
                  <a:lnTo>
                    <a:pt x="11299" y="6677"/>
                  </a:lnTo>
                  <a:lnTo>
                    <a:pt x="10345" y="7081"/>
                  </a:lnTo>
                  <a:lnTo>
                    <a:pt x="9428" y="7484"/>
                  </a:lnTo>
                  <a:lnTo>
                    <a:pt x="8474" y="7851"/>
                  </a:lnTo>
                  <a:lnTo>
                    <a:pt x="7520" y="8181"/>
                  </a:lnTo>
                  <a:lnTo>
                    <a:pt x="6640" y="8474"/>
                  </a:lnTo>
                  <a:lnTo>
                    <a:pt x="6163" y="8658"/>
                  </a:lnTo>
                  <a:lnTo>
                    <a:pt x="5980" y="8768"/>
                  </a:lnTo>
                  <a:lnTo>
                    <a:pt x="5760" y="8878"/>
                  </a:lnTo>
                  <a:lnTo>
                    <a:pt x="5760" y="8915"/>
                  </a:lnTo>
                  <a:lnTo>
                    <a:pt x="5760" y="8951"/>
                  </a:lnTo>
                  <a:lnTo>
                    <a:pt x="6273" y="8951"/>
                  </a:lnTo>
                  <a:lnTo>
                    <a:pt x="6713" y="8805"/>
                  </a:lnTo>
                  <a:lnTo>
                    <a:pt x="7631" y="8511"/>
                  </a:lnTo>
                  <a:lnTo>
                    <a:pt x="8621" y="8144"/>
                  </a:lnTo>
                  <a:lnTo>
                    <a:pt x="9611" y="7777"/>
                  </a:lnTo>
                  <a:lnTo>
                    <a:pt x="10528" y="7411"/>
                  </a:lnTo>
                  <a:lnTo>
                    <a:pt x="11409" y="7007"/>
                  </a:lnTo>
                  <a:lnTo>
                    <a:pt x="12289" y="6604"/>
                  </a:lnTo>
                  <a:lnTo>
                    <a:pt x="13133" y="6163"/>
                  </a:lnTo>
                  <a:lnTo>
                    <a:pt x="13206" y="6200"/>
                  </a:lnTo>
                  <a:lnTo>
                    <a:pt x="13316" y="6200"/>
                  </a:lnTo>
                  <a:lnTo>
                    <a:pt x="13390" y="6163"/>
                  </a:lnTo>
                  <a:lnTo>
                    <a:pt x="13463" y="6090"/>
                  </a:lnTo>
                  <a:lnTo>
                    <a:pt x="13500" y="6053"/>
                  </a:lnTo>
                  <a:lnTo>
                    <a:pt x="13866" y="6714"/>
                  </a:lnTo>
                  <a:lnTo>
                    <a:pt x="13646" y="6787"/>
                  </a:lnTo>
                  <a:lnTo>
                    <a:pt x="13463" y="6860"/>
                  </a:lnTo>
                  <a:lnTo>
                    <a:pt x="12913" y="7081"/>
                  </a:lnTo>
                  <a:lnTo>
                    <a:pt x="12399" y="7337"/>
                  </a:lnTo>
                  <a:lnTo>
                    <a:pt x="11225" y="7961"/>
                  </a:lnTo>
                  <a:lnTo>
                    <a:pt x="10675" y="8254"/>
                  </a:lnTo>
                  <a:lnTo>
                    <a:pt x="10052" y="8548"/>
                  </a:lnTo>
                  <a:lnTo>
                    <a:pt x="9428" y="8768"/>
                  </a:lnTo>
                  <a:lnTo>
                    <a:pt x="8804" y="8951"/>
                  </a:lnTo>
                  <a:lnTo>
                    <a:pt x="7520" y="9318"/>
                  </a:lnTo>
                  <a:lnTo>
                    <a:pt x="6200" y="9722"/>
                  </a:lnTo>
                  <a:lnTo>
                    <a:pt x="5796" y="9868"/>
                  </a:lnTo>
                  <a:lnTo>
                    <a:pt x="5650" y="10015"/>
                  </a:lnTo>
                  <a:lnTo>
                    <a:pt x="5576" y="10052"/>
                  </a:lnTo>
                  <a:lnTo>
                    <a:pt x="5576" y="10015"/>
                  </a:lnTo>
                  <a:lnTo>
                    <a:pt x="5540" y="9978"/>
                  </a:lnTo>
                  <a:lnTo>
                    <a:pt x="5540" y="10015"/>
                  </a:lnTo>
                  <a:lnTo>
                    <a:pt x="5503" y="10088"/>
                  </a:lnTo>
                  <a:lnTo>
                    <a:pt x="5503" y="10198"/>
                  </a:lnTo>
                  <a:lnTo>
                    <a:pt x="5540" y="10235"/>
                  </a:lnTo>
                  <a:lnTo>
                    <a:pt x="5576" y="10235"/>
                  </a:lnTo>
                  <a:lnTo>
                    <a:pt x="5796" y="10125"/>
                  </a:lnTo>
                  <a:lnTo>
                    <a:pt x="6017" y="10052"/>
                  </a:lnTo>
                  <a:lnTo>
                    <a:pt x="6530" y="9942"/>
                  </a:lnTo>
                  <a:lnTo>
                    <a:pt x="7704" y="9575"/>
                  </a:lnTo>
                  <a:lnTo>
                    <a:pt x="8878" y="9281"/>
                  </a:lnTo>
                  <a:lnTo>
                    <a:pt x="9465" y="9098"/>
                  </a:lnTo>
                  <a:lnTo>
                    <a:pt x="10015" y="8878"/>
                  </a:lnTo>
                  <a:lnTo>
                    <a:pt x="10528" y="8695"/>
                  </a:lnTo>
                  <a:lnTo>
                    <a:pt x="11005" y="8438"/>
                  </a:lnTo>
                  <a:lnTo>
                    <a:pt x="11959" y="7924"/>
                  </a:lnTo>
                  <a:lnTo>
                    <a:pt x="12473" y="7667"/>
                  </a:lnTo>
                  <a:lnTo>
                    <a:pt x="12986" y="7411"/>
                  </a:lnTo>
                  <a:lnTo>
                    <a:pt x="13573" y="7191"/>
                  </a:lnTo>
                  <a:lnTo>
                    <a:pt x="13756" y="7117"/>
                  </a:lnTo>
                  <a:lnTo>
                    <a:pt x="14013" y="7044"/>
                  </a:lnTo>
                  <a:lnTo>
                    <a:pt x="14050" y="7081"/>
                  </a:lnTo>
                  <a:lnTo>
                    <a:pt x="14160" y="7081"/>
                  </a:lnTo>
                  <a:lnTo>
                    <a:pt x="14197" y="7191"/>
                  </a:lnTo>
                  <a:lnTo>
                    <a:pt x="13830" y="7374"/>
                  </a:lnTo>
                  <a:lnTo>
                    <a:pt x="13500" y="7594"/>
                  </a:lnTo>
                  <a:lnTo>
                    <a:pt x="12436" y="8218"/>
                  </a:lnTo>
                  <a:lnTo>
                    <a:pt x="11335" y="8768"/>
                  </a:lnTo>
                  <a:lnTo>
                    <a:pt x="10198" y="9245"/>
                  </a:lnTo>
                  <a:lnTo>
                    <a:pt x="9061" y="9685"/>
                  </a:lnTo>
                  <a:lnTo>
                    <a:pt x="7887" y="10088"/>
                  </a:lnTo>
                  <a:lnTo>
                    <a:pt x="6750" y="10455"/>
                  </a:lnTo>
                  <a:lnTo>
                    <a:pt x="6200" y="10639"/>
                  </a:lnTo>
                  <a:lnTo>
                    <a:pt x="5906" y="10749"/>
                  </a:lnTo>
                  <a:lnTo>
                    <a:pt x="5650" y="10895"/>
                  </a:lnTo>
                  <a:lnTo>
                    <a:pt x="5613" y="10932"/>
                  </a:lnTo>
                  <a:lnTo>
                    <a:pt x="5613" y="10969"/>
                  </a:lnTo>
                  <a:lnTo>
                    <a:pt x="5613" y="11005"/>
                  </a:lnTo>
                  <a:lnTo>
                    <a:pt x="5686" y="11042"/>
                  </a:lnTo>
                  <a:lnTo>
                    <a:pt x="5943" y="11005"/>
                  </a:lnTo>
                  <a:lnTo>
                    <a:pt x="6200" y="10969"/>
                  </a:lnTo>
                  <a:lnTo>
                    <a:pt x="6713" y="10822"/>
                  </a:lnTo>
                  <a:lnTo>
                    <a:pt x="7337" y="10602"/>
                  </a:lnTo>
                  <a:lnTo>
                    <a:pt x="7961" y="10419"/>
                  </a:lnTo>
                  <a:lnTo>
                    <a:pt x="9208" y="10015"/>
                  </a:lnTo>
                  <a:lnTo>
                    <a:pt x="10418" y="9538"/>
                  </a:lnTo>
                  <a:lnTo>
                    <a:pt x="11445" y="9061"/>
                  </a:lnTo>
                  <a:lnTo>
                    <a:pt x="12473" y="8584"/>
                  </a:lnTo>
                  <a:lnTo>
                    <a:pt x="13573" y="7961"/>
                  </a:lnTo>
                  <a:lnTo>
                    <a:pt x="14013" y="7741"/>
                  </a:lnTo>
                  <a:lnTo>
                    <a:pt x="14233" y="7594"/>
                  </a:lnTo>
                  <a:lnTo>
                    <a:pt x="14417" y="7447"/>
                  </a:lnTo>
                  <a:lnTo>
                    <a:pt x="14527" y="7594"/>
                  </a:lnTo>
                  <a:lnTo>
                    <a:pt x="14527" y="7631"/>
                  </a:lnTo>
                  <a:lnTo>
                    <a:pt x="14417" y="7961"/>
                  </a:lnTo>
                  <a:lnTo>
                    <a:pt x="14417" y="8328"/>
                  </a:lnTo>
                  <a:lnTo>
                    <a:pt x="14343" y="8254"/>
                  </a:lnTo>
                  <a:lnTo>
                    <a:pt x="14233" y="8254"/>
                  </a:lnTo>
                  <a:lnTo>
                    <a:pt x="13830" y="8438"/>
                  </a:lnTo>
                  <a:lnTo>
                    <a:pt x="13426" y="8658"/>
                  </a:lnTo>
                  <a:lnTo>
                    <a:pt x="12693" y="9135"/>
                  </a:lnTo>
                  <a:lnTo>
                    <a:pt x="12252" y="9428"/>
                  </a:lnTo>
                  <a:lnTo>
                    <a:pt x="11776" y="9685"/>
                  </a:lnTo>
                  <a:lnTo>
                    <a:pt x="11299" y="9942"/>
                  </a:lnTo>
                  <a:lnTo>
                    <a:pt x="10822" y="10125"/>
                  </a:lnTo>
                  <a:lnTo>
                    <a:pt x="8658" y="10822"/>
                  </a:lnTo>
                  <a:lnTo>
                    <a:pt x="7741" y="11115"/>
                  </a:lnTo>
                  <a:lnTo>
                    <a:pt x="7300" y="11262"/>
                  </a:lnTo>
                  <a:lnTo>
                    <a:pt x="6860" y="11446"/>
                  </a:lnTo>
                  <a:lnTo>
                    <a:pt x="5283" y="11409"/>
                  </a:lnTo>
                  <a:lnTo>
                    <a:pt x="5246" y="11189"/>
                  </a:lnTo>
                  <a:lnTo>
                    <a:pt x="5173" y="11115"/>
                  </a:lnTo>
                  <a:lnTo>
                    <a:pt x="5026" y="11115"/>
                  </a:lnTo>
                  <a:lnTo>
                    <a:pt x="4989" y="11189"/>
                  </a:lnTo>
                  <a:lnTo>
                    <a:pt x="4953" y="11409"/>
                  </a:lnTo>
                  <a:lnTo>
                    <a:pt x="4182" y="11336"/>
                  </a:lnTo>
                  <a:lnTo>
                    <a:pt x="3816" y="11336"/>
                  </a:lnTo>
                  <a:lnTo>
                    <a:pt x="3412" y="11372"/>
                  </a:lnTo>
                  <a:lnTo>
                    <a:pt x="3119" y="11409"/>
                  </a:lnTo>
                  <a:lnTo>
                    <a:pt x="2862" y="11556"/>
                  </a:lnTo>
                  <a:lnTo>
                    <a:pt x="2825" y="11005"/>
                  </a:lnTo>
                  <a:lnTo>
                    <a:pt x="2715" y="9428"/>
                  </a:lnTo>
                  <a:lnTo>
                    <a:pt x="2715" y="9171"/>
                  </a:lnTo>
                  <a:lnTo>
                    <a:pt x="2972" y="9171"/>
                  </a:lnTo>
                  <a:lnTo>
                    <a:pt x="3265" y="9135"/>
                  </a:lnTo>
                  <a:lnTo>
                    <a:pt x="3522" y="9061"/>
                  </a:lnTo>
                  <a:lnTo>
                    <a:pt x="3779" y="8988"/>
                  </a:lnTo>
                  <a:lnTo>
                    <a:pt x="4036" y="8841"/>
                  </a:lnTo>
                  <a:lnTo>
                    <a:pt x="4293" y="8695"/>
                  </a:lnTo>
                  <a:lnTo>
                    <a:pt x="4733" y="8401"/>
                  </a:lnTo>
                  <a:lnTo>
                    <a:pt x="5063" y="8108"/>
                  </a:lnTo>
                  <a:lnTo>
                    <a:pt x="5356" y="7777"/>
                  </a:lnTo>
                  <a:lnTo>
                    <a:pt x="5613" y="7447"/>
                  </a:lnTo>
                  <a:lnTo>
                    <a:pt x="5870" y="7117"/>
                  </a:lnTo>
                  <a:lnTo>
                    <a:pt x="6273" y="7007"/>
                  </a:lnTo>
                  <a:lnTo>
                    <a:pt x="6640" y="6824"/>
                  </a:lnTo>
                  <a:lnTo>
                    <a:pt x="7410" y="6420"/>
                  </a:lnTo>
                  <a:lnTo>
                    <a:pt x="8401" y="5980"/>
                  </a:lnTo>
                  <a:lnTo>
                    <a:pt x="9355" y="5577"/>
                  </a:lnTo>
                  <a:lnTo>
                    <a:pt x="10308" y="5246"/>
                  </a:lnTo>
                  <a:lnTo>
                    <a:pt x="11262" y="4880"/>
                  </a:lnTo>
                  <a:lnTo>
                    <a:pt x="12032" y="4623"/>
                  </a:lnTo>
                  <a:lnTo>
                    <a:pt x="12436" y="4403"/>
                  </a:lnTo>
                  <a:lnTo>
                    <a:pt x="12619" y="4219"/>
                  </a:lnTo>
                  <a:lnTo>
                    <a:pt x="12729" y="4183"/>
                  </a:lnTo>
                  <a:close/>
                  <a:moveTo>
                    <a:pt x="2385" y="1"/>
                  </a:moveTo>
                  <a:lnTo>
                    <a:pt x="2238" y="38"/>
                  </a:lnTo>
                  <a:lnTo>
                    <a:pt x="2202" y="74"/>
                  </a:lnTo>
                  <a:lnTo>
                    <a:pt x="2165" y="111"/>
                  </a:lnTo>
                  <a:lnTo>
                    <a:pt x="2055" y="368"/>
                  </a:lnTo>
                  <a:lnTo>
                    <a:pt x="1982" y="515"/>
                  </a:lnTo>
                  <a:lnTo>
                    <a:pt x="1578" y="1432"/>
                  </a:lnTo>
                  <a:lnTo>
                    <a:pt x="1541" y="1542"/>
                  </a:lnTo>
                  <a:lnTo>
                    <a:pt x="1578" y="1615"/>
                  </a:lnTo>
                  <a:lnTo>
                    <a:pt x="1615" y="1688"/>
                  </a:lnTo>
                  <a:lnTo>
                    <a:pt x="1688" y="1762"/>
                  </a:lnTo>
                  <a:lnTo>
                    <a:pt x="1761" y="1798"/>
                  </a:lnTo>
                  <a:lnTo>
                    <a:pt x="1835" y="1798"/>
                  </a:lnTo>
                  <a:lnTo>
                    <a:pt x="1908" y="1762"/>
                  </a:lnTo>
                  <a:lnTo>
                    <a:pt x="1982" y="1652"/>
                  </a:lnTo>
                  <a:lnTo>
                    <a:pt x="2128" y="1358"/>
                  </a:lnTo>
                  <a:lnTo>
                    <a:pt x="2092" y="2165"/>
                  </a:lnTo>
                  <a:lnTo>
                    <a:pt x="2092" y="2972"/>
                  </a:lnTo>
                  <a:lnTo>
                    <a:pt x="2055" y="4073"/>
                  </a:lnTo>
                  <a:lnTo>
                    <a:pt x="1982" y="4109"/>
                  </a:lnTo>
                  <a:lnTo>
                    <a:pt x="1835" y="4073"/>
                  </a:lnTo>
                  <a:lnTo>
                    <a:pt x="1725" y="3999"/>
                  </a:lnTo>
                  <a:lnTo>
                    <a:pt x="1615" y="3999"/>
                  </a:lnTo>
                  <a:lnTo>
                    <a:pt x="1541" y="4036"/>
                  </a:lnTo>
                  <a:lnTo>
                    <a:pt x="1505" y="4109"/>
                  </a:lnTo>
                  <a:lnTo>
                    <a:pt x="1541" y="4219"/>
                  </a:lnTo>
                  <a:lnTo>
                    <a:pt x="1651" y="4293"/>
                  </a:lnTo>
                  <a:lnTo>
                    <a:pt x="1761" y="4366"/>
                  </a:lnTo>
                  <a:lnTo>
                    <a:pt x="1908" y="4403"/>
                  </a:lnTo>
                  <a:lnTo>
                    <a:pt x="2055" y="4439"/>
                  </a:lnTo>
                  <a:lnTo>
                    <a:pt x="2055" y="5540"/>
                  </a:lnTo>
                  <a:lnTo>
                    <a:pt x="1908" y="5577"/>
                  </a:lnTo>
                  <a:lnTo>
                    <a:pt x="1651" y="5613"/>
                  </a:lnTo>
                  <a:lnTo>
                    <a:pt x="1615" y="5687"/>
                  </a:lnTo>
                  <a:lnTo>
                    <a:pt x="1541" y="5723"/>
                  </a:lnTo>
                  <a:lnTo>
                    <a:pt x="1541" y="5760"/>
                  </a:lnTo>
                  <a:lnTo>
                    <a:pt x="1505" y="5797"/>
                  </a:lnTo>
                  <a:lnTo>
                    <a:pt x="1541" y="5833"/>
                  </a:lnTo>
                  <a:lnTo>
                    <a:pt x="1578" y="5833"/>
                  </a:lnTo>
                  <a:lnTo>
                    <a:pt x="1651" y="5907"/>
                  </a:lnTo>
                  <a:lnTo>
                    <a:pt x="2055" y="5907"/>
                  </a:lnTo>
                  <a:lnTo>
                    <a:pt x="2092" y="6200"/>
                  </a:lnTo>
                  <a:lnTo>
                    <a:pt x="2092" y="7154"/>
                  </a:lnTo>
                  <a:lnTo>
                    <a:pt x="1835" y="7227"/>
                  </a:lnTo>
                  <a:lnTo>
                    <a:pt x="1541" y="7374"/>
                  </a:lnTo>
                  <a:lnTo>
                    <a:pt x="1505" y="7411"/>
                  </a:lnTo>
                  <a:lnTo>
                    <a:pt x="1505" y="7447"/>
                  </a:lnTo>
                  <a:lnTo>
                    <a:pt x="1541" y="7484"/>
                  </a:lnTo>
                  <a:lnTo>
                    <a:pt x="1578" y="7521"/>
                  </a:lnTo>
                  <a:lnTo>
                    <a:pt x="2092" y="7521"/>
                  </a:lnTo>
                  <a:lnTo>
                    <a:pt x="2165" y="8951"/>
                  </a:lnTo>
                  <a:lnTo>
                    <a:pt x="2165" y="8988"/>
                  </a:lnTo>
                  <a:lnTo>
                    <a:pt x="1982" y="8951"/>
                  </a:lnTo>
                  <a:lnTo>
                    <a:pt x="1578" y="8951"/>
                  </a:lnTo>
                  <a:lnTo>
                    <a:pt x="1505" y="8988"/>
                  </a:lnTo>
                  <a:lnTo>
                    <a:pt x="1468" y="9061"/>
                  </a:lnTo>
                  <a:lnTo>
                    <a:pt x="1468" y="9135"/>
                  </a:lnTo>
                  <a:lnTo>
                    <a:pt x="1541" y="9208"/>
                  </a:lnTo>
                  <a:lnTo>
                    <a:pt x="1688" y="9245"/>
                  </a:lnTo>
                  <a:lnTo>
                    <a:pt x="1835" y="9318"/>
                  </a:lnTo>
                  <a:lnTo>
                    <a:pt x="2202" y="9391"/>
                  </a:lnTo>
                  <a:lnTo>
                    <a:pt x="2238" y="10419"/>
                  </a:lnTo>
                  <a:lnTo>
                    <a:pt x="2018" y="10419"/>
                  </a:lnTo>
                  <a:lnTo>
                    <a:pt x="1798" y="10455"/>
                  </a:lnTo>
                  <a:lnTo>
                    <a:pt x="1725" y="10529"/>
                  </a:lnTo>
                  <a:lnTo>
                    <a:pt x="1651" y="10602"/>
                  </a:lnTo>
                  <a:lnTo>
                    <a:pt x="1578" y="10675"/>
                  </a:lnTo>
                  <a:lnTo>
                    <a:pt x="1615" y="10749"/>
                  </a:lnTo>
                  <a:lnTo>
                    <a:pt x="1688" y="10822"/>
                  </a:lnTo>
                  <a:lnTo>
                    <a:pt x="2128" y="10822"/>
                  </a:lnTo>
                  <a:lnTo>
                    <a:pt x="2275" y="10859"/>
                  </a:lnTo>
                  <a:lnTo>
                    <a:pt x="2275" y="10895"/>
                  </a:lnTo>
                  <a:lnTo>
                    <a:pt x="2312" y="11702"/>
                  </a:lnTo>
                  <a:lnTo>
                    <a:pt x="2348" y="11959"/>
                  </a:lnTo>
                  <a:lnTo>
                    <a:pt x="2385" y="12106"/>
                  </a:lnTo>
                  <a:lnTo>
                    <a:pt x="2495" y="12216"/>
                  </a:lnTo>
                  <a:lnTo>
                    <a:pt x="2568" y="12253"/>
                  </a:lnTo>
                  <a:lnTo>
                    <a:pt x="2679" y="12253"/>
                  </a:lnTo>
                  <a:lnTo>
                    <a:pt x="2752" y="12216"/>
                  </a:lnTo>
                  <a:lnTo>
                    <a:pt x="2789" y="12143"/>
                  </a:lnTo>
                  <a:lnTo>
                    <a:pt x="2825" y="12106"/>
                  </a:lnTo>
                  <a:lnTo>
                    <a:pt x="3009" y="11959"/>
                  </a:lnTo>
                  <a:lnTo>
                    <a:pt x="3265" y="11886"/>
                  </a:lnTo>
                  <a:lnTo>
                    <a:pt x="3486" y="11849"/>
                  </a:lnTo>
                  <a:lnTo>
                    <a:pt x="3742" y="11849"/>
                  </a:lnTo>
                  <a:lnTo>
                    <a:pt x="3742" y="12033"/>
                  </a:lnTo>
                  <a:lnTo>
                    <a:pt x="3742" y="12216"/>
                  </a:lnTo>
                  <a:lnTo>
                    <a:pt x="3816" y="12363"/>
                  </a:lnTo>
                  <a:lnTo>
                    <a:pt x="3889" y="12509"/>
                  </a:lnTo>
                  <a:lnTo>
                    <a:pt x="3962" y="12583"/>
                  </a:lnTo>
                  <a:lnTo>
                    <a:pt x="4036" y="12546"/>
                  </a:lnTo>
                  <a:lnTo>
                    <a:pt x="4109" y="12509"/>
                  </a:lnTo>
                  <a:lnTo>
                    <a:pt x="4146" y="12436"/>
                  </a:lnTo>
                  <a:lnTo>
                    <a:pt x="4072" y="12216"/>
                  </a:lnTo>
                  <a:lnTo>
                    <a:pt x="4036" y="12069"/>
                  </a:lnTo>
                  <a:lnTo>
                    <a:pt x="4036" y="11886"/>
                  </a:lnTo>
                  <a:lnTo>
                    <a:pt x="5063" y="11922"/>
                  </a:lnTo>
                  <a:lnTo>
                    <a:pt x="5063" y="12143"/>
                  </a:lnTo>
                  <a:lnTo>
                    <a:pt x="5100" y="12619"/>
                  </a:lnTo>
                  <a:lnTo>
                    <a:pt x="5136" y="12693"/>
                  </a:lnTo>
                  <a:lnTo>
                    <a:pt x="5173" y="12766"/>
                  </a:lnTo>
                  <a:lnTo>
                    <a:pt x="5320" y="12766"/>
                  </a:lnTo>
                  <a:lnTo>
                    <a:pt x="5466" y="12729"/>
                  </a:lnTo>
                  <a:lnTo>
                    <a:pt x="5503" y="12619"/>
                  </a:lnTo>
                  <a:lnTo>
                    <a:pt x="5540" y="12473"/>
                  </a:lnTo>
                  <a:lnTo>
                    <a:pt x="5466" y="12363"/>
                  </a:lnTo>
                  <a:lnTo>
                    <a:pt x="5393" y="12326"/>
                  </a:lnTo>
                  <a:lnTo>
                    <a:pt x="5356" y="12106"/>
                  </a:lnTo>
                  <a:lnTo>
                    <a:pt x="5283" y="11922"/>
                  </a:lnTo>
                  <a:lnTo>
                    <a:pt x="5906" y="11959"/>
                  </a:lnTo>
                  <a:lnTo>
                    <a:pt x="6493" y="11959"/>
                  </a:lnTo>
                  <a:lnTo>
                    <a:pt x="6493" y="11996"/>
                  </a:lnTo>
                  <a:lnTo>
                    <a:pt x="6457" y="12179"/>
                  </a:lnTo>
                  <a:lnTo>
                    <a:pt x="6420" y="12399"/>
                  </a:lnTo>
                  <a:lnTo>
                    <a:pt x="6457" y="12583"/>
                  </a:lnTo>
                  <a:lnTo>
                    <a:pt x="6567" y="12766"/>
                  </a:lnTo>
                  <a:lnTo>
                    <a:pt x="6603" y="12840"/>
                  </a:lnTo>
                  <a:lnTo>
                    <a:pt x="6677" y="12876"/>
                  </a:lnTo>
                  <a:lnTo>
                    <a:pt x="6750" y="12876"/>
                  </a:lnTo>
                  <a:lnTo>
                    <a:pt x="6824" y="12840"/>
                  </a:lnTo>
                  <a:lnTo>
                    <a:pt x="6897" y="12766"/>
                  </a:lnTo>
                  <a:lnTo>
                    <a:pt x="6897" y="12729"/>
                  </a:lnTo>
                  <a:lnTo>
                    <a:pt x="6897" y="12656"/>
                  </a:lnTo>
                  <a:lnTo>
                    <a:pt x="6824" y="12619"/>
                  </a:lnTo>
                  <a:lnTo>
                    <a:pt x="6787" y="12583"/>
                  </a:lnTo>
                  <a:lnTo>
                    <a:pt x="6713" y="12399"/>
                  </a:lnTo>
                  <a:lnTo>
                    <a:pt x="6677" y="12216"/>
                  </a:lnTo>
                  <a:lnTo>
                    <a:pt x="6640" y="11996"/>
                  </a:lnTo>
                  <a:lnTo>
                    <a:pt x="6640" y="11959"/>
                  </a:lnTo>
                  <a:lnTo>
                    <a:pt x="7924" y="11996"/>
                  </a:lnTo>
                  <a:lnTo>
                    <a:pt x="7851" y="12033"/>
                  </a:lnTo>
                  <a:lnTo>
                    <a:pt x="7814" y="12106"/>
                  </a:lnTo>
                  <a:lnTo>
                    <a:pt x="7777" y="12253"/>
                  </a:lnTo>
                  <a:lnTo>
                    <a:pt x="7777" y="12399"/>
                  </a:lnTo>
                  <a:lnTo>
                    <a:pt x="7777" y="12509"/>
                  </a:lnTo>
                  <a:lnTo>
                    <a:pt x="7814" y="12619"/>
                  </a:lnTo>
                  <a:lnTo>
                    <a:pt x="7887" y="12729"/>
                  </a:lnTo>
                  <a:lnTo>
                    <a:pt x="7961" y="12766"/>
                  </a:lnTo>
                  <a:lnTo>
                    <a:pt x="8034" y="12729"/>
                  </a:lnTo>
                  <a:lnTo>
                    <a:pt x="8107" y="12693"/>
                  </a:lnTo>
                  <a:lnTo>
                    <a:pt x="8144" y="12619"/>
                  </a:lnTo>
                  <a:lnTo>
                    <a:pt x="8107" y="12473"/>
                  </a:lnTo>
                  <a:lnTo>
                    <a:pt x="8071" y="12289"/>
                  </a:lnTo>
                  <a:lnTo>
                    <a:pt x="8071" y="12179"/>
                  </a:lnTo>
                  <a:lnTo>
                    <a:pt x="8034" y="12106"/>
                  </a:lnTo>
                  <a:lnTo>
                    <a:pt x="8034" y="12033"/>
                  </a:lnTo>
                  <a:lnTo>
                    <a:pt x="8034" y="11996"/>
                  </a:lnTo>
                  <a:lnTo>
                    <a:pt x="9391" y="11996"/>
                  </a:lnTo>
                  <a:lnTo>
                    <a:pt x="9318" y="12216"/>
                  </a:lnTo>
                  <a:lnTo>
                    <a:pt x="9318" y="12473"/>
                  </a:lnTo>
                  <a:lnTo>
                    <a:pt x="9355" y="12546"/>
                  </a:lnTo>
                  <a:lnTo>
                    <a:pt x="9428" y="12583"/>
                  </a:lnTo>
                  <a:lnTo>
                    <a:pt x="9611" y="12583"/>
                  </a:lnTo>
                  <a:lnTo>
                    <a:pt x="9685" y="12546"/>
                  </a:lnTo>
                  <a:lnTo>
                    <a:pt x="9721" y="12473"/>
                  </a:lnTo>
                  <a:lnTo>
                    <a:pt x="9721" y="12436"/>
                  </a:lnTo>
                  <a:lnTo>
                    <a:pt x="9721" y="12363"/>
                  </a:lnTo>
                  <a:lnTo>
                    <a:pt x="9611" y="12326"/>
                  </a:lnTo>
                  <a:lnTo>
                    <a:pt x="9611" y="11996"/>
                  </a:lnTo>
                  <a:lnTo>
                    <a:pt x="10638" y="11996"/>
                  </a:lnTo>
                  <a:lnTo>
                    <a:pt x="10675" y="12253"/>
                  </a:lnTo>
                  <a:lnTo>
                    <a:pt x="10748" y="12509"/>
                  </a:lnTo>
                  <a:lnTo>
                    <a:pt x="10822" y="12583"/>
                  </a:lnTo>
                  <a:lnTo>
                    <a:pt x="10969" y="12583"/>
                  </a:lnTo>
                  <a:lnTo>
                    <a:pt x="11005" y="12509"/>
                  </a:lnTo>
                  <a:lnTo>
                    <a:pt x="11042" y="12399"/>
                  </a:lnTo>
                  <a:lnTo>
                    <a:pt x="10969" y="12179"/>
                  </a:lnTo>
                  <a:lnTo>
                    <a:pt x="10895" y="11996"/>
                  </a:lnTo>
                  <a:lnTo>
                    <a:pt x="12106" y="11996"/>
                  </a:lnTo>
                  <a:lnTo>
                    <a:pt x="12069" y="12069"/>
                  </a:lnTo>
                  <a:lnTo>
                    <a:pt x="12032" y="12143"/>
                  </a:lnTo>
                  <a:lnTo>
                    <a:pt x="11996" y="12363"/>
                  </a:lnTo>
                  <a:lnTo>
                    <a:pt x="12032" y="12473"/>
                  </a:lnTo>
                  <a:lnTo>
                    <a:pt x="12069" y="12619"/>
                  </a:lnTo>
                  <a:lnTo>
                    <a:pt x="12142" y="12729"/>
                  </a:lnTo>
                  <a:lnTo>
                    <a:pt x="12216" y="12803"/>
                  </a:lnTo>
                  <a:lnTo>
                    <a:pt x="12289" y="12840"/>
                  </a:lnTo>
                  <a:lnTo>
                    <a:pt x="12362" y="12803"/>
                  </a:lnTo>
                  <a:lnTo>
                    <a:pt x="12399" y="12766"/>
                  </a:lnTo>
                  <a:lnTo>
                    <a:pt x="12399" y="12693"/>
                  </a:lnTo>
                  <a:lnTo>
                    <a:pt x="12362" y="12546"/>
                  </a:lnTo>
                  <a:lnTo>
                    <a:pt x="12289" y="12363"/>
                  </a:lnTo>
                  <a:lnTo>
                    <a:pt x="12252" y="12179"/>
                  </a:lnTo>
                  <a:lnTo>
                    <a:pt x="12252" y="11959"/>
                  </a:lnTo>
                  <a:lnTo>
                    <a:pt x="13353" y="11959"/>
                  </a:lnTo>
                  <a:lnTo>
                    <a:pt x="13280" y="12106"/>
                  </a:lnTo>
                  <a:lnTo>
                    <a:pt x="13243" y="12253"/>
                  </a:lnTo>
                  <a:lnTo>
                    <a:pt x="13243" y="12436"/>
                  </a:lnTo>
                  <a:lnTo>
                    <a:pt x="13316" y="12583"/>
                  </a:lnTo>
                  <a:lnTo>
                    <a:pt x="13353" y="12619"/>
                  </a:lnTo>
                  <a:lnTo>
                    <a:pt x="13426" y="12656"/>
                  </a:lnTo>
                  <a:lnTo>
                    <a:pt x="13500" y="12656"/>
                  </a:lnTo>
                  <a:lnTo>
                    <a:pt x="13573" y="12583"/>
                  </a:lnTo>
                  <a:lnTo>
                    <a:pt x="13610" y="12436"/>
                  </a:lnTo>
                  <a:lnTo>
                    <a:pt x="13536" y="12216"/>
                  </a:lnTo>
                  <a:lnTo>
                    <a:pt x="13536" y="12069"/>
                  </a:lnTo>
                  <a:lnTo>
                    <a:pt x="13573" y="11922"/>
                  </a:lnTo>
                  <a:lnTo>
                    <a:pt x="14563" y="11886"/>
                  </a:lnTo>
                  <a:lnTo>
                    <a:pt x="14563" y="11886"/>
                  </a:lnTo>
                  <a:lnTo>
                    <a:pt x="14527" y="12363"/>
                  </a:lnTo>
                  <a:lnTo>
                    <a:pt x="14563" y="12436"/>
                  </a:lnTo>
                  <a:lnTo>
                    <a:pt x="14637" y="12509"/>
                  </a:lnTo>
                  <a:lnTo>
                    <a:pt x="14747" y="12509"/>
                  </a:lnTo>
                  <a:lnTo>
                    <a:pt x="14820" y="12473"/>
                  </a:lnTo>
                  <a:lnTo>
                    <a:pt x="14893" y="12399"/>
                  </a:lnTo>
                  <a:lnTo>
                    <a:pt x="14967" y="12289"/>
                  </a:lnTo>
                  <a:lnTo>
                    <a:pt x="14967" y="12179"/>
                  </a:lnTo>
                  <a:lnTo>
                    <a:pt x="14967" y="12069"/>
                  </a:lnTo>
                  <a:lnTo>
                    <a:pt x="14930" y="11996"/>
                  </a:lnTo>
                  <a:lnTo>
                    <a:pt x="14857" y="11959"/>
                  </a:lnTo>
                  <a:lnTo>
                    <a:pt x="14857" y="11886"/>
                  </a:lnTo>
                  <a:lnTo>
                    <a:pt x="16618" y="11776"/>
                  </a:lnTo>
                  <a:lnTo>
                    <a:pt x="16654" y="11812"/>
                  </a:lnTo>
                  <a:lnTo>
                    <a:pt x="16544" y="11996"/>
                  </a:lnTo>
                  <a:lnTo>
                    <a:pt x="16361" y="12179"/>
                  </a:lnTo>
                  <a:lnTo>
                    <a:pt x="16287" y="12289"/>
                  </a:lnTo>
                  <a:lnTo>
                    <a:pt x="16251" y="12363"/>
                  </a:lnTo>
                  <a:lnTo>
                    <a:pt x="16287" y="12436"/>
                  </a:lnTo>
                  <a:lnTo>
                    <a:pt x="16324" y="12509"/>
                  </a:lnTo>
                  <a:lnTo>
                    <a:pt x="16397" y="12546"/>
                  </a:lnTo>
                  <a:lnTo>
                    <a:pt x="16471" y="12583"/>
                  </a:lnTo>
                  <a:lnTo>
                    <a:pt x="16544" y="12583"/>
                  </a:lnTo>
                  <a:lnTo>
                    <a:pt x="16581" y="12546"/>
                  </a:lnTo>
                  <a:lnTo>
                    <a:pt x="16728" y="12473"/>
                  </a:lnTo>
                  <a:lnTo>
                    <a:pt x="16801" y="12363"/>
                  </a:lnTo>
                  <a:lnTo>
                    <a:pt x="16984" y="12106"/>
                  </a:lnTo>
                  <a:lnTo>
                    <a:pt x="17461" y="11482"/>
                  </a:lnTo>
                  <a:lnTo>
                    <a:pt x="17461" y="11409"/>
                  </a:lnTo>
                  <a:lnTo>
                    <a:pt x="17461" y="11336"/>
                  </a:lnTo>
                  <a:lnTo>
                    <a:pt x="17461" y="11262"/>
                  </a:lnTo>
                  <a:lnTo>
                    <a:pt x="17425" y="11189"/>
                  </a:lnTo>
                  <a:lnTo>
                    <a:pt x="17058" y="10895"/>
                  </a:lnTo>
                  <a:lnTo>
                    <a:pt x="16728" y="10639"/>
                  </a:lnTo>
                  <a:lnTo>
                    <a:pt x="16654" y="10602"/>
                  </a:lnTo>
                  <a:lnTo>
                    <a:pt x="16581" y="10602"/>
                  </a:lnTo>
                  <a:lnTo>
                    <a:pt x="16544" y="10639"/>
                  </a:lnTo>
                  <a:lnTo>
                    <a:pt x="16471" y="10675"/>
                  </a:lnTo>
                  <a:lnTo>
                    <a:pt x="16434" y="10785"/>
                  </a:lnTo>
                  <a:lnTo>
                    <a:pt x="16434" y="10859"/>
                  </a:lnTo>
                  <a:lnTo>
                    <a:pt x="16471" y="10932"/>
                  </a:lnTo>
                  <a:lnTo>
                    <a:pt x="16801" y="11226"/>
                  </a:lnTo>
                  <a:lnTo>
                    <a:pt x="13940" y="11372"/>
                  </a:lnTo>
                  <a:lnTo>
                    <a:pt x="14050" y="11336"/>
                  </a:lnTo>
                  <a:lnTo>
                    <a:pt x="14270" y="11189"/>
                  </a:lnTo>
                  <a:lnTo>
                    <a:pt x="14343" y="11115"/>
                  </a:lnTo>
                  <a:lnTo>
                    <a:pt x="14417" y="11005"/>
                  </a:lnTo>
                  <a:lnTo>
                    <a:pt x="14417" y="10932"/>
                  </a:lnTo>
                  <a:lnTo>
                    <a:pt x="14380" y="10895"/>
                  </a:lnTo>
                  <a:lnTo>
                    <a:pt x="14233" y="10895"/>
                  </a:lnTo>
                  <a:lnTo>
                    <a:pt x="14123" y="10932"/>
                  </a:lnTo>
                  <a:lnTo>
                    <a:pt x="13903" y="11079"/>
                  </a:lnTo>
                  <a:lnTo>
                    <a:pt x="13720" y="11226"/>
                  </a:lnTo>
                  <a:lnTo>
                    <a:pt x="13573" y="11409"/>
                  </a:lnTo>
                  <a:lnTo>
                    <a:pt x="12289" y="11446"/>
                  </a:lnTo>
                  <a:lnTo>
                    <a:pt x="12546" y="11336"/>
                  </a:lnTo>
                  <a:lnTo>
                    <a:pt x="12839" y="11226"/>
                  </a:lnTo>
                  <a:lnTo>
                    <a:pt x="13169" y="11079"/>
                  </a:lnTo>
                  <a:lnTo>
                    <a:pt x="13500" y="10895"/>
                  </a:lnTo>
                  <a:lnTo>
                    <a:pt x="13793" y="10675"/>
                  </a:lnTo>
                  <a:lnTo>
                    <a:pt x="14050" y="10419"/>
                  </a:lnTo>
                  <a:lnTo>
                    <a:pt x="14087" y="10308"/>
                  </a:lnTo>
                  <a:lnTo>
                    <a:pt x="14050" y="10235"/>
                  </a:lnTo>
                  <a:lnTo>
                    <a:pt x="13976" y="10198"/>
                  </a:lnTo>
                  <a:lnTo>
                    <a:pt x="13903" y="10235"/>
                  </a:lnTo>
                  <a:lnTo>
                    <a:pt x="13646" y="10382"/>
                  </a:lnTo>
                  <a:lnTo>
                    <a:pt x="13390" y="10565"/>
                  </a:lnTo>
                  <a:lnTo>
                    <a:pt x="13133" y="10749"/>
                  </a:lnTo>
                  <a:lnTo>
                    <a:pt x="12876" y="10895"/>
                  </a:lnTo>
                  <a:lnTo>
                    <a:pt x="12583" y="11042"/>
                  </a:lnTo>
                  <a:lnTo>
                    <a:pt x="12289" y="11152"/>
                  </a:lnTo>
                  <a:lnTo>
                    <a:pt x="11996" y="11299"/>
                  </a:lnTo>
                  <a:lnTo>
                    <a:pt x="11702" y="11446"/>
                  </a:lnTo>
                  <a:lnTo>
                    <a:pt x="10162" y="11482"/>
                  </a:lnTo>
                  <a:lnTo>
                    <a:pt x="10602" y="11299"/>
                  </a:lnTo>
                  <a:lnTo>
                    <a:pt x="12216" y="10639"/>
                  </a:lnTo>
                  <a:lnTo>
                    <a:pt x="12766" y="10455"/>
                  </a:lnTo>
                  <a:lnTo>
                    <a:pt x="13316" y="10162"/>
                  </a:lnTo>
                  <a:lnTo>
                    <a:pt x="13573" y="10015"/>
                  </a:lnTo>
                  <a:lnTo>
                    <a:pt x="13793" y="9832"/>
                  </a:lnTo>
                  <a:lnTo>
                    <a:pt x="13976" y="9612"/>
                  </a:lnTo>
                  <a:lnTo>
                    <a:pt x="14087" y="9355"/>
                  </a:lnTo>
                  <a:lnTo>
                    <a:pt x="14087" y="9245"/>
                  </a:lnTo>
                  <a:lnTo>
                    <a:pt x="14050" y="9208"/>
                  </a:lnTo>
                  <a:lnTo>
                    <a:pt x="13940" y="9171"/>
                  </a:lnTo>
                  <a:lnTo>
                    <a:pt x="13866" y="9208"/>
                  </a:lnTo>
                  <a:lnTo>
                    <a:pt x="13463" y="9612"/>
                  </a:lnTo>
                  <a:lnTo>
                    <a:pt x="13243" y="9795"/>
                  </a:lnTo>
                  <a:lnTo>
                    <a:pt x="12986" y="9978"/>
                  </a:lnTo>
                  <a:lnTo>
                    <a:pt x="12693" y="10125"/>
                  </a:lnTo>
                  <a:lnTo>
                    <a:pt x="12399" y="10235"/>
                  </a:lnTo>
                  <a:lnTo>
                    <a:pt x="11776" y="10492"/>
                  </a:lnTo>
                  <a:lnTo>
                    <a:pt x="10418" y="11042"/>
                  </a:lnTo>
                  <a:lnTo>
                    <a:pt x="9905" y="11262"/>
                  </a:lnTo>
                  <a:lnTo>
                    <a:pt x="9428" y="11482"/>
                  </a:lnTo>
                  <a:lnTo>
                    <a:pt x="7667" y="11482"/>
                  </a:lnTo>
                  <a:lnTo>
                    <a:pt x="8621" y="11152"/>
                  </a:lnTo>
                  <a:lnTo>
                    <a:pt x="10895" y="10419"/>
                  </a:lnTo>
                  <a:lnTo>
                    <a:pt x="11335" y="10235"/>
                  </a:lnTo>
                  <a:lnTo>
                    <a:pt x="11776" y="10052"/>
                  </a:lnTo>
                  <a:lnTo>
                    <a:pt x="12179" y="9832"/>
                  </a:lnTo>
                  <a:lnTo>
                    <a:pt x="12583" y="9575"/>
                  </a:lnTo>
                  <a:lnTo>
                    <a:pt x="13426" y="9025"/>
                  </a:lnTo>
                  <a:lnTo>
                    <a:pt x="13866" y="8768"/>
                  </a:lnTo>
                  <a:lnTo>
                    <a:pt x="14307" y="8548"/>
                  </a:lnTo>
                  <a:lnTo>
                    <a:pt x="14380" y="8511"/>
                  </a:lnTo>
                  <a:lnTo>
                    <a:pt x="14417" y="8474"/>
                  </a:lnTo>
                  <a:lnTo>
                    <a:pt x="14417" y="8841"/>
                  </a:lnTo>
                  <a:lnTo>
                    <a:pt x="14453" y="8915"/>
                  </a:lnTo>
                  <a:lnTo>
                    <a:pt x="14490" y="8951"/>
                  </a:lnTo>
                  <a:lnTo>
                    <a:pt x="14527" y="8988"/>
                  </a:lnTo>
                  <a:lnTo>
                    <a:pt x="14600" y="9025"/>
                  </a:lnTo>
                  <a:lnTo>
                    <a:pt x="14673" y="8988"/>
                  </a:lnTo>
                  <a:lnTo>
                    <a:pt x="14747" y="8951"/>
                  </a:lnTo>
                  <a:lnTo>
                    <a:pt x="14783" y="8915"/>
                  </a:lnTo>
                  <a:lnTo>
                    <a:pt x="14783" y="8841"/>
                  </a:lnTo>
                  <a:lnTo>
                    <a:pt x="14783" y="8291"/>
                  </a:lnTo>
                  <a:lnTo>
                    <a:pt x="14747" y="8034"/>
                  </a:lnTo>
                  <a:lnTo>
                    <a:pt x="14673" y="7777"/>
                  </a:lnTo>
                  <a:lnTo>
                    <a:pt x="15077" y="8181"/>
                  </a:lnTo>
                  <a:lnTo>
                    <a:pt x="15517" y="8584"/>
                  </a:lnTo>
                  <a:lnTo>
                    <a:pt x="15737" y="8768"/>
                  </a:lnTo>
                  <a:lnTo>
                    <a:pt x="15847" y="8841"/>
                  </a:lnTo>
                  <a:lnTo>
                    <a:pt x="15994" y="8878"/>
                  </a:lnTo>
                  <a:lnTo>
                    <a:pt x="16361" y="8915"/>
                  </a:lnTo>
                  <a:lnTo>
                    <a:pt x="16764" y="8915"/>
                  </a:lnTo>
                  <a:lnTo>
                    <a:pt x="17204" y="8878"/>
                  </a:lnTo>
                  <a:lnTo>
                    <a:pt x="17608" y="8731"/>
                  </a:lnTo>
                  <a:lnTo>
                    <a:pt x="17681" y="8695"/>
                  </a:lnTo>
                  <a:lnTo>
                    <a:pt x="17755" y="8584"/>
                  </a:lnTo>
                  <a:lnTo>
                    <a:pt x="17791" y="8511"/>
                  </a:lnTo>
                  <a:lnTo>
                    <a:pt x="17755" y="8438"/>
                  </a:lnTo>
                  <a:lnTo>
                    <a:pt x="17718" y="8328"/>
                  </a:lnTo>
                  <a:lnTo>
                    <a:pt x="17681" y="8291"/>
                  </a:lnTo>
                  <a:lnTo>
                    <a:pt x="17571" y="8254"/>
                  </a:lnTo>
                  <a:lnTo>
                    <a:pt x="17461" y="8254"/>
                  </a:lnTo>
                  <a:lnTo>
                    <a:pt x="17131" y="8364"/>
                  </a:lnTo>
                  <a:lnTo>
                    <a:pt x="16764" y="8401"/>
                  </a:lnTo>
                  <a:lnTo>
                    <a:pt x="16397" y="8438"/>
                  </a:lnTo>
                  <a:lnTo>
                    <a:pt x="16177" y="8401"/>
                  </a:lnTo>
                  <a:lnTo>
                    <a:pt x="16031" y="8364"/>
                  </a:lnTo>
                  <a:lnTo>
                    <a:pt x="15480" y="7888"/>
                  </a:lnTo>
                  <a:lnTo>
                    <a:pt x="15004" y="7374"/>
                  </a:lnTo>
                  <a:lnTo>
                    <a:pt x="14563" y="6824"/>
                  </a:lnTo>
                  <a:lnTo>
                    <a:pt x="14160" y="6237"/>
                  </a:lnTo>
                  <a:lnTo>
                    <a:pt x="13830" y="5613"/>
                  </a:lnTo>
                  <a:lnTo>
                    <a:pt x="13536" y="4990"/>
                  </a:lnTo>
                  <a:lnTo>
                    <a:pt x="13096" y="3926"/>
                  </a:lnTo>
                  <a:lnTo>
                    <a:pt x="12803" y="3412"/>
                  </a:lnTo>
                  <a:lnTo>
                    <a:pt x="12509" y="2936"/>
                  </a:lnTo>
                  <a:lnTo>
                    <a:pt x="12326" y="2752"/>
                  </a:lnTo>
                  <a:lnTo>
                    <a:pt x="12142" y="2532"/>
                  </a:lnTo>
                  <a:lnTo>
                    <a:pt x="11959" y="2349"/>
                  </a:lnTo>
                  <a:lnTo>
                    <a:pt x="11739" y="2202"/>
                  </a:lnTo>
                  <a:lnTo>
                    <a:pt x="11482" y="2092"/>
                  </a:lnTo>
                  <a:lnTo>
                    <a:pt x="11225" y="1982"/>
                  </a:lnTo>
                  <a:lnTo>
                    <a:pt x="10932" y="1908"/>
                  </a:lnTo>
                  <a:lnTo>
                    <a:pt x="10602" y="1872"/>
                  </a:lnTo>
                  <a:lnTo>
                    <a:pt x="10308" y="1872"/>
                  </a:lnTo>
                  <a:lnTo>
                    <a:pt x="9978" y="1908"/>
                  </a:lnTo>
                  <a:lnTo>
                    <a:pt x="9685" y="1982"/>
                  </a:lnTo>
                  <a:lnTo>
                    <a:pt x="9391" y="2055"/>
                  </a:lnTo>
                  <a:lnTo>
                    <a:pt x="9098" y="2202"/>
                  </a:lnTo>
                  <a:lnTo>
                    <a:pt x="8841" y="2349"/>
                  </a:lnTo>
                  <a:lnTo>
                    <a:pt x="8584" y="2495"/>
                  </a:lnTo>
                  <a:lnTo>
                    <a:pt x="8327" y="2715"/>
                  </a:lnTo>
                  <a:lnTo>
                    <a:pt x="7887" y="3119"/>
                  </a:lnTo>
                  <a:lnTo>
                    <a:pt x="7484" y="3632"/>
                  </a:lnTo>
                  <a:lnTo>
                    <a:pt x="7117" y="4146"/>
                  </a:lnTo>
                  <a:lnTo>
                    <a:pt x="6787" y="4660"/>
                  </a:lnTo>
                  <a:lnTo>
                    <a:pt x="6127" y="5833"/>
                  </a:lnTo>
                  <a:lnTo>
                    <a:pt x="5796" y="6457"/>
                  </a:lnTo>
                  <a:lnTo>
                    <a:pt x="5430" y="7044"/>
                  </a:lnTo>
                  <a:lnTo>
                    <a:pt x="4989" y="7594"/>
                  </a:lnTo>
                  <a:lnTo>
                    <a:pt x="4769" y="7851"/>
                  </a:lnTo>
                  <a:lnTo>
                    <a:pt x="4513" y="8071"/>
                  </a:lnTo>
                  <a:lnTo>
                    <a:pt x="4256" y="8291"/>
                  </a:lnTo>
                  <a:lnTo>
                    <a:pt x="3962" y="8474"/>
                  </a:lnTo>
                  <a:lnTo>
                    <a:pt x="3669" y="8621"/>
                  </a:lnTo>
                  <a:lnTo>
                    <a:pt x="3339" y="8731"/>
                  </a:lnTo>
                  <a:lnTo>
                    <a:pt x="3009" y="8841"/>
                  </a:lnTo>
                  <a:lnTo>
                    <a:pt x="2715" y="8915"/>
                  </a:lnTo>
                  <a:lnTo>
                    <a:pt x="2605" y="6200"/>
                  </a:lnTo>
                  <a:lnTo>
                    <a:pt x="2568" y="3119"/>
                  </a:lnTo>
                  <a:lnTo>
                    <a:pt x="2605" y="1505"/>
                  </a:lnTo>
                  <a:lnTo>
                    <a:pt x="2568" y="1138"/>
                  </a:lnTo>
                  <a:lnTo>
                    <a:pt x="2715" y="1395"/>
                  </a:lnTo>
                  <a:lnTo>
                    <a:pt x="2862" y="1652"/>
                  </a:lnTo>
                  <a:lnTo>
                    <a:pt x="2899" y="1725"/>
                  </a:lnTo>
                  <a:lnTo>
                    <a:pt x="2972" y="1762"/>
                  </a:lnTo>
                  <a:lnTo>
                    <a:pt x="3119" y="1762"/>
                  </a:lnTo>
                  <a:lnTo>
                    <a:pt x="3192" y="1688"/>
                  </a:lnTo>
                  <a:lnTo>
                    <a:pt x="3229" y="1652"/>
                  </a:lnTo>
                  <a:lnTo>
                    <a:pt x="3265" y="1578"/>
                  </a:lnTo>
                  <a:lnTo>
                    <a:pt x="3265" y="1505"/>
                  </a:lnTo>
                  <a:lnTo>
                    <a:pt x="3155" y="1138"/>
                  </a:lnTo>
                  <a:lnTo>
                    <a:pt x="2972" y="771"/>
                  </a:lnTo>
                  <a:lnTo>
                    <a:pt x="2568" y="111"/>
                  </a:lnTo>
                  <a:lnTo>
                    <a:pt x="2495" y="38"/>
                  </a:lnTo>
                  <a:lnTo>
                    <a:pt x="2385" y="1"/>
                  </a:lnTo>
                  <a:close/>
                  <a:moveTo>
                    <a:pt x="15554" y="12546"/>
                  </a:moveTo>
                  <a:lnTo>
                    <a:pt x="15480" y="12583"/>
                  </a:lnTo>
                  <a:lnTo>
                    <a:pt x="15370" y="12619"/>
                  </a:lnTo>
                  <a:lnTo>
                    <a:pt x="15224" y="12766"/>
                  </a:lnTo>
                  <a:lnTo>
                    <a:pt x="15077" y="12913"/>
                  </a:lnTo>
                  <a:lnTo>
                    <a:pt x="15077" y="12950"/>
                  </a:lnTo>
                  <a:lnTo>
                    <a:pt x="14820" y="12803"/>
                  </a:lnTo>
                  <a:lnTo>
                    <a:pt x="14527" y="12693"/>
                  </a:lnTo>
                  <a:lnTo>
                    <a:pt x="14453" y="12693"/>
                  </a:lnTo>
                  <a:lnTo>
                    <a:pt x="14417" y="12729"/>
                  </a:lnTo>
                  <a:lnTo>
                    <a:pt x="14380" y="12803"/>
                  </a:lnTo>
                  <a:lnTo>
                    <a:pt x="14380" y="12876"/>
                  </a:lnTo>
                  <a:lnTo>
                    <a:pt x="14563" y="13096"/>
                  </a:lnTo>
                  <a:lnTo>
                    <a:pt x="14783" y="13316"/>
                  </a:lnTo>
                  <a:lnTo>
                    <a:pt x="14673" y="13463"/>
                  </a:lnTo>
                  <a:lnTo>
                    <a:pt x="14490" y="13720"/>
                  </a:lnTo>
                  <a:lnTo>
                    <a:pt x="14417" y="13867"/>
                  </a:lnTo>
                  <a:lnTo>
                    <a:pt x="14417" y="14013"/>
                  </a:lnTo>
                  <a:lnTo>
                    <a:pt x="14453" y="14087"/>
                  </a:lnTo>
                  <a:lnTo>
                    <a:pt x="14490" y="14123"/>
                  </a:lnTo>
                  <a:lnTo>
                    <a:pt x="14600" y="14123"/>
                  </a:lnTo>
                  <a:lnTo>
                    <a:pt x="14673" y="14087"/>
                  </a:lnTo>
                  <a:lnTo>
                    <a:pt x="14783" y="14050"/>
                  </a:lnTo>
                  <a:lnTo>
                    <a:pt x="14893" y="13903"/>
                  </a:lnTo>
                  <a:lnTo>
                    <a:pt x="15150" y="13573"/>
                  </a:lnTo>
                  <a:lnTo>
                    <a:pt x="15590" y="13903"/>
                  </a:lnTo>
                  <a:lnTo>
                    <a:pt x="15700" y="13940"/>
                  </a:lnTo>
                  <a:lnTo>
                    <a:pt x="15774" y="13940"/>
                  </a:lnTo>
                  <a:lnTo>
                    <a:pt x="15847" y="13903"/>
                  </a:lnTo>
                  <a:lnTo>
                    <a:pt x="15884" y="13830"/>
                  </a:lnTo>
                  <a:lnTo>
                    <a:pt x="15921" y="13757"/>
                  </a:lnTo>
                  <a:lnTo>
                    <a:pt x="15921" y="13647"/>
                  </a:lnTo>
                  <a:lnTo>
                    <a:pt x="15921" y="13573"/>
                  </a:lnTo>
                  <a:lnTo>
                    <a:pt x="15847" y="13500"/>
                  </a:lnTo>
                  <a:lnTo>
                    <a:pt x="15407" y="13170"/>
                  </a:lnTo>
                  <a:lnTo>
                    <a:pt x="15480" y="13096"/>
                  </a:lnTo>
                  <a:lnTo>
                    <a:pt x="15590" y="12876"/>
                  </a:lnTo>
                  <a:lnTo>
                    <a:pt x="15664" y="12803"/>
                  </a:lnTo>
                  <a:lnTo>
                    <a:pt x="15737" y="12766"/>
                  </a:lnTo>
                  <a:lnTo>
                    <a:pt x="15774" y="12729"/>
                  </a:lnTo>
                  <a:lnTo>
                    <a:pt x="15811" y="12693"/>
                  </a:lnTo>
                  <a:lnTo>
                    <a:pt x="15811" y="12656"/>
                  </a:lnTo>
                  <a:lnTo>
                    <a:pt x="15774" y="12656"/>
                  </a:lnTo>
                  <a:lnTo>
                    <a:pt x="15664" y="12583"/>
                  </a:lnTo>
                  <a:lnTo>
                    <a:pt x="15554" y="12546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srgbClr val="A4C2F4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1" name="Shape 301"/>
            <p:cNvSpPr/>
            <p:nvPr/>
          </p:nvSpPr>
          <p:spPr>
            <a:xfrm>
              <a:off x="6844475" y="1037625"/>
              <a:ext cx="414525" cy="389750"/>
            </a:xfrm>
            <a:custGeom>
              <a:avLst/>
              <a:gdLst/>
              <a:ahLst/>
              <a:cxnLst/>
              <a:rect l="0" t="0" r="0" b="0"/>
              <a:pathLst>
                <a:path w="16581" h="15590" extrusionOk="0">
                  <a:moveTo>
                    <a:pt x="13793" y="2568"/>
                  </a:moveTo>
                  <a:lnTo>
                    <a:pt x="14123" y="2641"/>
                  </a:lnTo>
                  <a:lnTo>
                    <a:pt x="14123" y="2678"/>
                  </a:lnTo>
                  <a:lnTo>
                    <a:pt x="14086" y="2825"/>
                  </a:lnTo>
                  <a:lnTo>
                    <a:pt x="14013" y="2935"/>
                  </a:lnTo>
                  <a:lnTo>
                    <a:pt x="13866" y="3045"/>
                  </a:lnTo>
                  <a:lnTo>
                    <a:pt x="13756" y="3081"/>
                  </a:lnTo>
                  <a:lnTo>
                    <a:pt x="13573" y="2971"/>
                  </a:lnTo>
                  <a:lnTo>
                    <a:pt x="13609" y="2788"/>
                  </a:lnTo>
                  <a:lnTo>
                    <a:pt x="13683" y="2678"/>
                  </a:lnTo>
                  <a:lnTo>
                    <a:pt x="13720" y="2605"/>
                  </a:lnTo>
                  <a:lnTo>
                    <a:pt x="13793" y="2568"/>
                  </a:lnTo>
                  <a:close/>
                  <a:moveTo>
                    <a:pt x="9428" y="3705"/>
                  </a:moveTo>
                  <a:lnTo>
                    <a:pt x="9831" y="4475"/>
                  </a:lnTo>
                  <a:lnTo>
                    <a:pt x="10161" y="5246"/>
                  </a:lnTo>
                  <a:lnTo>
                    <a:pt x="8327" y="4402"/>
                  </a:lnTo>
                  <a:lnTo>
                    <a:pt x="8878" y="4035"/>
                  </a:lnTo>
                  <a:lnTo>
                    <a:pt x="9428" y="3705"/>
                  </a:lnTo>
                  <a:close/>
                  <a:moveTo>
                    <a:pt x="5283" y="3668"/>
                  </a:moveTo>
                  <a:lnTo>
                    <a:pt x="6383" y="4072"/>
                  </a:lnTo>
                  <a:lnTo>
                    <a:pt x="7410" y="4512"/>
                  </a:lnTo>
                  <a:lnTo>
                    <a:pt x="6383" y="5319"/>
                  </a:lnTo>
                  <a:lnTo>
                    <a:pt x="5393" y="6163"/>
                  </a:lnTo>
                  <a:lnTo>
                    <a:pt x="5319" y="5282"/>
                  </a:lnTo>
                  <a:lnTo>
                    <a:pt x="5283" y="4365"/>
                  </a:lnTo>
                  <a:lnTo>
                    <a:pt x="5283" y="3668"/>
                  </a:lnTo>
                  <a:close/>
                  <a:moveTo>
                    <a:pt x="13096" y="2494"/>
                  </a:moveTo>
                  <a:lnTo>
                    <a:pt x="13023" y="2641"/>
                  </a:lnTo>
                  <a:lnTo>
                    <a:pt x="12986" y="2825"/>
                  </a:lnTo>
                  <a:lnTo>
                    <a:pt x="12949" y="3008"/>
                  </a:lnTo>
                  <a:lnTo>
                    <a:pt x="12986" y="3191"/>
                  </a:lnTo>
                  <a:lnTo>
                    <a:pt x="13096" y="3412"/>
                  </a:lnTo>
                  <a:lnTo>
                    <a:pt x="13243" y="3595"/>
                  </a:lnTo>
                  <a:lnTo>
                    <a:pt x="13426" y="3705"/>
                  </a:lnTo>
                  <a:lnTo>
                    <a:pt x="13646" y="3778"/>
                  </a:lnTo>
                  <a:lnTo>
                    <a:pt x="13793" y="3815"/>
                  </a:lnTo>
                  <a:lnTo>
                    <a:pt x="13536" y="4512"/>
                  </a:lnTo>
                  <a:lnTo>
                    <a:pt x="13243" y="5209"/>
                  </a:lnTo>
                  <a:lnTo>
                    <a:pt x="12913" y="5869"/>
                  </a:lnTo>
                  <a:lnTo>
                    <a:pt x="12546" y="6529"/>
                  </a:lnTo>
                  <a:lnTo>
                    <a:pt x="11665" y="6016"/>
                  </a:lnTo>
                  <a:lnTo>
                    <a:pt x="10785" y="5576"/>
                  </a:lnTo>
                  <a:lnTo>
                    <a:pt x="10602" y="5026"/>
                  </a:lnTo>
                  <a:lnTo>
                    <a:pt x="10345" y="4475"/>
                  </a:lnTo>
                  <a:lnTo>
                    <a:pt x="10125" y="3962"/>
                  </a:lnTo>
                  <a:lnTo>
                    <a:pt x="9831" y="3448"/>
                  </a:lnTo>
                  <a:lnTo>
                    <a:pt x="10602" y="3045"/>
                  </a:lnTo>
                  <a:lnTo>
                    <a:pt x="11005" y="2898"/>
                  </a:lnTo>
                  <a:lnTo>
                    <a:pt x="11409" y="2751"/>
                  </a:lnTo>
                  <a:lnTo>
                    <a:pt x="11849" y="2641"/>
                  </a:lnTo>
                  <a:lnTo>
                    <a:pt x="12252" y="2568"/>
                  </a:lnTo>
                  <a:lnTo>
                    <a:pt x="12692" y="2494"/>
                  </a:lnTo>
                  <a:close/>
                  <a:moveTo>
                    <a:pt x="2605" y="6713"/>
                  </a:moveTo>
                  <a:lnTo>
                    <a:pt x="2678" y="6750"/>
                  </a:lnTo>
                  <a:lnTo>
                    <a:pt x="2752" y="6823"/>
                  </a:lnTo>
                  <a:lnTo>
                    <a:pt x="2788" y="6970"/>
                  </a:lnTo>
                  <a:lnTo>
                    <a:pt x="2752" y="7116"/>
                  </a:lnTo>
                  <a:lnTo>
                    <a:pt x="2715" y="7153"/>
                  </a:lnTo>
                  <a:lnTo>
                    <a:pt x="2605" y="7226"/>
                  </a:lnTo>
                  <a:lnTo>
                    <a:pt x="2458" y="7336"/>
                  </a:lnTo>
                  <a:lnTo>
                    <a:pt x="2165" y="7116"/>
                  </a:lnTo>
                  <a:lnTo>
                    <a:pt x="2275" y="6970"/>
                  </a:lnTo>
                  <a:lnTo>
                    <a:pt x="2275" y="6896"/>
                  </a:lnTo>
                  <a:lnTo>
                    <a:pt x="2458" y="6860"/>
                  </a:lnTo>
                  <a:lnTo>
                    <a:pt x="2715" y="6860"/>
                  </a:lnTo>
                  <a:lnTo>
                    <a:pt x="2715" y="6823"/>
                  </a:lnTo>
                  <a:lnTo>
                    <a:pt x="2678" y="6786"/>
                  </a:lnTo>
                  <a:lnTo>
                    <a:pt x="2605" y="6713"/>
                  </a:lnTo>
                  <a:close/>
                  <a:moveTo>
                    <a:pt x="8364" y="6529"/>
                  </a:moveTo>
                  <a:lnTo>
                    <a:pt x="8547" y="6566"/>
                  </a:lnTo>
                  <a:lnTo>
                    <a:pt x="8657" y="6603"/>
                  </a:lnTo>
                  <a:lnTo>
                    <a:pt x="8657" y="6713"/>
                  </a:lnTo>
                  <a:lnTo>
                    <a:pt x="8694" y="6860"/>
                  </a:lnTo>
                  <a:lnTo>
                    <a:pt x="8694" y="6970"/>
                  </a:lnTo>
                  <a:lnTo>
                    <a:pt x="8694" y="7116"/>
                  </a:lnTo>
                  <a:lnTo>
                    <a:pt x="8657" y="7226"/>
                  </a:lnTo>
                  <a:lnTo>
                    <a:pt x="8621" y="7336"/>
                  </a:lnTo>
                  <a:lnTo>
                    <a:pt x="8547" y="7446"/>
                  </a:lnTo>
                  <a:lnTo>
                    <a:pt x="8364" y="7446"/>
                  </a:lnTo>
                  <a:lnTo>
                    <a:pt x="8107" y="7520"/>
                  </a:lnTo>
                  <a:lnTo>
                    <a:pt x="7850" y="7593"/>
                  </a:lnTo>
                  <a:lnTo>
                    <a:pt x="7704" y="7483"/>
                  </a:lnTo>
                  <a:lnTo>
                    <a:pt x="7630" y="7336"/>
                  </a:lnTo>
                  <a:lnTo>
                    <a:pt x="7557" y="7190"/>
                  </a:lnTo>
                  <a:lnTo>
                    <a:pt x="7594" y="7006"/>
                  </a:lnTo>
                  <a:lnTo>
                    <a:pt x="7667" y="6750"/>
                  </a:lnTo>
                  <a:lnTo>
                    <a:pt x="7777" y="6750"/>
                  </a:lnTo>
                  <a:lnTo>
                    <a:pt x="7850" y="6786"/>
                  </a:lnTo>
                  <a:lnTo>
                    <a:pt x="7924" y="6750"/>
                  </a:lnTo>
                  <a:lnTo>
                    <a:pt x="7960" y="6713"/>
                  </a:lnTo>
                  <a:lnTo>
                    <a:pt x="8071" y="6566"/>
                  </a:lnTo>
                  <a:lnTo>
                    <a:pt x="8364" y="6529"/>
                  </a:lnTo>
                  <a:close/>
                  <a:moveTo>
                    <a:pt x="3155" y="3191"/>
                  </a:moveTo>
                  <a:lnTo>
                    <a:pt x="3595" y="3228"/>
                  </a:lnTo>
                  <a:lnTo>
                    <a:pt x="4036" y="3301"/>
                  </a:lnTo>
                  <a:lnTo>
                    <a:pt x="4439" y="3412"/>
                  </a:lnTo>
                  <a:lnTo>
                    <a:pt x="4879" y="3522"/>
                  </a:lnTo>
                  <a:lnTo>
                    <a:pt x="4843" y="4072"/>
                  </a:lnTo>
                  <a:lnTo>
                    <a:pt x="4843" y="4659"/>
                  </a:lnTo>
                  <a:lnTo>
                    <a:pt x="4879" y="5282"/>
                  </a:lnTo>
                  <a:lnTo>
                    <a:pt x="4989" y="6529"/>
                  </a:lnTo>
                  <a:lnTo>
                    <a:pt x="4182" y="7263"/>
                  </a:lnTo>
                  <a:lnTo>
                    <a:pt x="3779" y="7630"/>
                  </a:lnTo>
                  <a:lnTo>
                    <a:pt x="3375" y="8033"/>
                  </a:lnTo>
                  <a:lnTo>
                    <a:pt x="3265" y="7960"/>
                  </a:lnTo>
                  <a:lnTo>
                    <a:pt x="2898" y="7667"/>
                  </a:lnTo>
                  <a:lnTo>
                    <a:pt x="3008" y="7520"/>
                  </a:lnTo>
                  <a:lnTo>
                    <a:pt x="3119" y="7410"/>
                  </a:lnTo>
                  <a:lnTo>
                    <a:pt x="3155" y="7336"/>
                  </a:lnTo>
                  <a:lnTo>
                    <a:pt x="3192" y="7300"/>
                  </a:lnTo>
                  <a:lnTo>
                    <a:pt x="3192" y="7153"/>
                  </a:lnTo>
                  <a:lnTo>
                    <a:pt x="3229" y="6933"/>
                  </a:lnTo>
                  <a:lnTo>
                    <a:pt x="3192" y="6823"/>
                  </a:lnTo>
                  <a:lnTo>
                    <a:pt x="3155" y="6676"/>
                  </a:lnTo>
                  <a:lnTo>
                    <a:pt x="3119" y="6566"/>
                  </a:lnTo>
                  <a:lnTo>
                    <a:pt x="3045" y="6456"/>
                  </a:lnTo>
                  <a:lnTo>
                    <a:pt x="2972" y="6383"/>
                  </a:lnTo>
                  <a:lnTo>
                    <a:pt x="2862" y="6309"/>
                  </a:lnTo>
                  <a:lnTo>
                    <a:pt x="2752" y="6273"/>
                  </a:lnTo>
                  <a:lnTo>
                    <a:pt x="2605" y="6236"/>
                  </a:lnTo>
                  <a:lnTo>
                    <a:pt x="2495" y="6236"/>
                  </a:lnTo>
                  <a:lnTo>
                    <a:pt x="2348" y="6273"/>
                  </a:lnTo>
                  <a:lnTo>
                    <a:pt x="2128" y="6383"/>
                  </a:lnTo>
                  <a:lnTo>
                    <a:pt x="1908" y="6529"/>
                  </a:lnTo>
                  <a:lnTo>
                    <a:pt x="1761" y="6713"/>
                  </a:lnTo>
                  <a:lnTo>
                    <a:pt x="1321" y="6309"/>
                  </a:lnTo>
                  <a:lnTo>
                    <a:pt x="954" y="5833"/>
                  </a:lnTo>
                  <a:lnTo>
                    <a:pt x="734" y="5502"/>
                  </a:lnTo>
                  <a:lnTo>
                    <a:pt x="624" y="5172"/>
                  </a:lnTo>
                  <a:lnTo>
                    <a:pt x="551" y="4805"/>
                  </a:lnTo>
                  <a:lnTo>
                    <a:pt x="514" y="4439"/>
                  </a:lnTo>
                  <a:lnTo>
                    <a:pt x="551" y="4255"/>
                  </a:lnTo>
                  <a:lnTo>
                    <a:pt x="624" y="4072"/>
                  </a:lnTo>
                  <a:lnTo>
                    <a:pt x="734" y="3925"/>
                  </a:lnTo>
                  <a:lnTo>
                    <a:pt x="844" y="3778"/>
                  </a:lnTo>
                  <a:lnTo>
                    <a:pt x="991" y="3668"/>
                  </a:lnTo>
                  <a:lnTo>
                    <a:pt x="1174" y="3558"/>
                  </a:lnTo>
                  <a:lnTo>
                    <a:pt x="1541" y="3412"/>
                  </a:lnTo>
                  <a:lnTo>
                    <a:pt x="1908" y="3265"/>
                  </a:lnTo>
                  <a:lnTo>
                    <a:pt x="2312" y="3191"/>
                  </a:lnTo>
                  <a:close/>
                  <a:moveTo>
                    <a:pt x="11005" y="6199"/>
                  </a:moveTo>
                  <a:lnTo>
                    <a:pt x="12289" y="6896"/>
                  </a:lnTo>
                  <a:lnTo>
                    <a:pt x="11885" y="7483"/>
                  </a:lnTo>
                  <a:lnTo>
                    <a:pt x="11482" y="8033"/>
                  </a:lnTo>
                  <a:lnTo>
                    <a:pt x="11335" y="7410"/>
                  </a:lnTo>
                  <a:lnTo>
                    <a:pt x="11188" y="6750"/>
                  </a:lnTo>
                  <a:lnTo>
                    <a:pt x="11005" y="6199"/>
                  </a:lnTo>
                  <a:close/>
                  <a:moveTo>
                    <a:pt x="7264" y="8180"/>
                  </a:moveTo>
                  <a:lnTo>
                    <a:pt x="7410" y="8253"/>
                  </a:lnTo>
                  <a:lnTo>
                    <a:pt x="7594" y="8290"/>
                  </a:lnTo>
                  <a:lnTo>
                    <a:pt x="7960" y="8290"/>
                  </a:lnTo>
                  <a:lnTo>
                    <a:pt x="7704" y="8327"/>
                  </a:lnTo>
                  <a:lnTo>
                    <a:pt x="7557" y="8327"/>
                  </a:lnTo>
                  <a:lnTo>
                    <a:pt x="7447" y="8290"/>
                  </a:lnTo>
                  <a:lnTo>
                    <a:pt x="7337" y="8253"/>
                  </a:lnTo>
                  <a:lnTo>
                    <a:pt x="7264" y="8180"/>
                  </a:lnTo>
                  <a:close/>
                  <a:moveTo>
                    <a:pt x="8181" y="5979"/>
                  </a:moveTo>
                  <a:lnTo>
                    <a:pt x="7997" y="6016"/>
                  </a:lnTo>
                  <a:lnTo>
                    <a:pt x="7814" y="6089"/>
                  </a:lnTo>
                  <a:lnTo>
                    <a:pt x="7667" y="6236"/>
                  </a:lnTo>
                  <a:lnTo>
                    <a:pt x="7410" y="6346"/>
                  </a:lnTo>
                  <a:lnTo>
                    <a:pt x="7190" y="6529"/>
                  </a:lnTo>
                  <a:lnTo>
                    <a:pt x="6970" y="6713"/>
                  </a:lnTo>
                  <a:lnTo>
                    <a:pt x="6787" y="6933"/>
                  </a:lnTo>
                  <a:lnTo>
                    <a:pt x="6677" y="7080"/>
                  </a:lnTo>
                  <a:lnTo>
                    <a:pt x="6640" y="7263"/>
                  </a:lnTo>
                  <a:lnTo>
                    <a:pt x="6567" y="7410"/>
                  </a:lnTo>
                  <a:lnTo>
                    <a:pt x="6567" y="7593"/>
                  </a:lnTo>
                  <a:lnTo>
                    <a:pt x="6567" y="7923"/>
                  </a:lnTo>
                  <a:lnTo>
                    <a:pt x="6677" y="8253"/>
                  </a:lnTo>
                  <a:lnTo>
                    <a:pt x="6787" y="8437"/>
                  </a:lnTo>
                  <a:lnTo>
                    <a:pt x="6897" y="8584"/>
                  </a:lnTo>
                  <a:lnTo>
                    <a:pt x="7043" y="8694"/>
                  </a:lnTo>
                  <a:lnTo>
                    <a:pt x="7190" y="8767"/>
                  </a:lnTo>
                  <a:lnTo>
                    <a:pt x="7374" y="8804"/>
                  </a:lnTo>
                  <a:lnTo>
                    <a:pt x="7557" y="8840"/>
                  </a:lnTo>
                  <a:lnTo>
                    <a:pt x="7924" y="8840"/>
                  </a:lnTo>
                  <a:lnTo>
                    <a:pt x="8254" y="8767"/>
                  </a:lnTo>
                  <a:lnTo>
                    <a:pt x="8584" y="8620"/>
                  </a:lnTo>
                  <a:lnTo>
                    <a:pt x="8914" y="8364"/>
                  </a:lnTo>
                  <a:lnTo>
                    <a:pt x="9208" y="8070"/>
                  </a:lnTo>
                  <a:lnTo>
                    <a:pt x="9464" y="7740"/>
                  </a:lnTo>
                  <a:lnTo>
                    <a:pt x="9538" y="7593"/>
                  </a:lnTo>
                  <a:lnTo>
                    <a:pt x="9611" y="7410"/>
                  </a:lnTo>
                  <a:lnTo>
                    <a:pt x="9648" y="7226"/>
                  </a:lnTo>
                  <a:lnTo>
                    <a:pt x="9648" y="7043"/>
                  </a:lnTo>
                  <a:lnTo>
                    <a:pt x="9648" y="6860"/>
                  </a:lnTo>
                  <a:lnTo>
                    <a:pt x="9574" y="6713"/>
                  </a:lnTo>
                  <a:lnTo>
                    <a:pt x="9464" y="6529"/>
                  </a:lnTo>
                  <a:lnTo>
                    <a:pt x="9354" y="6419"/>
                  </a:lnTo>
                  <a:lnTo>
                    <a:pt x="9208" y="6273"/>
                  </a:lnTo>
                  <a:lnTo>
                    <a:pt x="9061" y="6199"/>
                  </a:lnTo>
                  <a:lnTo>
                    <a:pt x="8731" y="6053"/>
                  </a:lnTo>
                  <a:lnTo>
                    <a:pt x="8364" y="5979"/>
                  </a:lnTo>
                  <a:close/>
                  <a:moveTo>
                    <a:pt x="5063" y="7080"/>
                  </a:moveTo>
                  <a:lnTo>
                    <a:pt x="5246" y="8180"/>
                  </a:lnTo>
                  <a:lnTo>
                    <a:pt x="5466" y="9281"/>
                  </a:lnTo>
                  <a:lnTo>
                    <a:pt x="4622" y="8804"/>
                  </a:lnTo>
                  <a:lnTo>
                    <a:pt x="3779" y="8290"/>
                  </a:lnTo>
                  <a:lnTo>
                    <a:pt x="4439" y="7667"/>
                  </a:lnTo>
                  <a:lnTo>
                    <a:pt x="5063" y="7080"/>
                  </a:lnTo>
                  <a:close/>
                  <a:moveTo>
                    <a:pt x="7887" y="4732"/>
                  </a:moveTo>
                  <a:lnTo>
                    <a:pt x="9171" y="5282"/>
                  </a:lnTo>
                  <a:lnTo>
                    <a:pt x="10381" y="5869"/>
                  </a:lnTo>
                  <a:lnTo>
                    <a:pt x="10602" y="6529"/>
                  </a:lnTo>
                  <a:lnTo>
                    <a:pt x="10785" y="7190"/>
                  </a:lnTo>
                  <a:lnTo>
                    <a:pt x="10932" y="7850"/>
                  </a:lnTo>
                  <a:lnTo>
                    <a:pt x="11078" y="8547"/>
                  </a:lnTo>
                  <a:lnTo>
                    <a:pt x="10565" y="9097"/>
                  </a:lnTo>
                  <a:lnTo>
                    <a:pt x="10015" y="9647"/>
                  </a:lnTo>
                  <a:lnTo>
                    <a:pt x="9428" y="10161"/>
                  </a:lnTo>
                  <a:lnTo>
                    <a:pt x="8841" y="10674"/>
                  </a:lnTo>
                  <a:lnTo>
                    <a:pt x="8107" y="10418"/>
                  </a:lnTo>
                  <a:lnTo>
                    <a:pt x="7374" y="10161"/>
                  </a:lnTo>
                  <a:lnTo>
                    <a:pt x="6677" y="9867"/>
                  </a:lnTo>
                  <a:lnTo>
                    <a:pt x="5980" y="9537"/>
                  </a:lnTo>
                  <a:lnTo>
                    <a:pt x="5723" y="8143"/>
                  </a:lnTo>
                  <a:lnTo>
                    <a:pt x="5466" y="6713"/>
                  </a:lnTo>
                  <a:lnTo>
                    <a:pt x="6677" y="5722"/>
                  </a:lnTo>
                  <a:lnTo>
                    <a:pt x="7887" y="4732"/>
                  </a:lnTo>
                  <a:close/>
                  <a:moveTo>
                    <a:pt x="11152" y="9171"/>
                  </a:moveTo>
                  <a:lnTo>
                    <a:pt x="11225" y="10161"/>
                  </a:lnTo>
                  <a:lnTo>
                    <a:pt x="11225" y="11188"/>
                  </a:lnTo>
                  <a:lnTo>
                    <a:pt x="11225" y="11225"/>
                  </a:lnTo>
                  <a:lnTo>
                    <a:pt x="10308" y="11041"/>
                  </a:lnTo>
                  <a:lnTo>
                    <a:pt x="9391" y="10821"/>
                  </a:lnTo>
                  <a:lnTo>
                    <a:pt x="10015" y="10308"/>
                  </a:lnTo>
                  <a:lnTo>
                    <a:pt x="10565" y="9794"/>
                  </a:lnTo>
                  <a:lnTo>
                    <a:pt x="11152" y="9171"/>
                  </a:lnTo>
                  <a:close/>
                  <a:moveTo>
                    <a:pt x="12729" y="7153"/>
                  </a:moveTo>
                  <a:lnTo>
                    <a:pt x="13243" y="7483"/>
                  </a:lnTo>
                  <a:lnTo>
                    <a:pt x="13756" y="7813"/>
                  </a:lnTo>
                  <a:lnTo>
                    <a:pt x="14233" y="8180"/>
                  </a:lnTo>
                  <a:lnTo>
                    <a:pt x="14673" y="8584"/>
                  </a:lnTo>
                  <a:lnTo>
                    <a:pt x="15113" y="9024"/>
                  </a:lnTo>
                  <a:lnTo>
                    <a:pt x="15480" y="9464"/>
                  </a:lnTo>
                  <a:lnTo>
                    <a:pt x="15810" y="9941"/>
                  </a:lnTo>
                  <a:lnTo>
                    <a:pt x="16067" y="10454"/>
                  </a:lnTo>
                  <a:lnTo>
                    <a:pt x="16251" y="11005"/>
                  </a:lnTo>
                  <a:lnTo>
                    <a:pt x="16177" y="11041"/>
                  </a:lnTo>
                  <a:lnTo>
                    <a:pt x="15957" y="11188"/>
                  </a:lnTo>
                  <a:lnTo>
                    <a:pt x="15700" y="11298"/>
                  </a:lnTo>
                  <a:lnTo>
                    <a:pt x="15444" y="11371"/>
                  </a:lnTo>
                  <a:lnTo>
                    <a:pt x="15187" y="11445"/>
                  </a:lnTo>
                  <a:lnTo>
                    <a:pt x="15113" y="11371"/>
                  </a:lnTo>
                  <a:lnTo>
                    <a:pt x="15077" y="11408"/>
                  </a:lnTo>
                  <a:lnTo>
                    <a:pt x="14233" y="11445"/>
                  </a:lnTo>
                  <a:lnTo>
                    <a:pt x="13389" y="11408"/>
                  </a:lnTo>
                  <a:lnTo>
                    <a:pt x="12582" y="11371"/>
                  </a:lnTo>
                  <a:lnTo>
                    <a:pt x="11739" y="11298"/>
                  </a:lnTo>
                  <a:lnTo>
                    <a:pt x="11702" y="10198"/>
                  </a:lnTo>
                  <a:lnTo>
                    <a:pt x="11665" y="9464"/>
                  </a:lnTo>
                  <a:lnTo>
                    <a:pt x="11592" y="8694"/>
                  </a:lnTo>
                  <a:lnTo>
                    <a:pt x="12179" y="7923"/>
                  </a:lnTo>
                  <a:lnTo>
                    <a:pt x="12729" y="7153"/>
                  </a:lnTo>
                  <a:close/>
                  <a:moveTo>
                    <a:pt x="6126" y="10161"/>
                  </a:moveTo>
                  <a:lnTo>
                    <a:pt x="6787" y="10454"/>
                  </a:lnTo>
                  <a:lnTo>
                    <a:pt x="7447" y="10711"/>
                  </a:lnTo>
                  <a:lnTo>
                    <a:pt x="8327" y="11005"/>
                  </a:lnTo>
                  <a:lnTo>
                    <a:pt x="7557" y="11555"/>
                  </a:lnTo>
                  <a:lnTo>
                    <a:pt x="6713" y="11995"/>
                  </a:lnTo>
                  <a:lnTo>
                    <a:pt x="6603" y="12068"/>
                  </a:lnTo>
                  <a:lnTo>
                    <a:pt x="6346" y="11078"/>
                  </a:lnTo>
                  <a:lnTo>
                    <a:pt x="6126" y="10161"/>
                  </a:lnTo>
                  <a:close/>
                  <a:moveTo>
                    <a:pt x="3449" y="8657"/>
                  </a:moveTo>
                  <a:lnTo>
                    <a:pt x="3889" y="8950"/>
                  </a:lnTo>
                  <a:lnTo>
                    <a:pt x="4733" y="9427"/>
                  </a:lnTo>
                  <a:lnTo>
                    <a:pt x="5613" y="9904"/>
                  </a:lnTo>
                  <a:lnTo>
                    <a:pt x="5870" y="11078"/>
                  </a:lnTo>
                  <a:lnTo>
                    <a:pt x="6016" y="11665"/>
                  </a:lnTo>
                  <a:lnTo>
                    <a:pt x="6200" y="12288"/>
                  </a:lnTo>
                  <a:lnTo>
                    <a:pt x="5686" y="12509"/>
                  </a:lnTo>
                  <a:lnTo>
                    <a:pt x="5136" y="12729"/>
                  </a:lnTo>
                  <a:lnTo>
                    <a:pt x="4622" y="12875"/>
                  </a:lnTo>
                  <a:lnTo>
                    <a:pt x="4072" y="12985"/>
                  </a:lnTo>
                  <a:lnTo>
                    <a:pt x="3705" y="12985"/>
                  </a:lnTo>
                  <a:lnTo>
                    <a:pt x="3375" y="12949"/>
                  </a:lnTo>
                  <a:lnTo>
                    <a:pt x="3045" y="12875"/>
                  </a:lnTo>
                  <a:lnTo>
                    <a:pt x="2715" y="12692"/>
                  </a:lnTo>
                  <a:lnTo>
                    <a:pt x="2568" y="12582"/>
                  </a:lnTo>
                  <a:lnTo>
                    <a:pt x="2458" y="12435"/>
                  </a:lnTo>
                  <a:lnTo>
                    <a:pt x="2348" y="12288"/>
                  </a:lnTo>
                  <a:lnTo>
                    <a:pt x="2275" y="12105"/>
                  </a:lnTo>
                  <a:lnTo>
                    <a:pt x="2165" y="11775"/>
                  </a:lnTo>
                  <a:lnTo>
                    <a:pt x="2165" y="11371"/>
                  </a:lnTo>
                  <a:lnTo>
                    <a:pt x="2201" y="11005"/>
                  </a:lnTo>
                  <a:lnTo>
                    <a:pt x="2275" y="10638"/>
                  </a:lnTo>
                  <a:lnTo>
                    <a:pt x="2385" y="10271"/>
                  </a:lnTo>
                  <a:lnTo>
                    <a:pt x="2532" y="9941"/>
                  </a:lnTo>
                  <a:lnTo>
                    <a:pt x="2715" y="9574"/>
                  </a:lnTo>
                  <a:lnTo>
                    <a:pt x="2935" y="9281"/>
                  </a:lnTo>
                  <a:lnTo>
                    <a:pt x="3192" y="8950"/>
                  </a:lnTo>
                  <a:lnTo>
                    <a:pt x="3449" y="8657"/>
                  </a:lnTo>
                  <a:close/>
                  <a:moveTo>
                    <a:pt x="8291" y="14049"/>
                  </a:moveTo>
                  <a:lnTo>
                    <a:pt x="8401" y="14086"/>
                  </a:lnTo>
                  <a:lnTo>
                    <a:pt x="8401" y="14196"/>
                  </a:lnTo>
                  <a:lnTo>
                    <a:pt x="8401" y="14343"/>
                  </a:lnTo>
                  <a:lnTo>
                    <a:pt x="8364" y="14489"/>
                  </a:lnTo>
                  <a:lnTo>
                    <a:pt x="8291" y="14599"/>
                  </a:lnTo>
                  <a:lnTo>
                    <a:pt x="8181" y="14673"/>
                  </a:lnTo>
                  <a:lnTo>
                    <a:pt x="7960" y="14489"/>
                  </a:lnTo>
                  <a:lnTo>
                    <a:pt x="7777" y="14306"/>
                  </a:lnTo>
                  <a:lnTo>
                    <a:pt x="7850" y="14159"/>
                  </a:lnTo>
                  <a:lnTo>
                    <a:pt x="7997" y="14086"/>
                  </a:lnTo>
                  <a:lnTo>
                    <a:pt x="8144" y="14049"/>
                  </a:lnTo>
                  <a:close/>
                  <a:moveTo>
                    <a:pt x="8914" y="11188"/>
                  </a:moveTo>
                  <a:lnTo>
                    <a:pt x="10051" y="11481"/>
                  </a:lnTo>
                  <a:lnTo>
                    <a:pt x="11225" y="11702"/>
                  </a:lnTo>
                  <a:lnTo>
                    <a:pt x="11188" y="12288"/>
                  </a:lnTo>
                  <a:lnTo>
                    <a:pt x="11115" y="12839"/>
                  </a:lnTo>
                  <a:lnTo>
                    <a:pt x="10968" y="13426"/>
                  </a:lnTo>
                  <a:lnTo>
                    <a:pt x="10822" y="13976"/>
                  </a:lnTo>
                  <a:lnTo>
                    <a:pt x="10638" y="14269"/>
                  </a:lnTo>
                  <a:lnTo>
                    <a:pt x="10455" y="14563"/>
                  </a:lnTo>
                  <a:lnTo>
                    <a:pt x="10198" y="14819"/>
                  </a:lnTo>
                  <a:lnTo>
                    <a:pt x="9905" y="15003"/>
                  </a:lnTo>
                  <a:lnTo>
                    <a:pt x="9648" y="15113"/>
                  </a:lnTo>
                  <a:lnTo>
                    <a:pt x="9391" y="15150"/>
                  </a:lnTo>
                  <a:lnTo>
                    <a:pt x="9098" y="15113"/>
                  </a:lnTo>
                  <a:lnTo>
                    <a:pt x="8841" y="15040"/>
                  </a:lnTo>
                  <a:lnTo>
                    <a:pt x="8951" y="14856"/>
                  </a:lnTo>
                  <a:lnTo>
                    <a:pt x="8988" y="14673"/>
                  </a:lnTo>
                  <a:lnTo>
                    <a:pt x="9061" y="14453"/>
                  </a:lnTo>
                  <a:lnTo>
                    <a:pt x="9061" y="14269"/>
                  </a:lnTo>
                  <a:lnTo>
                    <a:pt x="9024" y="14086"/>
                  </a:lnTo>
                  <a:lnTo>
                    <a:pt x="8951" y="13976"/>
                  </a:lnTo>
                  <a:lnTo>
                    <a:pt x="8841" y="13829"/>
                  </a:lnTo>
                  <a:lnTo>
                    <a:pt x="8731" y="13756"/>
                  </a:lnTo>
                  <a:lnTo>
                    <a:pt x="8547" y="13646"/>
                  </a:lnTo>
                  <a:lnTo>
                    <a:pt x="8401" y="13609"/>
                  </a:lnTo>
                  <a:lnTo>
                    <a:pt x="8254" y="13572"/>
                  </a:lnTo>
                  <a:lnTo>
                    <a:pt x="8071" y="13572"/>
                  </a:lnTo>
                  <a:lnTo>
                    <a:pt x="7887" y="13609"/>
                  </a:lnTo>
                  <a:lnTo>
                    <a:pt x="7740" y="13682"/>
                  </a:lnTo>
                  <a:lnTo>
                    <a:pt x="7594" y="13792"/>
                  </a:lnTo>
                  <a:lnTo>
                    <a:pt x="7447" y="13902"/>
                  </a:lnTo>
                  <a:lnTo>
                    <a:pt x="7264" y="13609"/>
                  </a:lnTo>
                  <a:lnTo>
                    <a:pt x="7080" y="13242"/>
                  </a:lnTo>
                  <a:lnTo>
                    <a:pt x="6897" y="12912"/>
                  </a:lnTo>
                  <a:lnTo>
                    <a:pt x="6750" y="12545"/>
                  </a:lnTo>
                  <a:lnTo>
                    <a:pt x="7814" y="11958"/>
                  </a:lnTo>
                  <a:lnTo>
                    <a:pt x="8364" y="11591"/>
                  </a:lnTo>
                  <a:lnTo>
                    <a:pt x="8914" y="11188"/>
                  </a:lnTo>
                  <a:close/>
                  <a:moveTo>
                    <a:pt x="6493" y="0"/>
                  </a:moveTo>
                  <a:lnTo>
                    <a:pt x="6163" y="294"/>
                  </a:lnTo>
                  <a:lnTo>
                    <a:pt x="5870" y="624"/>
                  </a:lnTo>
                  <a:lnTo>
                    <a:pt x="5613" y="991"/>
                  </a:lnTo>
                  <a:lnTo>
                    <a:pt x="5429" y="1394"/>
                  </a:lnTo>
                  <a:lnTo>
                    <a:pt x="5246" y="1798"/>
                  </a:lnTo>
                  <a:lnTo>
                    <a:pt x="5099" y="2201"/>
                  </a:lnTo>
                  <a:lnTo>
                    <a:pt x="5026" y="2641"/>
                  </a:lnTo>
                  <a:lnTo>
                    <a:pt x="4953" y="3081"/>
                  </a:lnTo>
                  <a:lnTo>
                    <a:pt x="4219" y="2898"/>
                  </a:lnTo>
                  <a:lnTo>
                    <a:pt x="3485" y="2788"/>
                  </a:lnTo>
                  <a:lnTo>
                    <a:pt x="2752" y="2715"/>
                  </a:lnTo>
                  <a:lnTo>
                    <a:pt x="2385" y="2751"/>
                  </a:lnTo>
                  <a:lnTo>
                    <a:pt x="2055" y="2788"/>
                  </a:lnTo>
                  <a:lnTo>
                    <a:pt x="1725" y="2825"/>
                  </a:lnTo>
                  <a:lnTo>
                    <a:pt x="1394" y="2898"/>
                  </a:lnTo>
                  <a:lnTo>
                    <a:pt x="1101" y="3045"/>
                  </a:lnTo>
                  <a:lnTo>
                    <a:pt x="808" y="3191"/>
                  </a:lnTo>
                  <a:lnTo>
                    <a:pt x="551" y="3338"/>
                  </a:lnTo>
                  <a:lnTo>
                    <a:pt x="367" y="3558"/>
                  </a:lnTo>
                  <a:lnTo>
                    <a:pt x="184" y="3815"/>
                  </a:lnTo>
                  <a:lnTo>
                    <a:pt x="74" y="4108"/>
                  </a:lnTo>
                  <a:lnTo>
                    <a:pt x="1" y="4402"/>
                  </a:lnTo>
                  <a:lnTo>
                    <a:pt x="1" y="4732"/>
                  </a:lnTo>
                  <a:lnTo>
                    <a:pt x="37" y="5026"/>
                  </a:lnTo>
                  <a:lnTo>
                    <a:pt x="147" y="5356"/>
                  </a:lnTo>
                  <a:lnTo>
                    <a:pt x="257" y="5649"/>
                  </a:lnTo>
                  <a:lnTo>
                    <a:pt x="441" y="5943"/>
                  </a:lnTo>
                  <a:lnTo>
                    <a:pt x="624" y="6236"/>
                  </a:lnTo>
                  <a:lnTo>
                    <a:pt x="844" y="6493"/>
                  </a:lnTo>
                  <a:lnTo>
                    <a:pt x="1211" y="6860"/>
                  </a:lnTo>
                  <a:lnTo>
                    <a:pt x="1615" y="7263"/>
                  </a:lnTo>
                  <a:lnTo>
                    <a:pt x="1615" y="7300"/>
                  </a:lnTo>
                  <a:lnTo>
                    <a:pt x="1615" y="7520"/>
                  </a:lnTo>
                  <a:lnTo>
                    <a:pt x="1688" y="7777"/>
                  </a:lnTo>
                  <a:lnTo>
                    <a:pt x="1725" y="7887"/>
                  </a:lnTo>
                  <a:lnTo>
                    <a:pt x="1835" y="7960"/>
                  </a:lnTo>
                  <a:lnTo>
                    <a:pt x="1908" y="8033"/>
                  </a:lnTo>
                  <a:lnTo>
                    <a:pt x="2055" y="8070"/>
                  </a:lnTo>
                  <a:lnTo>
                    <a:pt x="2165" y="8107"/>
                  </a:lnTo>
                  <a:lnTo>
                    <a:pt x="2275" y="8070"/>
                  </a:lnTo>
                  <a:lnTo>
                    <a:pt x="2532" y="7997"/>
                  </a:lnTo>
                  <a:lnTo>
                    <a:pt x="3045" y="8400"/>
                  </a:lnTo>
                  <a:lnTo>
                    <a:pt x="2642" y="8914"/>
                  </a:lnTo>
                  <a:lnTo>
                    <a:pt x="2312" y="9464"/>
                  </a:lnTo>
                  <a:lnTo>
                    <a:pt x="2018" y="10051"/>
                  </a:lnTo>
                  <a:lnTo>
                    <a:pt x="1871" y="10344"/>
                  </a:lnTo>
                  <a:lnTo>
                    <a:pt x="1798" y="10674"/>
                  </a:lnTo>
                  <a:lnTo>
                    <a:pt x="1725" y="10968"/>
                  </a:lnTo>
                  <a:lnTo>
                    <a:pt x="1688" y="11261"/>
                  </a:lnTo>
                  <a:lnTo>
                    <a:pt x="1688" y="11555"/>
                  </a:lnTo>
                  <a:lnTo>
                    <a:pt x="1725" y="11885"/>
                  </a:lnTo>
                  <a:lnTo>
                    <a:pt x="1798" y="12142"/>
                  </a:lnTo>
                  <a:lnTo>
                    <a:pt x="1908" y="12435"/>
                  </a:lnTo>
                  <a:lnTo>
                    <a:pt x="2055" y="12692"/>
                  </a:lnTo>
                  <a:lnTo>
                    <a:pt x="2238" y="12912"/>
                  </a:lnTo>
                  <a:lnTo>
                    <a:pt x="2495" y="13132"/>
                  </a:lnTo>
                  <a:lnTo>
                    <a:pt x="2788" y="13279"/>
                  </a:lnTo>
                  <a:lnTo>
                    <a:pt x="3045" y="13389"/>
                  </a:lnTo>
                  <a:lnTo>
                    <a:pt x="3375" y="13426"/>
                  </a:lnTo>
                  <a:lnTo>
                    <a:pt x="3669" y="13462"/>
                  </a:lnTo>
                  <a:lnTo>
                    <a:pt x="3999" y="13462"/>
                  </a:lnTo>
                  <a:lnTo>
                    <a:pt x="4292" y="13426"/>
                  </a:lnTo>
                  <a:lnTo>
                    <a:pt x="4586" y="13389"/>
                  </a:lnTo>
                  <a:lnTo>
                    <a:pt x="5026" y="13242"/>
                  </a:lnTo>
                  <a:lnTo>
                    <a:pt x="5503" y="13095"/>
                  </a:lnTo>
                  <a:lnTo>
                    <a:pt x="5906" y="12949"/>
                  </a:lnTo>
                  <a:lnTo>
                    <a:pt x="6346" y="12729"/>
                  </a:lnTo>
                  <a:lnTo>
                    <a:pt x="6530" y="13169"/>
                  </a:lnTo>
                  <a:lnTo>
                    <a:pt x="6713" y="13572"/>
                  </a:lnTo>
                  <a:lnTo>
                    <a:pt x="6970" y="13976"/>
                  </a:lnTo>
                  <a:lnTo>
                    <a:pt x="7227" y="14343"/>
                  </a:lnTo>
                  <a:lnTo>
                    <a:pt x="7153" y="14526"/>
                  </a:lnTo>
                  <a:lnTo>
                    <a:pt x="7117" y="14709"/>
                  </a:lnTo>
                  <a:lnTo>
                    <a:pt x="7153" y="14893"/>
                  </a:lnTo>
                  <a:lnTo>
                    <a:pt x="7227" y="15076"/>
                  </a:lnTo>
                  <a:lnTo>
                    <a:pt x="7337" y="15223"/>
                  </a:lnTo>
                  <a:lnTo>
                    <a:pt x="7484" y="15333"/>
                  </a:lnTo>
                  <a:lnTo>
                    <a:pt x="7630" y="15406"/>
                  </a:lnTo>
                  <a:lnTo>
                    <a:pt x="7777" y="15480"/>
                  </a:lnTo>
                  <a:lnTo>
                    <a:pt x="7924" y="15516"/>
                  </a:lnTo>
                  <a:lnTo>
                    <a:pt x="8107" y="15516"/>
                  </a:lnTo>
                  <a:lnTo>
                    <a:pt x="8254" y="15480"/>
                  </a:lnTo>
                  <a:lnTo>
                    <a:pt x="8437" y="15406"/>
                  </a:lnTo>
                  <a:lnTo>
                    <a:pt x="8474" y="15406"/>
                  </a:lnTo>
                  <a:lnTo>
                    <a:pt x="8804" y="15516"/>
                  </a:lnTo>
                  <a:lnTo>
                    <a:pt x="9171" y="15590"/>
                  </a:lnTo>
                  <a:lnTo>
                    <a:pt x="9501" y="15590"/>
                  </a:lnTo>
                  <a:lnTo>
                    <a:pt x="9868" y="15516"/>
                  </a:lnTo>
                  <a:lnTo>
                    <a:pt x="10161" y="15406"/>
                  </a:lnTo>
                  <a:lnTo>
                    <a:pt x="10418" y="15260"/>
                  </a:lnTo>
                  <a:lnTo>
                    <a:pt x="10675" y="15040"/>
                  </a:lnTo>
                  <a:lnTo>
                    <a:pt x="10858" y="14819"/>
                  </a:lnTo>
                  <a:lnTo>
                    <a:pt x="11042" y="14563"/>
                  </a:lnTo>
                  <a:lnTo>
                    <a:pt x="11188" y="14269"/>
                  </a:lnTo>
                  <a:lnTo>
                    <a:pt x="11299" y="13976"/>
                  </a:lnTo>
                  <a:lnTo>
                    <a:pt x="11409" y="13682"/>
                  </a:lnTo>
                  <a:lnTo>
                    <a:pt x="11519" y="13242"/>
                  </a:lnTo>
                  <a:lnTo>
                    <a:pt x="11629" y="12765"/>
                  </a:lnTo>
                  <a:lnTo>
                    <a:pt x="11665" y="12252"/>
                  </a:lnTo>
                  <a:lnTo>
                    <a:pt x="11702" y="11775"/>
                  </a:lnTo>
                  <a:lnTo>
                    <a:pt x="12619" y="11848"/>
                  </a:lnTo>
                  <a:lnTo>
                    <a:pt x="13499" y="11922"/>
                  </a:lnTo>
                  <a:lnTo>
                    <a:pt x="14416" y="11922"/>
                  </a:lnTo>
                  <a:lnTo>
                    <a:pt x="15297" y="11885"/>
                  </a:lnTo>
                  <a:lnTo>
                    <a:pt x="15333" y="11848"/>
                  </a:lnTo>
                  <a:lnTo>
                    <a:pt x="15333" y="11775"/>
                  </a:lnTo>
                  <a:lnTo>
                    <a:pt x="15590" y="11702"/>
                  </a:lnTo>
                  <a:lnTo>
                    <a:pt x="15884" y="11628"/>
                  </a:lnTo>
                  <a:lnTo>
                    <a:pt x="16140" y="11481"/>
                  </a:lnTo>
                  <a:lnTo>
                    <a:pt x="16397" y="11335"/>
                  </a:lnTo>
                  <a:lnTo>
                    <a:pt x="16507" y="11335"/>
                  </a:lnTo>
                  <a:lnTo>
                    <a:pt x="16544" y="11298"/>
                  </a:lnTo>
                  <a:lnTo>
                    <a:pt x="16581" y="11225"/>
                  </a:lnTo>
                  <a:lnTo>
                    <a:pt x="16544" y="10931"/>
                  </a:lnTo>
                  <a:lnTo>
                    <a:pt x="16471" y="10638"/>
                  </a:lnTo>
                  <a:lnTo>
                    <a:pt x="16397" y="10344"/>
                  </a:lnTo>
                  <a:lnTo>
                    <a:pt x="16287" y="10088"/>
                  </a:lnTo>
                  <a:lnTo>
                    <a:pt x="15994" y="9537"/>
                  </a:lnTo>
                  <a:lnTo>
                    <a:pt x="15627" y="9060"/>
                  </a:lnTo>
                  <a:lnTo>
                    <a:pt x="15223" y="8584"/>
                  </a:lnTo>
                  <a:lnTo>
                    <a:pt x="14783" y="8143"/>
                  </a:lnTo>
                  <a:lnTo>
                    <a:pt x="14306" y="7740"/>
                  </a:lnTo>
                  <a:lnTo>
                    <a:pt x="13793" y="7336"/>
                  </a:lnTo>
                  <a:lnTo>
                    <a:pt x="12949" y="6786"/>
                  </a:lnTo>
                  <a:lnTo>
                    <a:pt x="13353" y="6053"/>
                  </a:lnTo>
                  <a:lnTo>
                    <a:pt x="13720" y="5319"/>
                  </a:lnTo>
                  <a:lnTo>
                    <a:pt x="14050" y="4549"/>
                  </a:lnTo>
                  <a:lnTo>
                    <a:pt x="14306" y="3778"/>
                  </a:lnTo>
                  <a:lnTo>
                    <a:pt x="14306" y="3632"/>
                  </a:lnTo>
                  <a:lnTo>
                    <a:pt x="14453" y="3522"/>
                  </a:lnTo>
                  <a:lnTo>
                    <a:pt x="14600" y="3375"/>
                  </a:lnTo>
                  <a:lnTo>
                    <a:pt x="14747" y="3155"/>
                  </a:lnTo>
                  <a:lnTo>
                    <a:pt x="14820" y="2935"/>
                  </a:lnTo>
                  <a:lnTo>
                    <a:pt x="14820" y="2678"/>
                  </a:lnTo>
                  <a:lnTo>
                    <a:pt x="14747" y="2421"/>
                  </a:lnTo>
                  <a:lnTo>
                    <a:pt x="14637" y="2238"/>
                  </a:lnTo>
                  <a:lnTo>
                    <a:pt x="14490" y="2054"/>
                  </a:lnTo>
                  <a:lnTo>
                    <a:pt x="14270" y="1944"/>
                  </a:lnTo>
                  <a:lnTo>
                    <a:pt x="14160" y="1908"/>
                  </a:lnTo>
                  <a:lnTo>
                    <a:pt x="14013" y="1908"/>
                  </a:lnTo>
                  <a:lnTo>
                    <a:pt x="13830" y="1944"/>
                  </a:lnTo>
                  <a:lnTo>
                    <a:pt x="13683" y="2018"/>
                  </a:lnTo>
                  <a:lnTo>
                    <a:pt x="13536" y="2091"/>
                  </a:lnTo>
                  <a:lnTo>
                    <a:pt x="13389" y="2201"/>
                  </a:lnTo>
                  <a:lnTo>
                    <a:pt x="12949" y="2128"/>
                  </a:lnTo>
                  <a:lnTo>
                    <a:pt x="12472" y="2164"/>
                  </a:lnTo>
                  <a:lnTo>
                    <a:pt x="12032" y="2201"/>
                  </a:lnTo>
                  <a:lnTo>
                    <a:pt x="11592" y="2274"/>
                  </a:lnTo>
                  <a:lnTo>
                    <a:pt x="11115" y="2421"/>
                  </a:lnTo>
                  <a:lnTo>
                    <a:pt x="10675" y="2568"/>
                  </a:lnTo>
                  <a:lnTo>
                    <a:pt x="10271" y="2751"/>
                  </a:lnTo>
                  <a:lnTo>
                    <a:pt x="9831" y="2971"/>
                  </a:lnTo>
                  <a:lnTo>
                    <a:pt x="9611" y="3081"/>
                  </a:lnTo>
                  <a:lnTo>
                    <a:pt x="9208" y="2421"/>
                  </a:lnTo>
                  <a:lnTo>
                    <a:pt x="8767" y="1761"/>
                  </a:lnTo>
                  <a:lnTo>
                    <a:pt x="8254" y="1137"/>
                  </a:lnTo>
                  <a:lnTo>
                    <a:pt x="7740" y="550"/>
                  </a:lnTo>
                  <a:lnTo>
                    <a:pt x="7630" y="477"/>
                  </a:lnTo>
                  <a:lnTo>
                    <a:pt x="7520" y="477"/>
                  </a:lnTo>
                  <a:lnTo>
                    <a:pt x="7117" y="624"/>
                  </a:lnTo>
                  <a:lnTo>
                    <a:pt x="6713" y="807"/>
                  </a:lnTo>
                  <a:lnTo>
                    <a:pt x="6640" y="844"/>
                  </a:lnTo>
                  <a:lnTo>
                    <a:pt x="6603" y="881"/>
                  </a:lnTo>
                  <a:lnTo>
                    <a:pt x="6640" y="991"/>
                  </a:lnTo>
                  <a:lnTo>
                    <a:pt x="6677" y="1064"/>
                  </a:lnTo>
                  <a:lnTo>
                    <a:pt x="6787" y="1064"/>
                  </a:lnTo>
                  <a:lnTo>
                    <a:pt x="7153" y="1027"/>
                  </a:lnTo>
                  <a:lnTo>
                    <a:pt x="7484" y="991"/>
                  </a:lnTo>
                  <a:lnTo>
                    <a:pt x="7960" y="1541"/>
                  </a:lnTo>
                  <a:lnTo>
                    <a:pt x="8401" y="2091"/>
                  </a:lnTo>
                  <a:lnTo>
                    <a:pt x="8841" y="2715"/>
                  </a:lnTo>
                  <a:lnTo>
                    <a:pt x="9208" y="3301"/>
                  </a:lnTo>
                  <a:lnTo>
                    <a:pt x="8511" y="3742"/>
                  </a:lnTo>
                  <a:lnTo>
                    <a:pt x="7850" y="4219"/>
                  </a:lnTo>
                  <a:lnTo>
                    <a:pt x="6603" y="3668"/>
                  </a:lnTo>
                  <a:lnTo>
                    <a:pt x="5980" y="3412"/>
                  </a:lnTo>
                  <a:lnTo>
                    <a:pt x="5319" y="3191"/>
                  </a:lnTo>
                  <a:lnTo>
                    <a:pt x="5393" y="2788"/>
                  </a:lnTo>
                  <a:lnTo>
                    <a:pt x="5466" y="2384"/>
                  </a:lnTo>
                  <a:lnTo>
                    <a:pt x="5576" y="1981"/>
                  </a:lnTo>
                  <a:lnTo>
                    <a:pt x="5723" y="1577"/>
                  </a:lnTo>
                  <a:lnTo>
                    <a:pt x="5906" y="1211"/>
                  </a:lnTo>
                  <a:lnTo>
                    <a:pt x="6126" y="844"/>
                  </a:lnTo>
                  <a:lnTo>
                    <a:pt x="6383" y="514"/>
                  </a:lnTo>
                  <a:lnTo>
                    <a:pt x="6640" y="184"/>
                  </a:lnTo>
                  <a:lnTo>
                    <a:pt x="6677" y="110"/>
                  </a:lnTo>
                  <a:lnTo>
                    <a:pt x="6677" y="37"/>
                  </a:lnTo>
                  <a:lnTo>
                    <a:pt x="6603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srgbClr val="A4C2F4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2" name="Shape 302"/>
            <p:cNvSpPr/>
            <p:nvPr/>
          </p:nvSpPr>
          <p:spPr>
            <a:xfrm>
              <a:off x="6553775" y="1840025"/>
              <a:ext cx="234775" cy="276975"/>
            </a:xfrm>
            <a:custGeom>
              <a:avLst/>
              <a:gdLst/>
              <a:ahLst/>
              <a:cxnLst/>
              <a:rect l="0" t="0" r="0" b="0"/>
              <a:pathLst>
                <a:path w="9391" h="11079" extrusionOk="0">
                  <a:moveTo>
                    <a:pt x="4916" y="441"/>
                  </a:moveTo>
                  <a:lnTo>
                    <a:pt x="5026" y="477"/>
                  </a:lnTo>
                  <a:lnTo>
                    <a:pt x="5099" y="551"/>
                  </a:lnTo>
                  <a:lnTo>
                    <a:pt x="5099" y="771"/>
                  </a:lnTo>
                  <a:lnTo>
                    <a:pt x="5026" y="954"/>
                  </a:lnTo>
                  <a:lnTo>
                    <a:pt x="4953" y="1064"/>
                  </a:lnTo>
                  <a:lnTo>
                    <a:pt x="4842" y="1138"/>
                  </a:lnTo>
                  <a:lnTo>
                    <a:pt x="4732" y="1174"/>
                  </a:lnTo>
                  <a:lnTo>
                    <a:pt x="4622" y="1138"/>
                  </a:lnTo>
                  <a:lnTo>
                    <a:pt x="4366" y="1028"/>
                  </a:lnTo>
                  <a:lnTo>
                    <a:pt x="4439" y="917"/>
                  </a:lnTo>
                  <a:lnTo>
                    <a:pt x="4439" y="771"/>
                  </a:lnTo>
                  <a:lnTo>
                    <a:pt x="4402" y="697"/>
                  </a:lnTo>
                  <a:lnTo>
                    <a:pt x="4366" y="661"/>
                  </a:lnTo>
                  <a:lnTo>
                    <a:pt x="4476" y="551"/>
                  </a:lnTo>
                  <a:lnTo>
                    <a:pt x="4622" y="477"/>
                  </a:lnTo>
                  <a:lnTo>
                    <a:pt x="4769" y="441"/>
                  </a:lnTo>
                  <a:close/>
                  <a:moveTo>
                    <a:pt x="3375" y="6493"/>
                  </a:moveTo>
                  <a:lnTo>
                    <a:pt x="3375" y="6530"/>
                  </a:lnTo>
                  <a:lnTo>
                    <a:pt x="3339" y="6530"/>
                  </a:lnTo>
                  <a:lnTo>
                    <a:pt x="3375" y="6493"/>
                  </a:lnTo>
                  <a:close/>
                  <a:moveTo>
                    <a:pt x="4292" y="6933"/>
                  </a:moveTo>
                  <a:lnTo>
                    <a:pt x="4256" y="7007"/>
                  </a:lnTo>
                  <a:lnTo>
                    <a:pt x="4219" y="6970"/>
                  </a:lnTo>
                  <a:lnTo>
                    <a:pt x="4292" y="6933"/>
                  </a:lnTo>
                  <a:close/>
                  <a:moveTo>
                    <a:pt x="5209" y="4219"/>
                  </a:moveTo>
                  <a:lnTo>
                    <a:pt x="5429" y="4329"/>
                  </a:lnTo>
                  <a:lnTo>
                    <a:pt x="5649" y="4439"/>
                  </a:lnTo>
                  <a:lnTo>
                    <a:pt x="5686" y="4549"/>
                  </a:lnTo>
                  <a:lnTo>
                    <a:pt x="5723" y="4586"/>
                  </a:lnTo>
                  <a:lnTo>
                    <a:pt x="5796" y="4586"/>
                  </a:lnTo>
                  <a:lnTo>
                    <a:pt x="6016" y="4879"/>
                  </a:lnTo>
                  <a:lnTo>
                    <a:pt x="6163" y="5173"/>
                  </a:lnTo>
                  <a:lnTo>
                    <a:pt x="6200" y="5503"/>
                  </a:lnTo>
                  <a:lnTo>
                    <a:pt x="6200" y="5833"/>
                  </a:lnTo>
                  <a:lnTo>
                    <a:pt x="6090" y="6126"/>
                  </a:lnTo>
                  <a:lnTo>
                    <a:pt x="5943" y="6420"/>
                  </a:lnTo>
                  <a:lnTo>
                    <a:pt x="5796" y="6603"/>
                  </a:lnTo>
                  <a:lnTo>
                    <a:pt x="5649" y="6750"/>
                  </a:lnTo>
                  <a:lnTo>
                    <a:pt x="5649" y="6713"/>
                  </a:lnTo>
                  <a:lnTo>
                    <a:pt x="5649" y="6566"/>
                  </a:lnTo>
                  <a:lnTo>
                    <a:pt x="5649" y="6383"/>
                  </a:lnTo>
                  <a:lnTo>
                    <a:pt x="5613" y="6346"/>
                  </a:lnTo>
                  <a:lnTo>
                    <a:pt x="5576" y="6310"/>
                  </a:lnTo>
                  <a:lnTo>
                    <a:pt x="5539" y="6310"/>
                  </a:lnTo>
                  <a:lnTo>
                    <a:pt x="5503" y="6346"/>
                  </a:lnTo>
                  <a:lnTo>
                    <a:pt x="5393" y="6493"/>
                  </a:lnTo>
                  <a:lnTo>
                    <a:pt x="5356" y="6676"/>
                  </a:lnTo>
                  <a:lnTo>
                    <a:pt x="5319" y="6933"/>
                  </a:lnTo>
                  <a:lnTo>
                    <a:pt x="5099" y="7007"/>
                  </a:lnTo>
                  <a:lnTo>
                    <a:pt x="5099" y="6860"/>
                  </a:lnTo>
                  <a:lnTo>
                    <a:pt x="5099" y="6713"/>
                  </a:lnTo>
                  <a:lnTo>
                    <a:pt x="5136" y="6566"/>
                  </a:lnTo>
                  <a:lnTo>
                    <a:pt x="5209" y="6456"/>
                  </a:lnTo>
                  <a:lnTo>
                    <a:pt x="5246" y="6420"/>
                  </a:lnTo>
                  <a:lnTo>
                    <a:pt x="5209" y="6383"/>
                  </a:lnTo>
                  <a:lnTo>
                    <a:pt x="5173" y="6346"/>
                  </a:lnTo>
                  <a:lnTo>
                    <a:pt x="5136" y="6346"/>
                  </a:lnTo>
                  <a:lnTo>
                    <a:pt x="4953" y="6456"/>
                  </a:lnTo>
                  <a:lnTo>
                    <a:pt x="4842" y="6640"/>
                  </a:lnTo>
                  <a:lnTo>
                    <a:pt x="4769" y="6823"/>
                  </a:lnTo>
                  <a:lnTo>
                    <a:pt x="4769" y="7043"/>
                  </a:lnTo>
                  <a:lnTo>
                    <a:pt x="4696" y="7043"/>
                  </a:lnTo>
                  <a:lnTo>
                    <a:pt x="4659" y="7007"/>
                  </a:lnTo>
                  <a:lnTo>
                    <a:pt x="4622" y="6970"/>
                  </a:lnTo>
                  <a:lnTo>
                    <a:pt x="4586" y="6970"/>
                  </a:lnTo>
                  <a:lnTo>
                    <a:pt x="5026" y="6016"/>
                  </a:lnTo>
                  <a:lnTo>
                    <a:pt x="5026" y="5943"/>
                  </a:lnTo>
                  <a:lnTo>
                    <a:pt x="4989" y="5906"/>
                  </a:lnTo>
                  <a:lnTo>
                    <a:pt x="4953" y="5906"/>
                  </a:lnTo>
                  <a:lnTo>
                    <a:pt x="4916" y="5943"/>
                  </a:lnTo>
                  <a:lnTo>
                    <a:pt x="4402" y="6750"/>
                  </a:lnTo>
                  <a:lnTo>
                    <a:pt x="4366" y="6676"/>
                  </a:lnTo>
                  <a:lnTo>
                    <a:pt x="4329" y="6640"/>
                  </a:lnTo>
                  <a:lnTo>
                    <a:pt x="4256" y="6640"/>
                  </a:lnTo>
                  <a:lnTo>
                    <a:pt x="4439" y="6236"/>
                  </a:lnTo>
                  <a:lnTo>
                    <a:pt x="4659" y="5796"/>
                  </a:lnTo>
                  <a:lnTo>
                    <a:pt x="4696" y="5759"/>
                  </a:lnTo>
                  <a:lnTo>
                    <a:pt x="4659" y="5723"/>
                  </a:lnTo>
                  <a:lnTo>
                    <a:pt x="4586" y="5723"/>
                  </a:lnTo>
                  <a:lnTo>
                    <a:pt x="4182" y="6273"/>
                  </a:lnTo>
                  <a:lnTo>
                    <a:pt x="3999" y="6566"/>
                  </a:lnTo>
                  <a:lnTo>
                    <a:pt x="3852" y="6860"/>
                  </a:lnTo>
                  <a:lnTo>
                    <a:pt x="3669" y="6786"/>
                  </a:lnTo>
                  <a:lnTo>
                    <a:pt x="3779" y="6750"/>
                  </a:lnTo>
                  <a:lnTo>
                    <a:pt x="3852" y="6640"/>
                  </a:lnTo>
                  <a:lnTo>
                    <a:pt x="3889" y="6566"/>
                  </a:lnTo>
                  <a:lnTo>
                    <a:pt x="3889" y="6420"/>
                  </a:lnTo>
                  <a:lnTo>
                    <a:pt x="3889" y="6383"/>
                  </a:lnTo>
                  <a:lnTo>
                    <a:pt x="3815" y="6383"/>
                  </a:lnTo>
                  <a:lnTo>
                    <a:pt x="3999" y="6163"/>
                  </a:lnTo>
                  <a:lnTo>
                    <a:pt x="4512" y="5539"/>
                  </a:lnTo>
                  <a:lnTo>
                    <a:pt x="4512" y="5466"/>
                  </a:lnTo>
                  <a:lnTo>
                    <a:pt x="4476" y="5429"/>
                  </a:lnTo>
                  <a:lnTo>
                    <a:pt x="4402" y="5429"/>
                  </a:lnTo>
                  <a:lnTo>
                    <a:pt x="3779" y="6016"/>
                  </a:lnTo>
                  <a:lnTo>
                    <a:pt x="3632" y="6126"/>
                  </a:lnTo>
                  <a:lnTo>
                    <a:pt x="3595" y="6090"/>
                  </a:lnTo>
                  <a:lnTo>
                    <a:pt x="3559" y="6090"/>
                  </a:lnTo>
                  <a:lnTo>
                    <a:pt x="3485" y="6126"/>
                  </a:lnTo>
                  <a:lnTo>
                    <a:pt x="3669" y="5869"/>
                  </a:lnTo>
                  <a:lnTo>
                    <a:pt x="3889" y="5649"/>
                  </a:lnTo>
                  <a:lnTo>
                    <a:pt x="4146" y="5466"/>
                  </a:lnTo>
                  <a:lnTo>
                    <a:pt x="4402" y="5283"/>
                  </a:lnTo>
                  <a:lnTo>
                    <a:pt x="4439" y="5246"/>
                  </a:lnTo>
                  <a:lnTo>
                    <a:pt x="4402" y="5209"/>
                  </a:lnTo>
                  <a:lnTo>
                    <a:pt x="4402" y="5173"/>
                  </a:lnTo>
                  <a:lnTo>
                    <a:pt x="4329" y="5136"/>
                  </a:lnTo>
                  <a:lnTo>
                    <a:pt x="3962" y="5319"/>
                  </a:lnTo>
                  <a:lnTo>
                    <a:pt x="3632" y="5539"/>
                  </a:lnTo>
                  <a:lnTo>
                    <a:pt x="3339" y="5796"/>
                  </a:lnTo>
                  <a:lnTo>
                    <a:pt x="3082" y="6126"/>
                  </a:lnTo>
                  <a:lnTo>
                    <a:pt x="3045" y="6016"/>
                  </a:lnTo>
                  <a:lnTo>
                    <a:pt x="3082" y="5980"/>
                  </a:lnTo>
                  <a:lnTo>
                    <a:pt x="3339" y="5613"/>
                  </a:lnTo>
                  <a:lnTo>
                    <a:pt x="3632" y="5283"/>
                  </a:lnTo>
                  <a:lnTo>
                    <a:pt x="3962" y="4952"/>
                  </a:lnTo>
                  <a:lnTo>
                    <a:pt x="4292" y="4659"/>
                  </a:lnTo>
                  <a:lnTo>
                    <a:pt x="4292" y="4622"/>
                  </a:lnTo>
                  <a:lnTo>
                    <a:pt x="4256" y="4586"/>
                  </a:lnTo>
                  <a:lnTo>
                    <a:pt x="4219" y="4586"/>
                  </a:lnTo>
                  <a:lnTo>
                    <a:pt x="3925" y="4732"/>
                  </a:lnTo>
                  <a:lnTo>
                    <a:pt x="3632" y="4879"/>
                  </a:lnTo>
                  <a:lnTo>
                    <a:pt x="3375" y="5099"/>
                  </a:lnTo>
                  <a:lnTo>
                    <a:pt x="3155" y="5356"/>
                  </a:lnTo>
                  <a:lnTo>
                    <a:pt x="3228" y="5209"/>
                  </a:lnTo>
                  <a:lnTo>
                    <a:pt x="3339" y="5062"/>
                  </a:lnTo>
                  <a:lnTo>
                    <a:pt x="3559" y="4842"/>
                  </a:lnTo>
                  <a:lnTo>
                    <a:pt x="3852" y="4622"/>
                  </a:lnTo>
                  <a:lnTo>
                    <a:pt x="4146" y="4476"/>
                  </a:lnTo>
                  <a:lnTo>
                    <a:pt x="4402" y="4366"/>
                  </a:lnTo>
                  <a:lnTo>
                    <a:pt x="4659" y="4292"/>
                  </a:lnTo>
                  <a:lnTo>
                    <a:pt x="4953" y="4219"/>
                  </a:lnTo>
                  <a:close/>
                  <a:moveTo>
                    <a:pt x="807" y="8767"/>
                  </a:moveTo>
                  <a:lnTo>
                    <a:pt x="807" y="8841"/>
                  </a:lnTo>
                  <a:lnTo>
                    <a:pt x="844" y="8914"/>
                  </a:lnTo>
                  <a:lnTo>
                    <a:pt x="918" y="8951"/>
                  </a:lnTo>
                  <a:lnTo>
                    <a:pt x="1138" y="8951"/>
                  </a:lnTo>
                  <a:lnTo>
                    <a:pt x="1211" y="8987"/>
                  </a:lnTo>
                  <a:lnTo>
                    <a:pt x="1321" y="8987"/>
                  </a:lnTo>
                  <a:lnTo>
                    <a:pt x="1321" y="9061"/>
                  </a:lnTo>
                  <a:lnTo>
                    <a:pt x="1321" y="9097"/>
                  </a:lnTo>
                  <a:lnTo>
                    <a:pt x="1248" y="9171"/>
                  </a:lnTo>
                  <a:lnTo>
                    <a:pt x="1174" y="9207"/>
                  </a:lnTo>
                  <a:lnTo>
                    <a:pt x="954" y="9244"/>
                  </a:lnTo>
                  <a:lnTo>
                    <a:pt x="844" y="9207"/>
                  </a:lnTo>
                  <a:lnTo>
                    <a:pt x="697" y="9134"/>
                  </a:lnTo>
                  <a:lnTo>
                    <a:pt x="587" y="9061"/>
                  </a:lnTo>
                  <a:lnTo>
                    <a:pt x="551" y="8951"/>
                  </a:lnTo>
                  <a:lnTo>
                    <a:pt x="661" y="8841"/>
                  </a:lnTo>
                  <a:lnTo>
                    <a:pt x="807" y="8767"/>
                  </a:lnTo>
                  <a:close/>
                  <a:moveTo>
                    <a:pt x="8511" y="8657"/>
                  </a:moveTo>
                  <a:lnTo>
                    <a:pt x="8621" y="8694"/>
                  </a:lnTo>
                  <a:lnTo>
                    <a:pt x="8731" y="8731"/>
                  </a:lnTo>
                  <a:lnTo>
                    <a:pt x="8841" y="8804"/>
                  </a:lnTo>
                  <a:lnTo>
                    <a:pt x="8951" y="8877"/>
                  </a:lnTo>
                  <a:lnTo>
                    <a:pt x="8987" y="8987"/>
                  </a:lnTo>
                  <a:lnTo>
                    <a:pt x="9024" y="9097"/>
                  </a:lnTo>
                  <a:lnTo>
                    <a:pt x="9024" y="9134"/>
                  </a:lnTo>
                  <a:lnTo>
                    <a:pt x="8987" y="9134"/>
                  </a:lnTo>
                  <a:lnTo>
                    <a:pt x="8877" y="9097"/>
                  </a:lnTo>
                  <a:lnTo>
                    <a:pt x="8804" y="9134"/>
                  </a:lnTo>
                  <a:lnTo>
                    <a:pt x="8731" y="9171"/>
                  </a:lnTo>
                  <a:lnTo>
                    <a:pt x="8621" y="9281"/>
                  </a:lnTo>
                  <a:lnTo>
                    <a:pt x="8474" y="9354"/>
                  </a:lnTo>
                  <a:lnTo>
                    <a:pt x="8327" y="9318"/>
                  </a:lnTo>
                  <a:lnTo>
                    <a:pt x="8254" y="9244"/>
                  </a:lnTo>
                  <a:lnTo>
                    <a:pt x="8217" y="9171"/>
                  </a:lnTo>
                  <a:lnTo>
                    <a:pt x="8217" y="9024"/>
                  </a:lnTo>
                  <a:lnTo>
                    <a:pt x="8254" y="8841"/>
                  </a:lnTo>
                  <a:lnTo>
                    <a:pt x="8254" y="8694"/>
                  </a:lnTo>
                  <a:lnTo>
                    <a:pt x="8511" y="8657"/>
                  </a:lnTo>
                  <a:close/>
                  <a:moveTo>
                    <a:pt x="5026" y="9501"/>
                  </a:moveTo>
                  <a:lnTo>
                    <a:pt x="5063" y="9574"/>
                  </a:lnTo>
                  <a:lnTo>
                    <a:pt x="4989" y="9538"/>
                  </a:lnTo>
                  <a:lnTo>
                    <a:pt x="5026" y="9501"/>
                  </a:lnTo>
                  <a:close/>
                  <a:moveTo>
                    <a:pt x="4696" y="9868"/>
                  </a:moveTo>
                  <a:lnTo>
                    <a:pt x="4953" y="9941"/>
                  </a:lnTo>
                  <a:lnTo>
                    <a:pt x="4916" y="10014"/>
                  </a:lnTo>
                  <a:lnTo>
                    <a:pt x="4879" y="10271"/>
                  </a:lnTo>
                  <a:lnTo>
                    <a:pt x="4842" y="10308"/>
                  </a:lnTo>
                  <a:lnTo>
                    <a:pt x="4549" y="10308"/>
                  </a:lnTo>
                  <a:lnTo>
                    <a:pt x="4439" y="10235"/>
                  </a:lnTo>
                  <a:lnTo>
                    <a:pt x="4329" y="10125"/>
                  </a:lnTo>
                  <a:lnTo>
                    <a:pt x="4292" y="10051"/>
                  </a:lnTo>
                  <a:lnTo>
                    <a:pt x="4256" y="9941"/>
                  </a:lnTo>
                  <a:lnTo>
                    <a:pt x="4329" y="9904"/>
                  </a:lnTo>
                  <a:lnTo>
                    <a:pt x="4439" y="9868"/>
                  </a:lnTo>
                  <a:close/>
                  <a:moveTo>
                    <a:pt x="4806" y="0"/>
                  </a:moveTo>
                  <a:lnTo>
                    <a:pt x="4622" y="37"/>
                  </a:lnTo>
                  <a:lnTo>
                    <a:pt x="4476" y="110"/>
                  </a:lnTo>
                  <a:lnTo>
                    <a:pt x="4292" y="147"/>
                  </a:lnTo>
                  <a:lnTo>
                    <a:pt x="4146" y="257"/>
                  </a:lnTo>
                  <a:lnTo>
                    <a:pt x="3999" y="367"/>
                  </a:lnTo>
                  <a:lnTo>
                    <a:pt x="3889" y="477"/>
                  </a:lnTo>
                  <a:lnTo>
                    <a:pt x="3779" y="624"/>
                  </a:lnTo>
                  <a:lnTo>
                    <a:pt x="3705" y="807"/>
                  </a:lnTo>
                  <a:lnTo>
                    <a:pt x="3669" y="954"/>
                  </a:lnTo>
                  <a:lnTo>
                    <a:pt x="3669" y="1138"/>
                  </a:lnTo>
                  <a:lnTo>
                    <a:pt x="3705" y="1321"/>
                  </a:lnTo>
                  <a:lnTo>
                    <a:pt x="3815" y="1578"/>
                  </a:lnTo>
                  <a:lnTo>
                    <a:pt x="3999" y="1761"/>
                  </a:lnTo>
                  <a:lnTo>
                    <a:pt x="4182" y="1871"/>
                  </a:lnTo>
                  <a:lnTo>
                    <a:pt x="4402" y="1945"/>
                  </a:lnTo>
                  <a:lnTo>
                    <a:pt x="4366" y="2055"/>
                  </a:lnTo>
                  <a:lnTo>
                    <a:pt x="4329" y="2165"/>
                  </a:lnTo>
                  <a:lnTo>
                    <a:pt x="4329" y="2531"/>
                  </a:lnTo>
                  <a:lnTo>
                    <a:pt x="4329" y="2898"/>
                  </a:lnTo>
                  <a:lnTo>
                    <a:pt x="4329" y="3522"/>
                  </a:lnTo>
                  <a:lnTo>
                    <a:pt x="4329" y="3669"/>
                  </a:lnTo>
                  <a:lnTo>
                    <a:pt x="4366" y="3779"/>
                  </a:lnTo>
                  <a:lnTo>
                    <a:pt x="4072" y="3925"/>
                  </a:lnTo>
                  <a:lnTo>
                    <a:pt x="3815" y="4109"/>
                  </a:lnTo>
                  <a:lnTo>
                    <a:pt x="3742" y="4182"/>
                  </a:lnTo>
                  <a:lnTo>
                    <a:pt x="3742" y="4255"/>
                  </a:lnTo>
                  <a:lnTo>
                    <a:pt x="3522" y="4402"/>
                  </a:lnTo>
                  <a:lnTo>
                    <a:pt x="3339" y="4549"/>
                  </a:lnTo>
                  <a:lnTo>
                    <a:pt x="3155" y="4696"/>
                  </a:lnTo>
                  <a:lnTo>
                    <a:pt x="3008" y="4879"/>
                  </a:lnTo>
                  <a:lnTo>
                    <a:pt x="2862" y="5062"/>
                  </a:lnTo>
                  <a:lnTo>
                    <a:pt x="2752" y="5283"/>
                  </a:lnTo>
                  <a:lnTo>
                    <a:pt x="2678" y="5503"/>
                  </a:lnTo>
                  <a:lnTo>
                    <a:pt x="2642" y="5686"/>
                  </a:lnTo>
                  <a:lnTo>
                    <a:pt x="2642" y="5906"/>
                  </a:lnTo>
                  <a:lnTo>
                    <a:pt x="2678" y="6126"/>
                  </a:lnTo>
                  <a:lnTo>
                    <a:pt x="2752" y="6346"/>
                  </a:lnTo>
                  <a:lnTo>
                    <a:pt x="2825" y="6566"/>
                  </a:lnTo>
                  <a:lnTo>
                    <a:pt x="2898" y="6676"/>
                  </a:lnTo>
                  <a:lnTo>
                    <a:pt x="2421" y="7080"/>
                  </a:lnTo>
                  <a:lnTo>
                    <a:pt x="1908" y="7447"/>
                  </a:lnTo>
                  <a:lnTo>
                    <a:pt x="1431" y="7850"/>
                  </a:lnTo>
                  <a:lnTo>
                    <a:pt x="1211" y="8070"/>
                  </a:lnTo>
                  <a:lnTo>
                    <a:pt x="991" y="8327"/>
                  </a:lnTo>
                  <a:lnTo>
                    <a:pt x="771" y="8364"/>
                  </a:lnTo>
                  <a:lnTo>
                    <a:pt x="624" y="8327"/>
                  </a:lnTo>
                  <a:lnTo>
                    <a:pt x="477" y="8327"/>
                  </a:lnTo>
                  <a:lnTo>
                    <a:pt x="367" y="8364"/>
                  </a:lnTo>
                  <a:lnTo>
                    <a:pt x="257" y="8437"/>
                  </a:lnTo>
                  <a:lnTo>
                    <a:pt x="184" y="8511"/>
                  </a:lnTo>
                  <a:lnTo>
                    <a:pt x="111" y="8584"/>
                  </a:lnTo>
                  <a:lnTo>
                    <a:pt x="37" y="8804"/>
                  </a:lnTo>
                  <a:lnTo>
                    <a:pt x="0" y="9061"/>
                  </a:lnTo>
                  <a:lnTo>
                    <a:pt x="0" y="9318"/>
                  </a:lnTo>
                  <a:lnTo>
                    <a:pt x="74" y="9538"/>
                  </a:lnTo>
                  <a:lnTo>
                    <a:pt x="257" y="9684"/>
                  </a:lnTo>
                  <a:lnTo>
                    <a:pt x="477" y="9831"/>
                  </a:lnTo>
                  <a:lnTo>
                    <a:pt x="697" y="9904"/>
                  </a:lnTo>
                  <a:lnTo>
                    <a:pt x="954" y="9941"/>
                  </a:lnTo>
                  <a:lnTo>
                    <a:pt x="1174" y="9904"/>
                  </a:lnTo>
                  <a:lnTo>
                    <a:pt x="1431" y="9868"/>
                  </a:lnTo>
                  <a:lnTo>
                    <a:pt x="1651" y="9794"/>
                  </a:lnTo>
                  <a:lnTo>
                    <a:pt x="1798" y="9648"/>
                  </a:lnTo>
                  <a:lnTo>
                    <a:pt x="1908" y="9574"/>
                  </a:lnTo>
                  <a:lnTo>
                    <a:pt x="1945" y="9464"/>
                  </a:lnTo>
                  <a:lnTo>
                    <a:pt x="1981" y="9354"/>
                  </a:lnTo>
                  <a:lnTo>
                    <a:pt x="1981" y="9207"/>
                  </a:lnTo>
                  <a:lnTo>
                    <a:pt x="1908" y="8987"/>
                  </a:lnTo>
                  <a:lnTo>
                    <a:pt x="1798" y="8767"/>
                  </a:lnTo>
                  <a:lnTo>
                    <a:pt x="1651" y="8584"/>
                  </a:lnTo>
                  <a:lnTo>
                    <a:pt x="1431" y="8437"/>
                  </a:lnTo>
                  <a:lnTo>
                    <a:pt x="1394" y="8437"/>
                  </a:lnTo>
                  <a:lnTo>
                    <a:pt x="1578" y="8254"/>
                  </a:lnTo>
                  <a:lnTo>
                    <a:pt x="1761" y="8070"/>
                  </a:lnTo>
                  <a:lnTo>
                    <a:pt x="2165" y="7777"/>
                  </a:lnTo>
                  <a:lnTo>
                    <a:pt x="2421" y="7557"/>
                  </a:lnTo>
                  <a:lnTo>
                    <a:pt x="2642" y="7337"/>
                  </a:lnTo>
                  <a:lnTo>
                    <a:pt x="2862" y="7080"/>
                  </a:lnTo>
                  <a:lnTo>
                    <a:pt x="3008" y="6786"/>
                  </a:lnTo>
                  <a:lnTo>
                    <a:pt x="3118" y="6897"/>
                  </a:lnTo>
                  <a:lnTo>
                    <a:pt x="3302" y="7043"/>
                  </a:lnTo>
                  <a:lnTo>
                    <a:pt x="3632" y="7227"/>
                  </a:lnTo>
                  <a:lnTo>
                    <a:pt x="3999" y="7337"/>
                  </a:lnTo>
                  <a:lnTo>
                    <a:pt x="4366" y="7410"/>
                  </a:lnTo>
                  <a:lnTo>
                    <a:pt x="4439" y="7410"/>
                  </a:lnTo>
                  <a:lnTo>
                    <a:pt x="4402" y="7887"/>
                  </a:lnTo>
                  <a:lnTo>
                    <a:pt x="4402" y="8364"/>
                  </a:lnTo>
                  <a:lnTo>
                    <a:pt x="4439" y="9318"/>
                  </a:lnTo>
                  <a:lnTo>
                    <a:pt x="4256" y="9391"/>
                  </a:lnTo>
                  <a:lnTo>
                    <a:pt x="4109" y="9464"/>
                  </a:lnTo>
                  <a:lnTo>
                    <a:pt x="3999" y="9574"/>
                  </a:lnTo>
                  <a:lnTo>
                    <a:pt x="3925" y="9684"/>
                  </a:lnTo>
                  <a:lnTo>
                    <a:pt x="3889" y="9794"/>
                  </a:lnTo>
                  <a:lnTo>
                    <a:pt x="3852" y="9941"/>
                  </a:lnTo>
                  <a:lnTo>
                    <a:pt x="3815" y="10125"/>
                  </a:lnTo>
                  <a:lnTo>
                    <a:pt x="3852" y="10271"/>
                  </a:lnTo>
                  <a:lnTo>
                    <a:pt x="3925" y="10565"/>
                  </a:lnTo>
                  <a:lnTo>
                    <a:pt x="4072" y="10821"/>
                  </a:lnTo>
                  <a:lnTo>
                    <a:pt x="4182" y="10895"/>
                  </a:lnTo>
                  <a:lnTo>
                    <a:pt x="4329" y="10968"/>
                  </a:lnTo>
                  <a:lnTo>
                    <a:pt x="4439" y="11042"/>
                  </a:lnTo>
                  <a:lnTo>
                    <a:pt x="4586" y="11078"/>
                  </a:lnTo>
                  <a:lnTo>
                    <a:pt x="4879" y="11078"/>
                  </a:lnTo>
                  <a:lnTo>
                    <a:pt x="5173" y="11005"/>
                  </a:lnTo>
                  <a:lnTo>
                    <a:pt x="5283" y="10932"/>
                  </a:lnTo>
                  <a:lnTo>
                    <a:pt x="5393" y="10821"/>
                  </a:lnTo>
                  <a:lnTo>
                    <a:pt x="5466" y="10711"/>
                  </a:lnTo>
                  <a:lnTo>
                    <a:pt x="5503" y="10601"/>
                  </a:lnTo>
                  <a:lnTo>
                    <a:pt x="5576" y="10308"/>
                  </a:lnTo>
                  <a:lnTo>
                    <a:pt x="5539" y="10051"/>
                  </a:lnTo>
                  <a:lnTo>
                    <a:pt x="5503" y="9904"/>
                  </a:lnTo>
                  <a:lnTo>
                    <a:pt x="5393" y="9794"/>
                  </a:lnTo>
                  <a:lnTo>
                    <a:pt x="5319" y="9684"/>
                  </a:lnTo>
                  <a:lnTo>
                    <a:pt x="5173" y="9611"/>
                  </a:lnTo>
                  <a:lnTo>
                    <a:pt x="5136" y="9428"/>
                  </a:lnTo>
                  <a:lnTo>
                    <a:pt x="5099" y="9354"/>
                  </a:lnTo>
                  <a:lnTo>
                    <a:pt x="4842" y="9354"/>
                  </a:lnTo>
                  <a:lnTo>
                    <a:pt x="4806" y="8474"/>
                  </a:lnTo>
                  <a:lnTo>
                    <a:pt x="4806" y="7960"/>
                  </a:lnTo>
                  <a:lnTo>
                    <a:pt x="4769" y="7447"/>
                  </a:lnTo>
                  <a:lnTo>
                    <a:pt x="5136" y="7410"/>
                  </a:lnTo>
                  <a:lnTo>
                    <a:pt x="5503" y="7300"/>
                  </a:lnTo>
                  <a:lnTo>
                    <a:pt x="5833" y="7117"/>
                  </a:lnTo>
                  <a:lnTo>
                    <a:pt x="6126" y="6860"/>
                  </a:lnTo>
                  <a:lnTo>
                    <a:pt x="6200" y="6786"/>
                  </a:lnTo>
                  <a:lnTo>
                    <a:pt x="6310" y="6933"/>
                  </a:lnTo>
                  <a:lnTo>
                    <a:pt x="6493" y="7080"/>
                  </a:lnTo>
                  <a:lnTo>
                    <a:pt x="6677" y="7190"/>
                  </a:lnTo>
                  <a:lnTo>
                    <a:pt x="6860" y="7300"/>
                  </a:lnTo>
                  <a:lnTo>
                    <a:pt x="7043" y="7630"/>
                  </a:lnTo>
                  <a:lnTo>
                    <a:pt x="7263" y="7997"/>
                  </a:lnTo>
                  <a:lnTo>
                    <a:pt x="7557" y="8437"/>
                  </a:lnTo>
                  <a:lnTo>
                    <a:pt x="7667" y="8584"/>
                  </a:lnTo>
                  <a:lnTo>
                    <a:pt x="7557" y="8767"/>
                  </a:lnTo>
                  <a:lnTo>
                    <a:pt x="7484" y="8951"/>
                  </a:lnTo>
                  <a:lnTo>
                    <a:pt x="7447" y="9097"/>
                  </a:lnTo>
                  <a:lnTo>
                    <a:pt x="7447" y="9281"/>
                  </a:lnTo>
                  <a:lnTo>
                    <a:pt x="7484" y="9428"/>
                  </a:lnTo>
                  <a:lnTo>
                    <a:pt x="7520" y="9611"/>
                  </a:lnTo>
                  <a:lnTo>
                    <a:pt x="7594" y="9758"/>
                  </a:lnTo>
                  <a:lnTo>
                    <a:pt x="7704" y="9904"/>
                  </a:lnTo>
                  <a:lnTo>
                    <a:pt x="7850" y="10014"/>
                  </a:lnTo>
                  <a:lnTo>
                    <a:pt x="7960" y="10125"/>
                  </a:lnTo>
                  <a:lnTo>
                    <a:pt x="8107" y="10161"/>
                  </a:lnTo>
                  <a:lnTo>
                    <a:pt x="8254" y="10198"/>
                  </a:lnTo>
                  <a:lnTo>
                    <a:pt x="8547" y="10198"/>
                  </a:lnTo>
                  <a:lnTo>
                    <a:pt x="8694" y="10125"/>
                  </a:lnTo>
                  <a:lnTo>
                    <a:pt x="8877" y="10051"/>
                  </a:lnTo>
                  <a:lnTo>
                    <a:pt x="9098" y="9831"/>
                  </a:lnTo>
                  <a:lnTo>
                    <a:pt x="9281" y="9538"/>
                  </a:lnTo>
                  <a:lnTo>
                    <a:pt x="9354" y="9391"/>
                  </a:lnTo>
                  <a:lnTo>
                    <a:pt x="9391" y="9244"/>
                  </a:lnTo>
                  <a:lnTo>
                    <a:pt x="9391" y="9061"/>
                  </a:lnTo>
                  <a:lnTo>
                    <a:pt x="9391" y="8914"/>
                  </a:lnTo>
                  <a:lnTo>
                    <a:pt x="9318" y="8767"/>
                  </a:lnTo>
                  <a:lnTo>
                    <a:pt x="9244" y="8621"/>
                  </a:lnTo>
                  <a:lnTo>
                    <a:pt x="9134" y="8511"/>
                  </a:lnTo>
                  <a:lnTo>
                    <a:pt x="8987" y="8437"/>
                  </a:lnTo>
                  <a:lnTo>
                    <a:pt x="8841" y="8364"/>
                  </a:lnTo>
                  <a:lnTo>
                    <a:pt x="8694" y="8327"/>
                  </a:lnTo>
                  <a:lnTo>
                    <a:pt x="8364" y="8290"/>
                  </a:lnTo>
                  <a:lnTo>
                    <a:pt x="8180" y="8290"/>
                  </a:lnTo>
                  <a:lnTo>
                    <a:pt x="7997" y="8364"/>
                  </a:lnTo>
                  <a:lnTo>
                    <a:pt x="7924" y="8217"/>
                  </a:lnTo>
                  <a:lnTo>
                    <a:pt x="7814" y="8070"/>
                  </a:lnTo>
                  <a:lnTo>
                    <a:pt x="7557" y="7667"/>
                  </a:lnTo>
                  <a:lnTo>
                    <a:pt x="7300" y="7300"/>
                  </a:lnTo>
                  <a:lnTo>
                    <a:pt x="7227" y="7153"/>
                  </a:lnTo>
                  <a:lnTo>
                    <a:pt x="7153" y="7007"/>
                  </a:lnTo>
                  <a:lnTo>
                    <a:pt x="7043" y="6933"/>
                  </a:lnTo>
                  <a:lnTo>
                    <a:pt x="6897" y="6897"/>
                  </a:lnTo>
                  <a:lnTo>
                    <a:pt x="6640" y="6750"/>
                  </a:lnTo>
                  <a:lnTo>
                    <a:pt x="6346" y="6530"/>
                  </a:lnTo>
                  <a:lnTo>
                    <a:pt x="6530" y="6236"/>
                  </a:lnTo>
                  <a:lnTo>
                    <a:pt x="6603" y="5869"/>
                  </a:lnTo>
                  <a:lnTo>
                    <a:pt x="6603" y="5503"/>
                  </a:lnTo>
                  <a:lnTo>
                    <a:pt x="6567" y="5173"/>
                  </a:lnTo>
                  <a:lnTo>
                    <a:pt x="6456" y="4842"/>
                  </a:lnTo>
                  <a:lnTo>
                    <a:pt x="6310" y="4586"/>
                  </a:lnTo>
                  <a:lnTo>
                    <a:pt x="6126" y="4329"/>
                  </a:lnTo>
                  <a:lnTo>
                    <a:pt x="5870" y="4109"/>
                  </a:lnTo>
                  <a:lnTo>
                    <a:pt x="5613" y="3962"/>
                  </a:lnTo>
                  <a:lnTo>
                    <a:pt x="5356" y="3815"/>
                  </a:lnTo>
                  <a:lnTo>
                    <a:pt x="5026" y="3742"/>
                  </a:lnTo>
                  <a:lnTo>
                    <a:pt x="4732" y="3742"/>
                  </a:lnTo>
                  <a:lnTo>
                    <a:pt x="4732" y="3522"/>
                  </a:lnTo>
                  <a:lnTo>
                    <a:pt x="4696" y="2678"/>
                  </a:lnTo>
                  <a:lnTo>
                    <a:pt x="4732" y="2385"/>
                  </a:lnTo>
                  <a:lnTo>
                    <a:pt x="4696" y="2165"/>
                  </a:lnTo>
                  <a:lnTo>
                    <a:pt x="4659" y="1981"/>
                  </a:lnTo>
                  <a:lnTo>
                    <a:pt x="4842" y="1945"/>
                  </a:lnTo>
                  <a:lnTo>
                    <a:pt x="5063" y="1871"/>
                  </a:lnTo>
                  <a:lnTo>
                    <a:pt x="5246" y="1761"/>
                  </a:lnTo>
                  <a:lnTo>
                    <a:pt x="5393" y="1651"/>
                  </a:lnTo>
                  <a:lnTo>
                    <a:pt x="5539" y="1468"/>
                  </a:lnTo>
                  <a:lnTo>
                    <a:pt x="5613" y="1284"/>
                  </a:lnTo>
                  <a:lnTo>
                    <a:pt x="5686" y="1101"/>
                  </a:lnTo>
                  <a:lnTo>
                    <a:pt x="5686" y="844"/>
                  </a:lnTo>
                  <a:lnTo>
                    <a:pt x="5613" y="624"/>
                  </a:lnTo>
                  <a:lnTo>
                    <a:pt x="5503" y="404"/>
                  </a:lnTo>
                  <a:lnTo>
                    <a:pt x="5466" y="257"/>
                  </a:lnTo>
                  <a:lnTo>
                    <a:pt x="5429" y="184"/>
                  </a:lnTo>
                  <a:lnTo>
                    <a:pt x="5356" y="147"/>
                  </a:lnTo>
                  <a:lnTo>
                    <a:pt x="5209" y="147"/>
                  </a:lnTo>
                  <a:lnTo>
                    <a:pt x="5063" y="110"/>
                  </a:lnTo>
                  <a:lnTo>
                    <a:pt x="4989" y="37"/>
                  </a:lnTo>
                  <a:lnTo>
                    <a:pt x="4806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srgbClr val="A4C2F4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3" name="Shape 303"/>
            <p:cNvSpPr/>
            <p:nvPr/>
          </p:nvSpPr>
          <p:spPr>
            <a:xfrm>
              <a:off x="6618875" y="2550725"/>
              <a:ext cx="408125" cy="156850"/>
            </a:xfrm>
            <a:custGeom>
              <a:avLst/>
              <a:gdLst/>
              <a:ahLst/>
              <a:cxnLst/>
              <a:rect l="0" t="0" r="0" b="0"/>
              <a:pathLst>
                <a:path w="16325" h="6274" extrusionOk="0">
                  <a:moveTo>
                    <a:pt x="14710" y="1"/>
                  </a:moveTo>
                  <a:lnTo>
                    <a:pt x="14527" y="74"/>
                  </a:lnTo>
                  <a:lnTo>
                    <a:pt x="14380" y="147"/>
                  </a:lnTo>
                  <a:lnTo>
                    <a:pt x="14270" y="221"/>
                  </a:lnTo>
                  <a:lnTo>
                    <a:pt x="14270" y="257"/>
                  </a:lnTo>
                  <a:lnTo>
                    <a:pt x="14197" y="221"/>
                  </a:lnTo>
                  <a:lnTo>
                    <a:pt x="14087" y="221"/>
                  </a:lnTo>
                  <a:lnTo>
                    <a:pt x="14013" y="294"/>
                  </a:lnTo>
                  <a:lnTo>
                    <a:pt x="13977" y="331"/>
                  </a:lnTo>
                  <a:lnTo>
                    <a:pt x="13977" y="441"/>
                  </a:lnTo>
                  <a:lnTo>
                    <a:pt x="14013" y="551"/>
                  </a:lnTo>
                  <a:lnTo>
                    <a:pt x="14050" y="587"/>
                  </a:lnTo>
                  <a:lnTo>
                    <a:pt x="14123" y="624"/>
                  </a:lnTo>
                  <a:lnTo>
                    <a:pt x="14343" y="624"/>
                  </a:lnTo>
                  <a:lnTo>
                    <a:pt x="14527" y="551"/>
                  </a:lnTo>
                  <a:lnTo>
                    <a:pt x="14710" y="477"/>
                  </a:lnTo>
                  <a:lnTo>
                    <a:pt x="14894" y="441"/>
                  </a:lnTo>
                  <a:lnTo>
                    <a:pt x="14967" y="477"/>
                  </a:lnTo>
                  <a:lnTo>
                    <a:pt x="15004" y="514"/>
                  </a:lnTo>
                  <a:lnTo>
                    <a:pt x="14967" y="587"/>
                  </a:lnTo>
                  <a:lnTo>
                    <a:pt x="14930" y="661"/>
                  </a:lnTo>
                  <a:lnTo>
                    <a:pt x="14747" y="881"/>
                  </a:lnTo>
                  <a:lnTo>
                    <a:pt x="14123" y="1725"/>
                  </a:lnTo>
                  <a:lnTo>
                    <a:pt x="14123" y="1798"/>
                  </a:lnTo>
                  <a:lnTo>
                    <a:pt x="14087" y="1871"/>
                  </a:lnTo>
                  <a:lnTo>
                    <a:pt x="14123" y="1981"/>
                  </a:lnTo>
                  <a:lnTo>
                    <a:pt x="14233" y="2055"/>
                  </a:lnTo>
                  <a:lnTo>
                    <a:pt x="14343" y="2091"/>
                  </a:lnTo>
                  <a:lnTo>
                    <a:pt x="14820" y="2091"/>
                  </a:lnTo>
                  <a:lnTo>
                    <a:pt x="15260" y="2055"/>
                  </a:lnTo>
                  <a:lnTo>
                    <a:pt x="15774" y="1945"/>
                  </a:lnTo>
                  <a:lnTo>
                    <a:pt x="16031" y="1871"/>
                  </a:lnTo>
                  <a:lnTo>
                    <a:pt x="16251" y="1761"/>
                  </a:lnTo>
                  <a:lnTo>
                    <a:pt x="16324" y="1651"/>
                  </a:lnTo>
                  <a:lnTo>
                    <a:pt x="16324" y="1541"/>
                  </a:lnTo>
                  <a:lnTo>
                    <a:pt x="16288" y="1468"/>
                  </a:lnTo>
                  <a:lnTo>
                    <a:pt x="16214" y="1431"/>
                  </a:lnTo>
                  <a:lnTo>
                    <a:pt x="16141" y="1394"/>
                  </a:lnTo>
                  <a:lnTo>
                    <a:pt x="15957" y="1431"/>
                  </a:lnTo>
                  <a:lnTo>
                    <a:pt x="15774" y="1468"/>
                  </a:lnTo>
                  <a:lnTo>
                    <a:pt x="15370" y="1541"/>
                  </a:lnTo>
                  <a:lnTo>
                    <a:pt x="14820" y="1615"/>
                  </a:lnTo>
                  <a:lnTo>
                    <a:pt x="14820" y="1615"/>
                  </a:lnTo>
                  <a:lnTo>
                    <a:pt x="15260" y="1028"/>
                  </a:lnTo>
                  <a:lnTo>
                    <a:pt x="15370" y="844"/>
                  </a:lnTo>
                  <a:lnTo>
                    <a:pt x="15481" y="698"/>
                  </a:lnTo>
                  <a:lnTo>
                    <a:pt x="15517" y="477"/>
                  </a:lnTo>
                  <a:lnTo>
                    <a:pt x="15517" y="404"/>
                  </a:lnTo>
                  <a:lnTo>
                    <a:pt x="15481" y="294"/>
                  </a:lnTo>
                  <a:lnTo>
                    <a:pt x="15370" y="184"/>
                  </a:lnTo>
                  <a:lnTo>
                    <a:pt x="15224" y="74"/>
                  </a:lnTo>
                  <a:lnTo>
                    <a:pt x="15077" y="37"/>
                  </a:lnTo>
                  <a:lnTo>
                    <a:pt x="14894" y="1"/>
                  </a:lnTo>
                  <a:close/>
                  <a:moveTo>
                    <a:pt x="6604" y="2788"/>
                  </a:moveTo>
                  <a:lnTo>
                    <a:pt x="6163" y="2898"/>
                  </a:lnTo>
                  <a:lnTo>
                    <a:pt x="5576" y="2972"/>
                  </a:lnTo>
                  <a:lnTo>
                    <a:pt x="5283" y="3045"/>
                  </a:lnTo>
                  <a:lnTo>
                    <a:pt x="4990" y="3118"/>
                  </a:lnTo>
                  <a:lnTo>
                    <a:pt x="4953" y="3155"/>
                  </a:lnTo>
                  <a:lnTo>
                    <a:pt x="4880" y="3229"/>
                  </a:lnTo>
                  <a:lnTo>
                    <a:pt x="4880" y="3302"/>
                  </a:lnTo>
                  <a:lnTo>
                    <a:pt x="4880" y="3339"/>
                  </a:lnTo>
                  <a:lnTo>
                    <a:pt x="4880" y="3412"/>
                  </a:lnTo>
                  <a:lnTo>
                    <a:pt x="4916" y="3485"/>
                  </a:lnTo>
                  <a:lnTo>
                    <a:pt x="4990" y="3522"/>
                  </a:lnTo>
                  <a:lnTo>
                    <a:pt x="5063" y="3522"/>
                  </a:lnTo>
                  <a:lnTo>
                    <a:pt x="5613" y="3485"/>
                  </a:lnTo>
                  <a:lnTo>
                    <a:pt x="6163" y="3412"/>
                  </a:lnTo>
                  <a:lnTo>
                    <a:pt x="6640" y="3339"/>
                  </a:lnTo>
                  <a:lnTo>
                    <a:pt x="6860" y="3265"/>
                  </a:lnTo>
                  <a:lnTo>
                    <a:pt x="6970" y="3192"/>
                  </a:lnTo>
                  <a:lnTo>
                    <a:pt x="7044" y="3118"/>
                  </a:lnTo>
                  <a:lnTo>
                    <a:pt x="7044" y="3008"/>
                  </a:lnTo>
                  <a:lnTo>
                    <a:pt x="7044" y="2972"/>
                  </a:lnTo>
                  <a:lnTo>
                    <a:pt x="7007" y="2898"/>
                  </a:lnTo>
                  <a:lnTo>
                    <a:pt x="6897" y="2862"/>
                  </a:lnTo>
                  <a:lnTo>
                    <a:pt x="6824" y="2825"/>
                  </a:lnTo>
                  <a:lnTo>
                    <a:pt x="6604" y="2788"/>
                  </a:lnTo>
                  <a:close/>
                  <a:moveTo>
                    <a:pt x="13500" y="1945"/>
                  </a:moveTo>
                  <a:lnTo>
                    <a:pt x="13280" y="1981"/>
                  </a:lnTo>
                  <a:lnTo>
                    <a:pt x="13060" y="2018"/>
                  </a:lnTo>
                  <a:lnTo>
                    <a:pt x="12876" y="2055"/>
                  </a:lnTo>
                  <a:lnTo>
                    <a:pt x="12693" y="2201"/>
                  </a:lnTo>
                  <a:lnTo>
                    <a:pt x="12546" y="2275"/>
                  </a:lnTo>
                  <a:lnTo>
                    <a:pt x="12436" y="2422"/>
                  </a:lnTo>
                  <a:lnTo>
                    <a:pt x="12289" y="2678"/>
                  </a:lnTo>
                  <a:lnTo>
                    <a:pt x="12179" y="3008"/>
                  </a:lnTo>
                  <a:lnTo>
                    <a:pt x="12179" y="3339"/>
                  </a:lnTo>
                  <a:lnTo>
                    <a:pt x="12179" y="3522"/>
                  </a:lnTo>
                  <a:lnTo>
                    <a:pt x="12216" y="3669"/>
                  </a:lnTo>
                  <a:lnTo>
                    <a:pt x="12289" y="3815"/>
                  </a:lnTo>
                  <a:lnTo>
                    <a:pt x="12363" y="3962"/>
                  </a:lnTo>
                  <a:lnTo>
                    <a:pt x="12473" y="4109"/>
                  </a:lnTo>
                  <a:lnTo>
                    <a:pt x="12583" y="4219"/>
                  </a:lnTo>
                  <a:lnTo>
                    <a:pt x="12729" y="4292"/>
                  </a:lnTo>
                  <a:lnTo>
                    <a:pt x="12876" y="4366"/>
                  </a:lnTo>
                  <a:lnTo>
                    <a:pt x="12986" y="4402"/>
                  </a:lnTo>
                  <a:lnTo>
                    <a:pt x="13096" y="4402"/>
                  </a:lnTo>
                  <a:lnTo>
                    <a:pt x="13353" y="4329"/>
                  </a:lnTo>
                  <a:lnTo>
                    <a:pt x="13757" y="4146"/>
                  </a:lnTo>
                  <a:lnTo>
                    <a:pt x="14197" y="3999"/>
                  </a:lnTo>
                  <a:lnTo>
                    <a:pt x="14417" y="3852"/>
                  </a:lnTo>
                  <a:lnTo>
                    <a:pt x="14564" y="3705"/>
                  </a:lnTo>
                  <a:lnTo>
                    <a:pt x="14600" y="3632"/>
                  </a:lnTo>
                  <a:lnTo>
                    <a:pt x="14564" y="3559"/>
                  </a:lnTo>
                  <a:lnTo>
                    <a:pt x="14527" y="3485"/>
                  </a:lnTo>
                  <a:lnTo>
                    <a:pt x="14453" y="3449"/>
                  </a:lnTo>
                  <a:lnTo>
                    <a:pt x="14343" y="3412"/>
                  </a:lnTo>
                  <a:lnTo>
                    <a:pt x="14197" y="3449"/>
                  </a:lnTo>
                  <a:lnTo>
                    <a:pt x="13940" y="3522"/>
                  </a:lnTo>
                  <a:lnTo>
                    <a:pt x="13426" y="3742"/>
                  </a:lnTo>
                  <a:lnTo>
                    <a:pt x="13280" y="3815"/>
                  </a:lnTo>
                  <a:lnTo>
                    <a:pt x="13133" y="3852"/>
                  </a:lnTo>
                  <a:lnTo>
                    <a:pt x="12986" y="3852"/>
                  </a:lnTo>
                  <a:lnTo>
                    <a:pt x="12839" y="3779"/>
                  </a:lnTo>
                  <a:lnTo>
                    <a:pt x="12766" y="3669"/>
                  </a:lnTo>
                  <a:lnTo>
                    <a:pt x="12729" y="3559"/>
                  </a:lnTo>
                  <a:lnTo>
                    <a:pt x="12656" y="3339"/>
                  </a:lnTo>
                  <a:lnTo>
                    <a:pt x="12656" y="3118"/>
                  </a:lnTo>
                  <a:lnTo>
                    <a:pt x="12729" y="2898"/>
                  </a:lnTo>
                  <a:lnTo>
                    <a:pt x="12839" y="2715"/>
                  </a:lnTo>
                  <a:lnTo>
                    <a:pt x="12986" y="2532"/>
                  </a:lnTo>
                  <a:lnTo>
                    <a:pt x="13133" y="2458"/>
                  </a:lnTo>
                  <a:lnTo>
                    <a:pt x="13280" y="2422"/>
                  </a:lnTo>
                  <a:lnTo>
                    <a:pt x="13610" y="2385"/>
                  </a:lnTo>
                  <a:lnTo>
                    <a:pt x="13940" y="2348"/>
                  </a:lnTo>
                  <a:lnTo>
                    <a:pt x="14307" y="2348"/>
                  </a:lnTo>
                  <a:lnTo>
                    <a:pt x="14307" y="2311"/>
                  </a:lnTo>
                  <a:lnTo>
                    <a:pt x="14307" y="2275"/>
                  </a:lnTo>
                  <a:lnTo>
                    <a:pt x="14307" y="2238"/>
                  </a:lnTo>
                  <a:lnTo>
                    <a:pt x="14123" y="2128"/>
                  </a:lnTo>
                  <a:lnTo>
                    <a:pt x="13903" y="2055"/>
                  </a:lnTo>
                  <a:lnTo>
                    <a:pt x="13720" y="1981"/>
                  </a:lnTo>
                  <a:lnTo>
                    <a:pt x="13500" y="1945"/>
                  </a:lnTo>
                  <a:close/>
                  <a:moveTo>
                    <a:pt x="6787" y="4182"/>
                  </a:moveTo>
                  <a:lnTo>
                    <a:pt x="6347" y="4292"/>
                  </a:lnTo>
                  <a:lnTo>
                    <a:pt x="5907" y="4366"/>
                  </a:lnTo>
                  <a:lnTo>
                    <a:pt x="5466" y="4439"/>
                  </a:lnTo>
                  <a:lnTo>
                    <a:pt x="5063" y="4549"/>
                  </a:lnTo>
                  <a:lnTo>
                    <a:pt x="4990" y="4622"/>
                  </a:lnTo>
                  <a:lnTo>
                    <a:pt x="4953" y="4696"/>
                  </a:lnTo>
                  <a:lnTo>
                    <a:pt x="4953" y="4806"/>
                  </a:lnTo>
                  <a:lnTo>
                    <a:pt x="5063" y="4843"/>
                  </a:lnTo>
                  <a:lnTo>
                    <a:pt x="5283" y="4879"/>
                  </a:lnTo>
                  <a:lnTo>
                    <a:pt x="5980" y="4879"/>
                  </a:lnTo>
                  <a:lnTo>
                    <a:pt x="6457" y="4769"/>
                  </a:lnTo>
                  <a:lnTo>
                    <a:pt x="6897" y="4659"/>
                  </a:lnTo>
                  <a:lnTo>
                    <a:pt x="6970" y="4622"/>
                  </a:lnTo>
                  <a:lnTo>
                    <a:pt x="7044" y="4586"/>
                  </a:lnTo>
                  <a:lnTo>
                    <a:pt x="7080" y="4512"/>
                  </a:lnTo>
                  <a:lnTo>
                    <a:pt x="7117" y="4439"/>
                  </a:lnTo>
                  <a:lnTo>
                    <a:pt x="7080" y="4292"/>
                  </a:lnTo>
                  <a:lnTo>
                    <a:pt x="7007" y="4219"/>
                  </a:lnTo>
                  <a:lnTo>
                    <a:pt x="6934" y="4182"/>
                  </a:lnTo>
                  <a:close/>
                  <a:moveTo>
                    <a:pt x="11079" y="2055"/>
                  </a:moveTo>
                  <a:lnTo>
                    <a:pt x="10785" y="2091"/>
                  </a:lnTo>
                  <a:lnTo>
                    <a:pt x="10565" y="2165"/>
                  </a:lnTo>
                  <a:lnTo>
                    <a:pt x="10382" y="2311"/>
                  </a:lnTo>
                  <a:lnTo>
                    <a:pt x="10235" y="2495"/>
                  </a:lnTo>
                  <a:lnTo>
                    <a:pt x="10198" y="2385"/>
                  </a:lnTo>
                  <a:lnTo>
                    <a:pt x="10088" y="2348"/>
                  </a:lnTo>
                  <a:lnTo>
                    <a:pt x="9942" y="2311"/>
                  </a:lnTo>
                  <a:lnTo>
                    <a:pt x="9611" y="2311"/>
                  </a:lnTo>
                  <a:lnTo>
                    <a:pt x="9501" y="2348"/>
                  </a:lnTo>
                  <a:lnTo>
                    <a:pt x="9208" y="2495"/>
                  </a:lnTo>
                  <a:lnTo>
                    <a:pt x="8988" y="2678"/>
                  </a:lnTo>
                  <a:lnTo>
                    <a:pt x="8951" y="2568"/>
                  </a:lnTo>
                  <a:lnTo>
                    <a:pt x="8915" y="2532"/>
                  </a:lnTo>
                  <a:lnTo>
                    <a:pt x="8878" y="2532"/>
                  </a:lnTo>
                  <a:lnTo>
                    <a:pt x="8804" y="2568"/>
                  </a:lnTo>
                  <a:lnTo>
                    <a:pt x="8731" y="2752"/>
                  </a:lnTo>
                  <a:lnTo>
                    <a:pt x="8658" y="2935"/>
                  </a:lnTo>
                  <a:lnTo>
                    <a:pt x="8621" y="3339"/>
                  </a:lnTo>
                  <a:lnTo>
                    <a:pt x="8584" y="3705"/>
                  </a:lnTo>
                  <a:lnTo>
                    <a:pt x="8621" y="4072"/>
                  </a:lnTo>
                  <a:lnTo>
                    <a:pt x="8694" y="4439"/>
                  </a:lnTo>
                  <a:lnTo>
                    <a:pt x="8768" y="4806"/>
                  </a:lnTo>
                  <a:lnTo>
                    <a:pt x="8804" y="4879"/>
                  </a:lnTo>
                  <a:lnTo>
                    <a:pt x="8878" y="4953"/>
                  </a:lnTo>
                  <a:lnTo>
                    <a:pt x="8951" y="4989"/>
                  </a:lnTo>
                  <a:lnTo>
                    <a:pt x="9061" y="4953"/>
                  </a:lnTo>
                  <a:lnTo>
                    <a:pt x="9135" y="4916"/>
                  </a:lnTo>
                  <a:lnTo>
                    <a:pt x="9208" y="4879"/>
                  </a:lnTo>
                  <a:lnTo>
                    <a:pt x="9245" y="4769"/>
                  </a:lnTo>
                  <a:lnTo>
                    <a:pt x="9208" y="4659"/>
                  </a:lnTo>
                  <a:lnTo>
                    <a:pt x="9135" y="4182"/>
                  </a:lnTo>
                  <a:lnTo>
                    <a:pt x="9098" y="3669"/>
                  </a:lnTo>
                  <a:lnTo>
                    <a:pt x="9135" y="3339"/>
                  </a:lnTo>
                  <a:lnTo>
                    <a:pt x="9208" y="3118"/>
                  </a:lnTo>
                  <a:lnTo>
                    <a:pt x="9391" y="2972"/>
                  </a:lnTo>
                  <a:lnTo>
                    <a:pt x="9575" y="2825"/>
                  </a:lnTo>
                  <a:lnTo>
                    <a:pt x="9795" y="2788"/>
                  </a:lnTo>
                  <a:lnTo>
                    <a:pt x="9868" y="4072"/>
                  </a:lnTo>
                  <a:lnTo>
                    <a:pt x="9905" y="4146"/>
                  </a:lnTo>
                  <a:lnTo>
                    <a:pt x="9942" y="4219"/>
                  </a:lnTo>
                  <a:lnTo>
                    <a:pt x="10015" y="4292"/>
                  </a:lnTo>
                  <a:lnTo>
                    <a:pt x="10125" y="4292"/>
                  </a:lnTo>
                  <a:lnTo>
                    <a:pt x="10198" y="4329"/>
                  </a:lnTo>
                  <a:lnTo>
                    <a:pt x="10272" y="4292"/>
                  </a:lnTo>
                  <a:lnTo>
                    <a:pt x="10308" y="4219"/>
                  </a:lnTo>
                  <a:lnTo>
                    <a:pt x="10345" y="4146"/>
                  </a:lnTo>
                  <a:lnTo>
                    <a:pt x="10455" y="3559"/>
                  </a:lnTo>
                  <a:lnTo>
                    <a:pt x="10565" y="3008"/>
                  </a:lnTo>
                  <a:lnTo>
                    <a:pt x="10602" y="2862"/>
                  </a:lnTo>
                  <a:lnTo>
                    <a:pt x="10675" y="2752"/>
                  </a:lnTo>
                  <a:lnTo>
                    <a:pt x="10785" y="2642"/>
                  </a:lnTo>
                  <a:lnTo>
                    <a:pt x="10895" y="2568"/>
                  </a:lnTo>
                  <a:lnTo>
                    <a:pt x="11079" y="2568"/>
                  </a:lnTo>
                  <a:lnTo>
                    <a:pt x="11115" y="2642"/>
                  </a:lnTo>
                  <a:lnTo>
                    <a:pt x="11115" y="2752"/>
                  </a:lnTo>
                  <a:lnTo>
                    <a:pt x="11115" y="2862"/>
                  </a:lnTo>
                  <a:lnTo>
                    <a:pt x="11189" y="3449"/>
                  </a:lnTo>
                  <a:lnTo>
                    <a:pt x="11299" y="4036"/>
                  </a:lnTo>
                  <a:lnTo>
                    <a:pt x="11372" y="4256"/>
                  </a:lnTo>
                  <a:lnTo>
                    <a:pt x="11446" y="4512"/>
                  </a:lnTo>
                  <a:lnTo>
                    <a:pt x="11556" y="4732"/>
                  </a:lnTo>
                  <a:lnTo>
                    <a:pt x="11629" y="4806"/>
                  </a:lnTo>
                  <a:lnTo>
                    <a:pt x="11739" y="4843"/>
                  </a:lnTo>
                  <a:lnTo>
                    <a:pt x="11849" y="4843"/>
                  </a:lnTo>
                  <a:lnTo>
                    <a:pt x="11922" y="4806"/>
                  </a:lnTo>
                  <a:lnTo>
                    <a:pt x="11996" y="4769"/>
                  </a:lnTo>
                  <a:lnTo>
                    <a:pt x="12032" y="4696"/>
                  </a:lnTo>
                  <a:lnTo>
                    <a:pt x="12069" y="4586"/>
                  </a:lnTo>
                  <a:lnTo>
                    <a:pt x="11996" y="4476"/>
                  </a:lnTo>
                  <a:lnTo>
                    <a:pt x="11922" y="4402"/>
                  </a:lnTo>
                  <a:lnTo>
                    <a:pt x="11886" y="4256"/>
                  </a:lnTo>
                  <a:lnTo>
                    <a:pt x="11812" y="4072"/>
                  </a:lnTo>
                  <a:lnTo>
                    <a:pt x="11776" y="3779"/>
                  </a:lnTo>
                  <a:lnTo>
                    <a:pt x="11666" y="3339"/>
                  </a:lnTo>
                  <a:lnTo>
                    <a:pt x="11629" y="2862"/>
                  </a:lnTo>
                  <a:lnTo>
                    <a:pt x="11629" y="2532"/>
                  </a:lnTo>
                  <a:lnTo>
                    <a:pt x="11592" y="2385"/>
                  </a:lnTo>
                  <a:lnTo>
                    <a:pt x="11482" y="2275"/>
                  </a:lnTo>
                  <a:lnTo>
                    <a:pt x="11299" y="2128"/>
                  </a:lnTo>
                  <a:lnTo>
                    <a:pt x="11189" y="2091"/>
                  </a:lnTo>
                  <a:lnTo>
                    <a:pt x="11079" y="2055"/>
                  </a:lnTo>
                  <a:close/>
                  <a:moveTo>
                    <a:pt x="2715" y="1138"/>
                  </a:moveTo>
                  <a:lnTo>
                    <a:pt x="2569" y="1174"/>
                  </a:lnTo>
                  <a:lnTo>
                    <a:pt x="2422" y="1284"/>
                  </a:lnTo>
                  <a:lnTo>
                    <a:pt x="2385" y="1358"/>
                  </a:lnTo>
                  <a:lnTo>
                    <a:pt x="2165" y="1284"/>
                  </a:lnTo>
                  <a:lnTo>
                    <a:pt x="1762" y="1284"/>
                  </a:lnTo>
                  <a:lnTo>
                    <a:pt x="1542" y="1358"/>
                  </a:lnTo>
                  <a:lnTo>
                    <a:pt x="771" y="1504"/>
                  </a:lnTo>
                  <a:lnTo>
                    <a:pt x="368" y="1651"/>
                  </a:lnTo>
                  <a:lnTo>
                    <a:pt x="184" y="1725"/>
                  </a:lnTo>
                  <a:lnTo>
                    <a:pt x="38" y="1835"/>
                  </a:lnTo>
                  <a:lnTo>
                    <a:pt x="1" y="1908"/>
                  </a:lnTo>
                  <a:lnTo>
                    <a:pt x="1" y="1981"/>
                  </a:lnTo>
                  <a:lnTo>
                    <a:pt x="38" y="2018"/>
                  </a:lnTo>
                  <a:lnTo>
                    <a:pt x="111" y="2055"/>
                  </a:lnTo>
                  <a:lnTo>
                    <a:pt x="74" y="2348"/>
                  </a:lnTo>
                  <a:lnTo>
                    <a:pt x="74" y="2642"/>
                  </a:lnTo>
                  <a:lnTo>
                    <a:pt x="74" y="3705"/>
                  </a:lnTo>
                  <a:lnTo>
                    <a:pt x="111" y="4843"/>
                  </a:lnTo>
                  <a:lnTo>
                    <a:pt x="148" y="5980"/>
                  </a:lnTo>
                  <a:lnTo>
                    <a:pt x="184" y="6090"/>
                  </a:lnTo>
                  <a:lnTo>
                    <a:pt x="294" y="6200"/>
                  </a:lnTo>
                  <a:lnTo>
                    <a:pt x="404" y="6236"/>
                  </a:lnTo>
                  <a:lnTo>
                    <a:pt x="514" y="6200"/>
                  </a:lnTo>
                  <a:lnTo>
                    <a:pt x="624" y="6236"/>
                  </a:lnTo>
                  <a:lnTo>
                    <a:pt x="845" y="6273"/>
                  </a:lnTo>
                  <a:lnTo>
                    <a:pt x="1028" y="6236"/>
                  </a:lnTo>
                  <a:lnTo>
                    <a:pt x="1395" y="6163"/>
                  </a:lnTo>
                  <a:lnTo>
                    <a:pt x="2385" y="5980"/>
                  </a:lnTo>
                  <a:lnTo>
                    <a:pt x="2605" y="5943"/>
                  </a:lnTo>
                  <a:lnTo>
                    <a:pt x="2752" y="5906"/>
                  </a:lnTo>
                  <a:lnTo>
                    <a:pt x="2899" y="5833"/>
                  </a:lnTo>
                  <a:lnTo>
                    <a:pt x="2972" y="5686"/>
                  </a:lnTo>
                  <a:lnTo>
                    <a:pt x="2972" y="5576"/>
                  </a:lnTo>
                  <a:lnTo>
                    <a:pt x="2935" y="5503"/>
                  </a:lnTo>
                  <a:lnTo>
                    <a:pt x="2825" y="5429"/>
                  </a:lnTo>
                  <a:lnTo>
                    <a:pt x="2679" y="5393"/>
                  </a:lnTo>
                  <a:lnTo>
                    <a:pt x="2532" y="5393"/>
                  </a:lnTo>
                  <a:lnTo>
                    <a:pt x="2385" y="5429"/>
                  </a:lnTo>
                  <a:lnTo>
                    <a:pt x="2055" y="5503"/>
                  </a:lnTo>
                  <a:lnTo>
                    <a:pt x="1762" y="5576"/>
                  </a:lnTo>
                  <a:lnTo>
                    <a:pt x="1028" y="5723"/>
                  </a:lnTo>
                  <a:lnTo>
                    <a:pt x="698" y="5796"/>
                  </a:lnTo>
                  <a:lnTo>
                    <a:pt x="661" y="4953"/>
                  </a:lnTo>
                  <a:lnTo>
                    <a:pt x="624" y="4109"/>
                  </a:lnTo>
                  <a:lnTo>
                    <a:pt x="845" y="4109"/>
                  </a:lnTo>
                  <a:lnTo>
                    <a:pt x="1028" y="4072"/>
                  </a:lnTo>
                  <a:lnTo>
                    <a:pt x="1431" y="3962"/>
                  </a:lnTo>
                  <a:lnTo>
                    <a:pt x="2459" y="3742"/>
                  </a:lnTo>
                  <a:lnTo>
                    <a:pt x="2495" y="3779"/>
                  </a:lnTo>
                  <a:lnTo>
                    <a:pt x="2605" y="3779"/>
                  </a:lnTo>
                  <a:lnTo>
                    <a:pt x="2679" y="3742"/>
                  </a:lnTo>
                  <a:lnTo>
                    <a:pt x="2752" y="3705"/>
                  </a:lnTo>
                  <a:lnTo>
                    <a:pt x="2789" y="3669"/>
                  </a:lnTo>
                  <a:lnTo>
                    <a:pt x="2862" y="3559"/>
                  </a:lnTo>
                  <a:lnTo>
                    <a:pt x="2899" y="3485"/>
                  </a:lnTo>
                  <a:lnTo>
                    <a:pt x="2899" y="3412"/>
                  </a:lnTo>
                  <a:lnTo>
                    <a:pt x="2862" y="3339"/>
                  </a:lnTo>
                  <a:lnTo>
                    <a:pt x="2825" y="3265"/>
                  </a:lnTo>
                  <a:lnTo>
                    <a:pt x="2715" y="3155"/>
                  </a:lnTo>
                  <a:lnTo>
                    <a:pt x="2532" y="3155"/>
                  </a:lnTo>
                  <a:lnTo>
                    <a:pt x="1431" y="3449"/>
                  </a:lnTo>
                  <a:lnTo>
                    <a:pt x="1028" y="3522"/>
                  </a:lnTo>
                  <a:lnTo>
                    <a:pt x="808" y="3595"/>
                  </a:lnTo>
                  <a:lnTo>
                    <a:pt x="624" y="3632"/>
                  </a:lnTo>
                  <a:lnTo>
                    <a:pt x="588" y="2788"/>
                  </a:lnTo>
                  <a:lnTo>
                    <a:pt x="588" y="2458"/>
                  </a:lnTo>
                  <a:lnTo>
                    <a:pt x="551" y="2091"/>
                  </a:lnTo>
                  <a:lnTo>
                    <a:pt x="1065" y="1981"/>
                  </a:lnTo>
                  <a:lnTo>
                    <a:pt x="1615" y="1835"/>
                  </a:lnTo>
                  <a:lnTo>
                    <a:pt x="1798" y="1798"/>
                  </a:lnTo>
                  <a:lnTo>
                    <a:pt x="2055" y="1798"/>
                  </a:lnTo>
                  <a:lnTo>
                    <a:pt x="2165" y="1871"/>
                  </a:lnTo>
                  <a:lnTo>
                    <a:pt x="2238" y="1908"/>
                  </a:lnTo>
                  <a:lnTo>
                    <a:pt x="2312" y="1945"/>
                  </a:lnTo>
                  <a:lnTo>
                    <a:pt x="2422" y="1945"/>
                  </a:lnTo>
                  <a:lnTo>
                    <a:pt x="2495" y="1908"/>
                  </a:lnTo>
                  <a:lnTo>
                    <a:pt x="3009" y="1651"/>
                  </a:lnTo>
                  <a:lnTo>
                    <a:pt x="3082" y="1615"/>
                  </a:lnTo>
                  <a:lnTo>
                    <a:pt x="3119" y="1578"/>
                  </a:lnTo>
                  <a:lnTo>
                    <a:pt x="3156" y="1431"/>
                  </a:lnTo>
                  <a:lnTo>
                    <a:pt x="3119" y="1284"/>
                  </a:lnTo>
                  <a:lnTo>
                    <a:pt x="3082" y="1248"/>
                  </a:lnTo>
                  <a:lnTo>
                    <a:pt x="3009" y="1174"/>
                  </a:lnTo>
                  <a:lnTo>
                    <a:pt x="2862" y="1138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srgbClr val="A4C2F4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4" name="Shape 304"/>
            <p:cNvSpPr/>
            <p:nvPr/>
          </p:nvSpPr>
          <p:spPr>
            <a:xfrm>
              <a:off x="6336425" y="4507675"/>
              <a:ext cx="520000" cy="365000"/>
            </a:xfrm>
            <a:custGeom>
              <a:avLst/>
              <a:gdLst/>
              <a:ahLst/>
              <a:cxnLst/>
              <a:rect l="0" t="0" r="0" b="0"/>
              <a:pathLst>
                <a:path w="20800" h="14600" extrusionOk="0">
                  <a:moveTo>
                    <a:pt x="5466" y="441"/>
                  </a:moveTo>
                  <a:lnTo>
                    <a:pt x="5650" y="478"/>
                  </a:lnTo>
                  <a:lnTo>
                    <a:pt x="5577" y="478"/>
                  </a:lnTo>
                  <a:lnTo>
                    <a:pt x="5466" y="441"/>
                  </a:lnTo>
                  <a:close/>
                  <a:moveTo>
                    <a:pt x="4843" y="478"/>
                  </a:moveTo>
                  <a:lnTo>
                    <a:pt x="4806" y="514"/>
                  </a:lnTo>
                  <a:lnTo>
                    <a:pt x="4586" y="551"/>
                  </a:lnTo>
                  <a:lnTo>
                    <a:pt x="4843" y="478"/>
                  </a:lnTo>
                  <a:close/>
                  <a:moveTo>
                    <a:pt x="5173" y="808"/>
                  </a:moveTo>
                  <a:lnTo>
                    <a:pt x="5210" y="844"/>
                  </a:lnTo>
                  <a:lnTo>
                    <a:pt x="5246" y="918"/>
                  </a:lnTo>
                  <a:lnTo>
                    <a:pt x="5356" y="991"/>
                  </a:lnTo>
                  <a:lnTo>
                    <a:pt x="5503" y="1028"/>
                  </a:lnTo>
                  <a:lnTo>
                    <a:pt x="5760" y="1028"/>
                  </a:lnTo>
                  <a:lnTo>
                    <a:pt x="5870" y="991"/>
                  </a:lnTo>
                  <a:lnTo>
                    <a:pt x="5980" y="991"/>
                  </a:lnTo>
                  <a:lnTo>
                    <a:pt x="6017" y="1028"/>
                  </a:lnTo>
                  <a:lnTo>
                    <a:pt x="6053" y="1101"/>
                  </a:lnTo>
                  <a:lnTo>
                    <a:pt x="6163" y="1431"/>
                  </a:lnTo>
                  <a:lnTo>
                    <a:pt x="6163" y="1725"/>
                  </a:lnTo>
                  <a:lnTo>
                    <a:pt x="6127" y="2055"/>
                  </a:lnTo>
                  <a:lnTo>
                    <a:pt x="6053" y="2348"/>
                  </a:lnTo>
                  <a:lnTo>
                    <a:pt x="5980" y="2532"/>
                  </a:lnTo>
                  <a:lnTo>
                    <a:pt x="5907" y="2715"/>
                  </a:lnTo>
                  <a:lnTo>
                    <a:pt x="5650" y="3009"/>
                  </a:lnTo>
                  <a:lnTo>
                    <a:pt x="5393" y="3229"/>
                  </a:lnTo>
                  <a:lnTo>
                    <a:pt x="5063" y="3412"/>
                  </a:lnTo>
                  <a:lnTo>
                    <a:pt x="5063" y="3375"/>
                  </a:lnTo>
                  <a:lnTo>
                    <a:pt x="5063" y="3302"/>
                  </a:lnTo>
                  <a:lnTo>
                    <a:pt x="5026" y="3265"/>
                  </a:lnTo>
                  <a:lnTo>
                    <a:pt x="4953" y="3229"/>
                  </a:lnTo>
                  <a:lnTo>
                    <a:pt x="4880" y="3229"/>
                  </a:lnTo>
                  <a:lnTo>
                    <a:pt x="5063" y="2789"/>
                  </a:lnTo>
                  <a:lnTo>
                    <a:pt x="5063" y="2715"/>
                  </a:lnTo>
                  <a:lnTo>
                    <a:pt x="4990" y="2679"/>
                  </a:lnTo>
                  <a:lnTo>
                    <a:pt x="4953" y="2679"/>
                  </a:lnTo>
                  <a:lnTo>
                    <a:pt x="4880" y="2715"/>
                  </a:lnTo>
                  <a:lnTo>
                    <a:pt x="4549" y="3229"/>
                  </a:lnTo>
                  <a:lnTo>
                    <a:pt x="4329" y="3559"/>
                  </a:lnTo>
                  <a:lnTo>
                    <a:pt x="4109" y="3522"/>
                  </a:lnTo>
                  <a:lnTo>
                    <a:pt x="3853" y="3486"/>
                  </a:lnTo>
                  <a:lnTo>
                    <a:pt x="3706" y="3449"/>
                  </a:lnTo>
                  <a:lnTo>
                    <a:pt x="3999" y="3192"/>
                  </a:lnTo>
                  <a:lnTo>
                    <a:pt x="4586" y="2642"/>
                  </a:lnTo>
                  <a:lnTo>
                    <a:pt x="4586" y="2568"/>
                  </a:lnTo>
                  <a:lnTo>
                    <a:pt x="4586" y="2495"/>
                  </a:lnTo>
                  <a:lnTo>
                    <a:pt x="4513" y="2458"/>
                  </a:lnTo>
                  <a:lnTo>
                    <a:pt x="4439" y="2458"/>
                  </a:lnTo>
                  <a:lnTo>
                    <a:pt x="3486" y="3119"/>
                  </a:lnTo>
                  <a:lnTo>
                    <a:pt x="3302" y="3265"/>
                  </a:lnTo>
                  <a:lnTo>
                    <a:pt x="3229" y="3192"/>
                  </a:lnTo>
                  <a:lnTo>
                    <a:pt x="3266" y="3082"/>
                  </a:lnTo>
                  <a:lnTo>
                    <a:pt x="3302" y="3009"/>
                  </a:lnTo>
                  <a:lnTo>
                    <a:pt x="3266" y="2935"/>
                  </a:lnTo>
                  <a:lnTo>
                    <a:pt x="3229" y="2899"/>
                  </a:lnTo>
                  <a:lnTo>
                    <a:pt x="3339" y="2935"/>
                  </a:lnTo>
                  <a:lnTo>
                    <a:pt x="3669" y="2752"/>
                  </a:lnTo>
                  <a:lnTo>
                    <a:pt x="4733" y="2055"/>
                  </a:lnTo>
                  <a:lnTo>
                    <a:pt x="4770" y="1982"/>
                  </a:lnTo>
                  <a:lnTo>
                    <a:pt x="4770" y="1945"/>
                  </a:lnTo>
                  <a:lnTo>
                    <a:pt x="4733" y="1872"/>
                  </a:lnTo>
                  <a:lnTo>
                    <a:pt x="4660" y="1872"/>
                  </a:lnTo>
                  <a:lnTo>
                    <a:pt x="4329" y="1982"/>
                  </a:lnTo>
                  <a:lnTo>
                    <a:pt x="3816" y="2202"/>
                  </a:lnTo>
                  <a:lnTo>
                    <a:pt x="3302" y="2458"/>
                  </a:lnTo>
                  <a:lnTo>
                    <a:pt x="3082" y="2642"/>
                  </a:lnTo>
                  <a:lnTo>
                    <a:pt x="2935" y="2789"/>
                  </a:lnTo>
                  <a:lnTo>
                    <a:pt x="2899" y="2605"/>
                  </a:lnTo>
                  <a:lnTo>
                    <a:pt x="2899" y="2458"/>
                  </a:lnTo>
                  <a:lnTo>
                    <a:pt x="3082" y="2385"/>
                  </a:lnTo>
                  <a:lnTo>
                    <a:pt x="3266" y="2238"/>
                  </a:lnTo>
                  <a:lnTo>
                    <a:pt x="3632" y="2018"/>
                  </a:lnTo>
                  <a:lnTo>
                    <a:pt x="4109" y="1725"/>
                  </a:lnTo>
                  <a:lnTo>
                    <a:pt x="4586" y="1505"/>
                  </a:lnTo>
                  <a:lnTo>
                    <a:pt x="4660" y="1431"/>
                  </a:lnTo>
                  <a:lnTo>
                    <a:pt x="4660" y="1358"/>
                  </a:lnTo>
                  <a:lnTo>
                    <a:pt x="4586" y="1321"/>
                  </a:lnTo>
                  <a:lnTo>
                    <a:pt x="4513" y="1285"/>
                  </a:lnTo>
                  <a:lnTo>
                    <a:pt x="4256" y="1358"/>
                  </a:lnTo>
                  <a:lnTo>
                    <a:pt x="3963" y="1431"/>
                  </a:lnTo>
                  <a:lnTo>
                    <a:pt x="3706" y="1505"/>
                  </a:lnTo>
                  <a:lnTo>
                    <a:pt x="3449" y="1651"/>
                  </a:lnTo>
                  <a:lnTo>
                    <a:pt x="3156" y="1798"/>
                  </a:lnTo>
                  <a:lnTo>
                    <a:pt x="3302" y="1578"/>
                  </a:lnTo>
                  <a:lnTo>
                    <a:pt x="3486" y="1358"/>
                  </a:lnTo>
                  <a:lnTo>
                    <a:pt x="3779" y="1211"/>
                  </a:lnTo>
                  <a:lnTo>
                    <a:pt x="4109" y="1065"/>
                  </a:lnTo>
                  <a:lnTo>
                    <a:pt x="4733" y="844"/>
                  </a:lnTo>
                  <a:lnTo>
                    <a:pt x="4770" y="918"/>
                  </a:lnTo>
                  <a:lnTo>
                    <a:pt x="4843" y="991"/>
                  </a:lnTo>
                  <a:lnTo>
                    <a:pt x="4916" y="991"/>
                  </a:lnTo>
                  <a:lnTo>
                    <a:pt x="4990" y="1028"/>
                  </a:lnTo>
                  <a:lnTo>
                    <a:pt x="5063" y="991"/>
                  </a:lnTo>
                  <a:lnTo>
                    <a:pt x="5100" y="955"/>
                  </a:lnTo>
                  <a:lnTo>
                    <a:pt x="5173" y="881"/>
                  </a:lnTo>
                  <a:lnTo>
                    <a:pt x="5173" y="808"/>
                  </a:lnTo>
                  <a:close/>
                  <a:moveTo>
                    <a:pt x="9648" y="3302"/>
                  </a:moveTo>
                  <a:lnTo>
                    <a:pt x="9905" y="3375"/>
                  </a:lnTo>
                  <a:lnTo>
                    <a:pt x="9905" y="3412"/>
                  </a:lnTo>
                  <a:lnTo>
                    <a:pt x="10125" y="3632"/>
                  </a:lnTo>
                  <a:lnTo>
                    <a:pt x="10308" y="3889"/>
                  </a:lnTo>
                  <a:lnTo>
                    <a:pt x="10162" y="4036"/>
                  </a:lnTo>
                  <a:lnTo>
                    <a:pt x="9978" y="4182"/>
                  </a:lnTo>
                  <a:lnTo>
                    <a:pt x="9795" y="4293"/>
                  </a:lnTo>
                  <a:lnTo>
                    <a:pt x="9612" y="4329"/>
                  </a:lnTo>
                  <a:lnTo>
                    <a:pt x="9501" y="4293"/>
                  </a:lnTo>
                  <a:lnTo>
                    <a:pt x="9428" y="4256"/>
                  </a:lnTo>
                  <a:lnTo>
                    <a:pt x="9501" y="4146"/>
                  </a:lnTo>
                  <a:lnTo>
                    <a:pt x="9501" y="4072"/>
                  </a:lnTo>
                  <a:lnTo>
                    <a:pt x="9465" y="3999"/>
                  </a:lnTo>
                  <a:lnTo>
                    <a:pt x="9391" y="3926"/>
                  </a:lnTo>
                  <a:lnTo>
                    <a:pt x="9245" y="3926"/>
                  </a:lnTo>
                  <a:lnTo>
                    <a:pt x="9465" y="3816"/>
                  </a:lnTo>
                  <a:lnTo>
                    <a:pt x="9501" y="3779"/>
                  </a:lnTo>
                  <a:lnTo>
                    <a:pt x="9538" y="3742"/>
                  </a:lnTo>
                  <a:lnTo>
                    <a:pt x="9538" y="3632"/>
                  </a:lnTo>
                  <a:lnTo>
                    <a:pt x="9465" y="3559"/>
                  </a:lnTo>
                  <a:lnTo>
                    <a:pt x="9391" y="3522"/>
                  </a:lnTo>
                  <a:lnTo>
                    <a:pt x="9355" y="3522"/>
                  </a:lnTo>
                  <a:lnTo>
                    <a:pt x="9061" y="3632"/>
                  </a:lnTo>
                  <a:lnTo>
                    <a:pt x="9208" y="3375"/>
                  </a:lnTo>
                  <a:lnTo>
                    <a:pt x="9281" y="3412"/>
                  </a:lnTo>
                  <a:lnTo>
                    <a:pt x="9355" y="3412"/>
                  </a:lnTo>
                  <a:lnTo>
                    <a:pt x="9501" y="3375"/>
                  </a:lnTo>
                  <a:lnTo>
                    <a:pt x="9648" y="3302"/>
                  </a:lnTo>
                  <a:close/>
                  <a:moveTo>
                    <a:pt x="1505" y="4329"/>
                  </a:moveTo>
                  <a:lnTo>
                    <a:pt x="1615" y="4366"/>
                  </a:lnTo>
                  <a:lnTo>
                    <a:pt x="1725" y="4439"/>
                  </a:lnTo>
                  <a:lnTo>
                    <a:pt x="1872" y="4586"/>
                  </a:lnTo>
                  <a:lnTo>
                    <a:pt x="1908" y="4769"/>
                  </a:lnTo>
                  <a:lnTo>
                    <a:pt x="1945" y="4916"/>
                  </a:lnTo>
                  <a:lnTo>
                    <a:pt x="1908" y="5100"/>
                  </a:lnTo>
                  <a:lnTo>
                    <a:pt x="1872" y="5246"/>
                  </a:lnTo>
                  <a:lnTo>
                    <a:pt x="1762" y="5393"/>
                  </a:lnTo>
                  <a:lnTo>
                    <a:pt x="1615" y="5503"/>
                  </a:lnTo>
                  <a:lnTo>
                    <a:pt x="1468" y="5576"/>
                  </a:lnTo>
                  <a:lnTo>
                    <a:pt x="1432" y="5430"/>
                  </a:lnTo>
                  <a:lnTo>
                    <a:pt x="1432" y="5283"/>
                  </a:lnTo>
                  <a:lnTo>
                    <a:pt x="1432" y="5210"/>
                  </a:lnTo>
                  <a:lnTo>
                    <a:pt x="1395" y="5136"/>
                  </a:lnTo>
                  <a:lnTo>
                    <a:pt x="1395" y="5063"/>
                  </a:lnTo>
                  <a:lnTo>
                    <a:pt x="1321" y="4989"/>
                  </a:lnTo>
                  <a:lnTo>
                    <a:pt x="1285" y="4953"/>
                  </a:lnTo>
                  <a:lnTo>
                    <a:pt x="1175" y="4989"/>
                  </a:lnTo>
                  <a:lnTo>
                    <a:pt x="1028" y="5063"/>
                  </a:lnTo>
                  <a:lnTo>
                    <a:pt x="1138" y="4989"/>
                  </a:lnTo>
                  <a:lnTo>
                    <a:pt x="1321" y="4879"/>
                  </a:lnTo>
                  <a:lnTo>
                    <a:pt x="1468" y="4769"/>
                  </a:lnTo>
                  <a:lnTo>
                    <a:pt x="1542" y="4696"/>
                  </a:lnTo>
                  <a:lnTo>
                    <a:pt x="1505" y="4623"/>
                  </a:lnTo>
                  <a:lnTo>
                    <a:pt x="1468" y="4549"/>
                  </a:lnTo>
                  <a:lnTo>
                    <a:pt x="1395" y="4513"/>
                  </a:lnTo>
                  <a:lnTo>
                    <a:pt x="1432" y="4476"/>
                  </a:lnTo>
                  <a:lnTo>
                    <a:pt x="1468" y="4439"/>
                  </a:lnTo>
                  <a:lnTo>
                    <a:pt x="1468" y="4403"/>
                  </a:lnTo>
                  <a:lnTo>
                    <a:pt x="1432" y="4329"/>
                  </a:lnTo>
                  <a:close/>
                  <a:moveTo>
                    <a:pt x="1138" y="5576"/>
                  </a:moveTo>
                  <a:lnTo>
                    <a:pt x="1138" y="5650"/>
                  </a:lnTo>
                  <a:lnTo>
                    <a:pt x="1028" y="5613"/>
                  </a:lnTo>
                  <a:lnTo>
                    <a:pt x="1138" y="5576"/>
                  </a:lnTo>
                  <a:close/>
                  <a:moveTo>
                    <a:pt x="7887" y="5907"/>
                  </a:moveTo>
                  <a:lnTo>
                    <a:pt x="8218" y="5980"/>
                  </a:lnTo>
                  <a:lnTo>
                    <a:pt x="8291" y="6090"/>
                  </a:lnTo>
                  <a:lnTo>
                    <a:pt x="8401" y="6163"/>
                  </a:lnTo>
                  <a:lnTo>
                    <a:pt x="8511" y="6273"/>
                  </a:lnTo>
                  <a:lnTo>
                    <a:pt x="8621" y="6383"/>
                  </a:lnTo>
                  <a:lnTo>
                    <a:pt x="8694" y="6530"/>
                  </a:lnTo>
                  <a:lnTo>
                    <a:pt x="8768" y="6677"/>
                  </a:lnTo>
                  <a:lnTo>
                    <a:pt x="8805" y="6934"/>
                  </a:lnTo>
                  <a:lnTo>
                    <a:pt x="8768" y="7154"/>
                  </a:lnTo>
                  <a:lnTo>
                    <a:pt x="8658" y="7374"/>
                  </a:lnTo>
                  <a:lnTo>
                    <a:pt x="8548" y="7557"/>
                  </a:lnTo>
                  <a:lnTo>
                    <a:pt x="8438" y="7704"/>
                  </a:lnTo>
                  <a:lnTo>
                    <a:pt x="8291" y="7814"/>
                  </a:lnTo>
                  <a:lnTo>
                    <a:pt x="8144" y="7887"/>
                  </a:lnTo>
                  <a:lnTo>
                    <a:pt x="7998" y="7961"/>
                  </a:lnTo>
                  <a:lnTo>
                    <a:pt x="8071" y="7594"/>
                  </a:lnTo>
                  <a:lnTo>
                    <a:pt x="8071" y="7520"/>
                  </a:lnTo>
                  <a:lnTo>
                    <a:pt x="8034" y="7484"/>
                  </a:lnTo>
                  <a:lnTo>
                    <a:pt x="7961" y="7484"/>
                  </a:lnTo>
                  <a:lnTo>
                    <a:pt x="7924" y="7520"/>
                  </a:lnTo>
                  <a:lnTo>
                    <a:pt x="7741" y="7741"/>
                  </a:lnTo>
                  <a:lnTo>
                    <a:pt x="7557" y="7997"/>
                  </a:lnTo>
                  <a:lnTo>
                    <a:pt x="7264" y="7924"/>
                  </a:lnTo>
                  <a:lnTo>
                    <a:pt x="7484" y="7594"/>
                  </a:lnTo>
                  <a:lnTo>
                    <a:pt x="7741" y="7337"/>
                  </a:lnTo>
                  <a:lnTo>
                    <a:pt x="7741" y="7264"/>
                  </a:lnTo>
                  <a:lnTo>
                    <a:pt x="7741" y="7227"/>
                  </a:lnTo>
                  <a:lnTo>
                    <a:pt x="7631" y="7227"/>
                  </a:lnTo>
                  <a:lnTo>
                    <a:pt x="7447" y="7337"/>
                  </a:lnTo>
                  <a:lnTo>
                    <a:pt x="7264" y="7447"/>
                  </a:lnTo>
                  <a:lnTo>
                    <a:pt x="7080" y="7594"/>
                  </a:lnTo>
                  <a:lnTo>
                    <a:pt x="6934" y="7777"/>
                  </a:lnTo>
                  <a:lnTo>
                    <a:pt x="6860" y="7704"/>
                  </a:lnTo>
                  <a:lnTo>
                    <a:pt x="6714" y="7557"/>
                  </a:lnTo>
                  <a:lnTo>
                    <a:pt x="7227" y="7264"/>
                  </a:lnTo>
                  <a:lnTo>
                    <a:pt x="7741" y="6934"/>
                  </a:lnTo>
                  <a:lnTo>
                    <a:pt x="7741" y="6897"/>
                  </a:lnTo>
                  <a:lnTo>
                    <a:pt x="7704" y="6860"/>
                  </a:lnTo>
                  <a:lnTo>
                    <a:pt x="7411" y="6860"/>
                  </a:lnTo>
                  <a:lnTo>
                    <a:pt x="7080" y="6934"/>
                  </a:lnTo>
                  <a:lnTo>
                    <a:pt x="6787" y="7044"/>
                  </a:lnTo>
                  <a:lnTo>
                    <a:pt x="6530" y="7227"/>
                  </a:lnTo>
                  <a:lnTo>
                    <a:pt x="6494" y="7007"/>
                  </a:lnTo>
                  <a:lnTo>
                    <a:pt x="6494" y="6750"/>
                  </a:lnTo>
                  <a:lnTo>
                    <a:pt x="6604" y="6713"/>
                  </a:lnTo>
                  <a:lnTo>
                    <a:pt x="6970" y="6603"/>
                  </a:lnTo>
                  <a:lnTo>
                    <a:pt x="7117" y="6530"/>
                  </a:lnTo>
                  <a:lnTo>
                    <a:pt x="7301" y="6420"/>
                  </a:lnTo>
                  <a:lnTo>
                    <a:pt x="7337" y="6347"/>
                  </a:lnTo>
                  <a:lnTo>
                    <a:pt x="7337" y="6310"/>
                  </a:lnTo>
                  <a:lnTo>
                    <a:pt x="7301" y="6310"/>
                  </a:lnTo>
                  <a:lnTo>
                    <a:pt x="7007" y="6273"/>
                  </a:lnTo>
                  <a:lnTo>
                    <a:pt x="6750" y="6310"/>
                  </a:lnTo>
                  <a:lnTo>
                    <a:pt x="6750" y="6310"/>
                  </a:lnTo>
                  <a:lnTo>
                    <a:pt x="6860" y="6200"/>
                  </a:lnTo>
                  <a:lnTo>
                    <a:pt x="6970" y="6090"/>
                  </a:lnTo>
                  <a:lnTo>
                    <a:pt x="7117" y="6017"/>
                  </a:lnTo>
                  <a:lnTo>
                    <a:pt x="7264" y="5943"/>
                  </a:lnTo>
                  <a:lnTo>
                    <a:pt x="7557" y="5907"/>
                  </a:lnTo>
                  <a:close/>
                  <a:moveTo>
                    <a:pt x="4953" y="1"/>
                  </a:moveTo>
                  <a:lnTo>
                    <a:pt x="4733" y="37"/>
                  </a:lnTo>
                  <a:lnTo>
                    <a:pt x="4476" y="111"/>
                  </a:lnTo>
                  <a:lnTo>
                    <a:pt x="4256" y="184"/>
                  </a:lnTo>
                  <a:lnTo>
                    <a:pt x="4036" y="294"/>
                  </a:lnTo>
                  <a:lnTo>
                    <a:pt x="3632" y="551"/>
                  </a:lnTo>
                  <a:lnTo>
                    <a:pt x="3302" y="881"/>
                  </a:lnTo>
                  <a:lnTo>
                    <a:pt x="2972" y="1248"/>
                  </a:lnTo>
                  <a:lnTo>
                    <a:pt x="2679" y="1651"/>
                  </a:lnTo>
                  <a:lnTo>
                    <a:pt x="2569" y="1872"/>
                  </a:lnTo>
                  <a:lnTo>
                    <a:pt x="2495" y="2092"/>
                  </a:lnTo>
                  <a:lnTo>
                    <a:pt x="2422" y="2348"/>
                  </a:lnTo>
                  <a:lnTo>
                    <a:pt x="2385" y="2568"/>
                  </a:lnTo>
                  <a:lnTo>
                    <a:pt x="2422" y="2789"/>
                  </a:lnTo>
                  <a:lnTo>
                    <a:pt x="2459" y="2935"/>
                  </a:lnTo>
                  <a:lnTo>
                    <a:pt x="2532" y="3119"/>
                  </a:lnTo>
                  <a:lnTo>
                    <a:pt x="2605" y="3265"/>
                  </a:lnTo>
                  <a:lnTo>
                    <a:pt x="2495" y="3339"/>
                  </a:lnTo>
                  <a:lnTo>
                    <a:pt x="2018" y="3559"/>
                  </a:lnTo>
                  <a:lnTo>
                    <a:pt x="1798" y="3706"/>
                  </a:lnTo>
                  <a:lnTo>
                    <a:pt x="1688" y="3779"/>
                  </a:lnTo>
                  <a:lnTo>
                    <a:pt x="1578" y="3852"/>
                  </a:lnTo>
                  <a:lnTo>
                    <a:pt x="1065" y="3852"/>
                  </a:lnTo>
                  <a:lnTo>
                    <a:pt x="881" y="3926"/>
                  </a:lnTo>
                  <a:lnTo>
                    <a:pt x="735" y="3999"/>
                  </a:lnTo>
                  <a:lnTo>
                    <a:pt x="588" y="4109"/>
                  </a:lnTo>
                  <a:lnTo>
                    <a:pt x="478" y="4256"/>
                  </a:lnTo>
                  <a:lnTo>
                    <a:pt x="368" y="4403"/>
                  </a:lnTo>
                  <a:lnTo>
                    <a:pt x="184" y="4623"/>
                  </a:lnTo>
                  <a:lnTo>
                    <a:pt x="74" y="4879"/>
                  </a:lnTo>
                  <a:lnTo>
                    <a:pt x="38" y="4989"/>
                  </a:lnTo>
                  <a:lnTo>
                    <a:pt x="1" y="5136"/>
                  </a:lnTo>
                  <a:lnTo>
                    <a:pt x="38" y="5283"/>
                  </a:lnTo>
                  <a:lnTo>
                    <a:pt x="74" y="5430"/>
                  </a:lnTo>
                  <a:lnTo>
                    <a:pt x="184" y="5576"/>
                  </a:lnTo>
                  <a:lnTo>
                    <a:pt x="258" y="5723"/>
                  </a:lnTo>
                  <a:lnTo>
                    <a:pt x="404" y="5833"/>
                  </a:lnTo>
                  <a:lnTo>
                    <a:pt x="514" y="5943"/>
                  </a:lnTo>
                  <a:lnTo>
                    <a:pt x="661" y="6017"/>
                  </a:lnTo>
                  <a:lnTo>
                    <a:pt x="845" y="6053"/>
                  </a:lnTo>
                  <a:lnTo>
                    <a:pt x="1175" y="6127"/>
                  </a:lnTo>
                  <a:lnTo>
                    <a:pt x="1358" y="6127"/>
                  </a:lnTo>
                  <a:lnTo>
                    <a:pt x="1505" y="6090"/>
                  </a:lnTo>
                  <a:lnTo>
                    <a:pt x="1688" y="6053"/>
                  </a:lnTo>
                  <a:lnTo>
                    <a:pt x="1835" y="5980"/>
                  </a:lnTo>
                  <a:lnTo>
                    <a:pt x="2055" y="5760"/>
                  </a:lnTo>
                  <a:lnTo>
                    <a:pt x="2275" y="5503"/>
                  </a:lnTo>
                  <a:lnTo>
                    <a:pt x="2385" y="5210"/>
                  </a:lnTo>
                  <a:lnTo>
                    <a:pt x="2422" y="5063"/>
                  </a:lnTo>
                  <a:lnTo>
                    <a:pt x="2422" y="4879"/>
                  </a:lnTo>
                  <a:lnTo>
                    <a:pt x="2385" y="4733"/>
                  </a:lnTo>
                  <a:lnTo>
                    <a:pt x="2349" y="4586"/>
                  </a:lnTo>
                  <a:lnTo>
                    <a:pt x="2275" y="4403"/>
                  </a:lnTo>
                  <a:lnTo>
                    <a:pt x="2202" y="4256"/>
                  </a:lnTo>
                  <a:lnTo>
                    <a:pt x="2092" y="4146"/>
                  </a:lnTo>
                  <a:lnTo>
                    <a:pt x="2055" y="4109"/>
                  </a:lnTo>
                  <a:lnTo>
                    <a:pt x="2165" y="4036"/>
                  </a:lnTo>
                  <a:lnTo>
                    <a:pt x="2495" y="3816"/>
                  </a:lnTo>
                  <a:lnTo>
                    <a:pt x="2679" y="3669"/>
                  </a:lnTo>
                  <a:lnTo>
                    <a:pt x="2862" y="3522"/>
                  </a:lnTo>
                  <a:lnTo>
                    <a:pt x="3119" y="3706"/>
                  </a:lnTo>
                  <a:lnTo>
                    <a:pt x="3156" y="3779"/>
                  </a:lnTo>
                  <a:lnTo>
                    <a:pt x="3229" y="3816"/>
                  </a:lnTo>
                  <a:lnTo>
                    <a:pt x="3339" y="3816"/>
                  </a:lnTo>
                  <a:lnTo>
                    <a:pt x="3706" y="3962"/>
                  </a:lnTo>
                  <a:lnTo>
                    <a:pt x="4109" y="4036"/>
                  </a:lnTo>
                  <a:lnTo>
                    <a:pt x="4513" y="4072"/>
                  </a:lnTo>
                  <a:lnTo>
                    <a:pt x="4880" y="3999"/>
                  </a:lnTo>
                  <a:lnTo>
                    <a:pt x="5246" y="3889"/>
                  </a:lnTo>
                  <a:lnTo>
                    <a:pt x="5283" y="3962"/>
                  </a:lnTo>
                  <a:lnTo>
                    <a:pt x="5320" y="4036"/>
                  </a:lnTo>
                  <a:lnTo>
                    <a:pt x="5540" y="4219"/>
                  </a:lnTo>
                  <a:lnTo>
                    <a:pt x="5723" y="4439"/>
                  </a:lnTo>
                  <a:lnTo>
                    <a:pt x="5980" y="4916"/>
                  </a:lnTo>
                  <a:lnTo>
                    <a:pt x="6200" y="5430"/>
                  </a:lnTo>
                  <a:lnTo>
                    <a:pt x="6347" y="5650"/>
                  </a:lnTo>
                  <a:lnTo>
                    <a:pt x="6530" y="5870"/>
                  </a:lnTo>
                  <a:lnTo>
                    <a:pt x="6347" y="6017"/>
                  </a:lnTo>
                  <a:lnTo>
                    <a:pt x="6237" y="6200"/>
                  </a:lnTo>
                  <a:lnTo>
                    <a:pt x="6127" y="6383"/>
                  </a:lnTo>
                  <a:lnTo>
                    <a:pt x="6053" y="6567"/>
                  </a:lnTo>
                  <a:lnTo>
                    <a:pt x="5797" y="6713"/>
                  </a:lnTo>
                  <a:lnTo>
                    <a:pt x="5723" y="6824"/>
                  </a:lnTo>
                  <a:lnTo>
                    <a:pt x="5723" y="6934"/>
                  </a:lnTo>
                  <a:lnTo>
                    <a:pt x="5760" y="7044"/>
                  </a:lnTo>
                  <a:lnTo>
                    <a:pt x="5833" y="7080"/>
                  </a:lnTo>
                  <a:lnTo>
                    <a:pt x="6017" y="7080"/>
                  </a:lnTo>
                  <a:lnTo>
                    <a:pt x="6053" y="7300"/>
                  </a:lnTo>
                  <a:lnTo>
                    <a:pt x="6127" y="7520"/>
                  </a:lnTo>
                  <a:lnTo>
                    <a:pt x="6127" y="7631"/>
                  </a:lnTo>
                  <a:lnTo>
                    <a:pt x="6127" y="7741"/>
                  </a:lnTo>
                  <a:lnTo>
                    <a:pt x="6200" y="7814"/>
                  </a:lnTo>
                  <a:lnTo>
                    <a:pt x="6310" y="7851"/>
                  </a:lnTo>
                  <a:lnTo>
                    <a:pt x="6347" y="7851"/>
                  </a:lnTo>
                  <a:lnTo>
                    <a:pt x="6494" y="8034"/>
                  </a:lnTo>
                  <a:lnTo>
                    <a:pt x="6640" y="8144"/>
                  </a:lnTo>
                  <a:lnTo>
                    <a:pt x="6787" y="8254"/>
                  </a:lnTo>
                  <a:lnTo>
                    <a:pt x="6860" y="8291"/>
                  </a:lnTo>
                  <a:lnTo>
                    <a:pt x="6934" y="8327"/>
                  </a:lnTo>
                  <a:lnTo>
                    <a:pt x="7191" y="8438"/>
                  </a:lnTo>
                  <a:lnTo>
                    <a:pt x="7447" y="8474"/>
                  </a:lnTo>
                  <a:lnTo>
                    <a:pt x="7741" y="8474"/>
                  </a:lnTo>
                  <a:lnTo>
                    <a:pt x="7998" y="8438"/>
                  </a:lnTo>
                  <a:lnTo>
                    <a:pt x="8254" y="8364"/>
                  </a:lnTo>
                  <a:lnTo>
                    <a:pt x="8511" y="8254"/>
                  </a:lnTo>
                  <a:lnTo>
                    <a:pt x="8731" y="8071"/>
                  </a:lnTo>
                  <a:lnTo>
                    <a:pt x="8915" y="7887"/>
                  </a:lnTo>
                  <a:lnTo>
                    <a:pt x="9098" y="7631"/>
                  </a:lnTo>
                  <a:lnTo>
                    <a:pt x="9245" y="7300"/>
                  </a:lnTo>
                  <a:lnTo>
                    <a:pt x="9281" y="7007"/>
                  </a:lnTo>
                  <a:lnTo>
                    <a:pt x="9318" y="6824"/>
                  </a:lnTo>
                  <a:lnTo>
                    <a:pt x="9281" y="6677"/>
                  </a:lnTo>
                  <a:lnTo>
                    <a:pt x="9208" y="6457"/>
                  </a:lnTo>
                  <a:lnTo>
                    <a:pt x="9135" y="6200"/>
                  </a:lnTo>
                  <a:lnTo>
                    <a:pt x="8951" y="5980"/>
                  </a:lnTo>
                  <a:lnTo>
                    <a:pt x="8878" y="5907"/>
                  </a:lnTo>
                  <a:lnTo>
                    <a:pt x="8768" y="5833"/>
                  </a:lnTo>
                  <a:lnTo>
                    <a:pt x="8805" y="5686"/>
                  </a:lnTo>
                  <a:lnTo>
                    <a:pt x="9025" y="5246"/>
                  </a:lnTo>
                  <a:lnTo>
                    <a:pt x="9208" y="4769"/>
                  </a:lnTo>
                  <a:lnTo>
                    <a:pt x="9428" y="4806"/>
                  </a:lnTo>
                  <a:lnTo>
                    <a:pt x="9648" y="4806"/>
                  </a:lnTo>
                  <a:lnTo>
                    <a:pt x="9832" y="4733"/>
                  </a:lnTo>
                  <a:lnTo>
                    <a:pt x="10052" y="4659"/>
                  </a:lnTo>
                  <a:lnTo>
                    <a:pt x="10235" y="4549"/>
                  </a:lnTo>
                  <a:lnTo>
                    <a:pt x="10419" y="4403"/>
                  </a:lnTo>
                  <a:lnTo>
                    <a:pt x="10712" y="4109"/>
                  </a:lnTo>
                  <a:lnTo>
                    <a:pt x="10785" y="3962"/>
                  </a:lnTo>
                  <a:lnTo>
                    <a:pt x="10785" y="3816"/>
                  </a:lnTo>
                  <a:lnTo>
                    <a:pt x="10639" y="3559"/>
                  </a:lnTo>
                  <a:lnTo>
                    <a:pt x="10492" y="3339"/>
                  </a:lnTo>
                  <a:lnTo>
                    <a:pt x="10345" y="3155"/>
                  </a:lnTo>
                  <a:lnTo>
                    <a:pt x="10125" y="2972"/>
                  </a:lnTo>
                  <a:lnTo>
                    <a:pt x="9905" y="2825"/>
                  </a:lnTo>
                  <a:lnTo>
                    <a:pt x="9795" y="2789"/>
                  </a:lnTo>
                  <a:lnTo>
                    <a:pt x="9685" y="2752"/>
                  </a:lnTo>
                  <a:lnTo>
                    <a:pt x="9501" y="2862"/>
                  </a:lnTo>
                  <a:lnTo>
                    <a:pt x="9391" y="2825"/>
                  </a:lnTo>
                  <a:lnTo>
                    <a:pt x="9318" y="2862"/>
                  </a:lnTo>
                  <a:lnTo>
                    <a:pt x="9025" y="3009"/>
                  </a:lnTo>
                  <a:lnTo>
                    <a:pt x="8768" y="3192"/>
                  </a:lnTo>
                  <a:lnTo>
                    <a:pt x="8658" y="3302"/>
                  </a:lnTo>
                  <a:lnTo>
                    <a:pt x="8548" y="3449"/>
                  </a:lnTo>
                  <a:lnTo>
                    <a:pt x="8474" y="3559"/>
                  </a:lnTo>
                  <a:lnTo>
                    <a:pt x="8438" y="3742"/>
                  </a:lnTo>
                  <a:lnTo>
                    <a:pt x="8438" y="3852"/>
                  </a:lnTo>
                  <a:lnTo>
                    <a:pt x="8438" y="3962"/>
                  </a:lnTo>
                  <a:lnTo>
                    <a:pt x="8474" y="4182"/>
                  </a:lnTo>
                  <a:lnTo>
                    <a:pt x="8621" y="4403"/>
                  </a:lnTo>
                  <a:lnTo>
                    <a:pt x="8768" y="4549"/>
                  </a:lnTo>
                  <a:lnTo>
                    <a:pt x="8878" y="4623"/>
                  </a:lnTo>
                  <a:lnTo>
                    <a:pt x="8694" y="4879"/>
                  </a:lnTo>
                  <a:lnTo>
                    <a:pt x="8548" y="5136"/>
                  </a:lnTo>
                  <a:lnTo>
                    <a:pt x="8291" y="5613"/>
                  </a:lnTo>
                  <a:lnTo>
                    <a:pt x="8144" y="5540"/>
                  </a:lnTo>
                  <a:lnTo>
                    <a:pt x="7961" y="5503"/>
                  </a:lnTo>
                  <a:lnTo>
                    <a:pt x="7777" y="5466"/>
                  </a:lnTo>
                  <a:lnTo>
                    <a:pt x="7411" y="5466"/>
                  </a:lnTo>
                  <a:lnTo>
                    <a:pt x="7227" y="5503"/>
                  </a:lnTo>
                  <a:lnTo>
                    <a:pt x="7044" y="5540"/>
                  </a:lnTo>
                  <a:lnTo>
                    <a:pt x="6860" y="5650"/>
                  </a:lnTo>
                  <a:lnTo>
                    <a:pt x="6750" y="5320"/>
                  </a:lnTo>
                  <a:lnTo>
                    <a:pt x="6604" y="5026"/>
                  </a:lnTo>
                  <a:lnTo>
                    <a:pt x="6273" y="4476"/>
                  </a:lnTo>
                  <a:lnTo>
                    <a:pt x="6163" y="4256"/>
                  </a:lnTo>
                  <a:lnTo>
                    <a:pt x="6053" y="4072"/>
                  </a:lnTo>
                  <a:lnTo>
                    <a:pt x="5870" y="3889"/>
                  </a:lnTo>
                  <a:lnTo>
                    <a:pt x="5687" y="3779"/>
                  </a:lnTo>
                  <a:lnTo>
                    <a:pt x="5723" y="3706"/>
                  </a:lnTo>
                  <a:lnTo>
                    <a:pt x="5723" y="3632"/>
                  </a:lnTo>
                  <a:lnTo>
                    <a:pt x="5907" y="3486"/>
                  </a:lnTo>
                  <a:lnTo>
                    <a:pt x="6053" y="3339"/>
                  </a:lnTo>
                  <a:lnTo>
                    <a:pt x="6200" y="3155"/>
                  </a:lnTo>
                  <a:lnTo>
                    <a:pt x="6347" y="2972"/>
                  </a:lnTo>
                  <a:lnTo>
                    <a:pt x="6457" y="2752"/>
                  </a:lnTo>
                  <a:lnTo>
                    <a:pt x="6530" y="2532"/>
                  </a:lnTo>
                  <a:lnTo>
                    <a:pt x="6604" y="2312"/>
                  </a:lnTo>
                  <a:lnTo>
                    <a:pt x="6677" y="2055"/>
                  </a:lnTo>
                  <a:lnTo>
                    <a:pt x="6677" y="1615"/>
                  </a:lnTo>
                  <a:lnTo>
                    <a:pt x="6677" y="1358"/>
                  </a:lnTo>
                  <a:lnTo>
                    <a:pt x="6640" y="1138"/>
                  </a:lnTo>
                  <a:lnTo>
                    <a:pt x="6567" y="881"/>
                  </a:lnTo>
                  <a:lnTo>
                    <a:pt x="6457" y="698"/>
                  </a:lnTo>
                  <a:lnTo>
                    <a:pt x="6273" y="551"/>
                  </a:lnTo>
                  <a:lnTo>
                    <a:pt x="6200" y="478"/>
                  </a:lnTo>
                  <a:lnTo>
                    <a:pt x="6090" y="478"/>
                  </a:lnTo>
                  <a:lnTo>
                    <a:pt x="6017" y="331"/>
                  </a:lnTo>
                  <a:lnTo>
                    <a:pt x="5907" y="221"/>
                  </a:lnTo>
                  <a:lnTo>
                    <a:pt x="5760" y="148"/>
                  </a:lnTo>
                  <a:lnTo>
                    <a:pt x="5613" y="74"/>
                  </a:lnTo>
                  <a:lnTo>
                    <a:pt x="5283" y="1"/>
                  </a:lnTo>
                  <a:close/>
                  <a:moveTo>
                    <a:pt x="15114" y="6750"/>
                  </a:moveTo>
                  <a:lnTo>
                    <a:pt x="15187" y="6787"/>
                  </a:lnTo>
                  <a:lnTo>
                    <a:pt x="15481" y="6897"/>
                  </a:lnTo>
                  <a:lnTo>
                    <a:pt x="15591" y="6970"/>
                  </a:lnTo>
                  <a:lnTo>
                    <a:pt x="15737" y="7044"/>
                  </a:lnTo>
                  <a:lnTo>
                    <a:pt x="15847" y="7190"/>
                  </a:lnTo>
                  <a:lnTo>
                    <a:pt x="15921" y="7337"/>
                  </a:lnTo>
                  <a:lnTo>
                    <a:pt x="16068" y="7667"/>
                  </a:lnTo>
                  <a:lnTo>
                    <a:pt x="16141" y="8034"/>
                  </a:lnTo>
                  <a:lnTo>
                    <a:pt x="16178" y="8438"/>
                  </a:lnTo>
                  <a:lnTo>
                    <a:pt x="16178" y="8621"/>
                  </a:lnTo>
                  <a:lnTo>
                    <a:pt x="16141" y="8804"/>
                  </a:lnTo>
                  <a:lnTo>
                    <a:pt x="16068" y="8988"/>
                  </a:lnTo>
                  <a:lnTo>
                    <a:pt x="15957" y="9134"/>
                  </a:lnTo>
                  <a:lnTo>
                    <a:pt x="15701" y="9355"/>
                  </a:lnTo>
                  <a:lnTo>
                    <a:pt x="15407" y="9575"/>
                  </a:lnTo>
                  <a:lnTo>
                    <a:pt x="15077" y="9758"/>
                  </a:lnTo>
                  <a:lnTo>
                    <a:pt x="14710" y="9905"/>
                  </a:lnTo>
                  <a:lnTo>
                    <a:pt x="14710" y="9905"/>
                  </a:lnTo>
                  <a:lnTo>
                    <a:pt x="15187" y="9208"/>
                  </a:lnTo>
                  <a:lnTo>
                    <a:pt x="15187" y="9134"/>
                  </a:lnTo>
                  <a:lnTo>
                    <a:pt x="15150" y="9098"/>
                  </a:lnTo>
                  <a:lnTo>
                    <a:pt x="15114" y="9061"/>
                  </a:lnTo>
                  <a:lnTo>
                    <a:pt x="15040" y="9098"/>
                  </a:lnTo>
                  <a:lnTo>
                    <a:pt x="14564" y="9538"/>
                  </a:lnTo>
                  <a:lnTo>
                    <a:pt x="14123" y="9978"/>
                  </a:lnTo>
                  <a:lnTo>
                    <a:pt x="13940" y="9978"/>
                  </a:lnTo>
                  <a:lnTo>
                    <a:pt x="13757" y="9905"/>
                  </a:lnTo>
                  <a:lnTo>
                    <a:pt x="13940" y="9648"/>
                  </a:lnTo>
                  <a:lnTo>
                    <a:pt x="14160" y="9391"/>
                  </a:lnTo>
                  <a:lnTo>
                    <a:pt x="14380" y="9134"/>
                  </a:lnTo>
                  <a:lnTo>
                    <a:pt x="14637" y="8914"/>
                  </a:lnTo>
                  <a:lnTo>
                    <a:pt x="14674" y="8841"/>
                  </a:lnTo>
                  <a:lnTo>
                    <a:pt x="14674" y="8804"/>
                  </a:lnTo>
                  <a:lnTo>
                    <a:pt x="14637" y="8731"/>
                  </a:lnTo>
                  <a:lnTo>
                    <a:pt x="14564" y="8731"/>
                  </a:lnTo>
                  <a:lnTo>
                    <a:pt x="14784" y="8584"/>
                  </a:lnTo>
                  <a:lnTo>
                    <a:pt x="14820" y="8511"/>
                  </a:lnTo>
                  <a:lnTo>
                    <a:pt x="14784" y="8438"/>
                  </a:lnTo>
                  <a:lnTo>
                    <a:pt x="14710" y="8401"/>
                  </a:lnTo>
                  <a:lnTo>
                    <a:pt x="14637" y="8401"/>
                  </a:lnTo>
                  <a:lnTo>
                    <a:pt x="14233" y="8621"/>
                  </a:lnTo>
                  <a:lnTo>
                    <a:pt x="13867" y="8841"/>
                  </a:lnTo>
                  <a:lnTo>
                    <a:pt x="13500" y="9061"/>
                  </a:lnTo>
                  <a:lnTo>
                    <a:pt x="13170" y="9318"/>
                  </a:lnTo>
                  <a:lnTo>
                    <a:pt x="13060" y="9098"/>
                  </a:lnTo>
                  <a:lnTo>
                    <a:pt x="13720" y="8658"/>
                  </a:lnTo>
                  <a:lnTo>
                    <a:pt x="14417" y="8291"/>
                  </a:lnTo>
                  <a:lnTo>
                    <a:pt x="14454" y="8217"/>
                  </a:lnTo>
                  <a:lnTo>
                    <a:pt x="14454" y="8144"/>
                  </a:lnTo>
                  <a:lnTo>
                    <a:pt x="14417" y="8107"/>
                  </a:lnTo>
                  <a:lnTo>
                    <a:pt x="14343" y="8107"/>
                  </a:lnTo>
                  <a:lnTo>
                    <a:pt x="13647" y="8364"/>
                  </a:lnTo>
                  <a:lnTo>
                    <a:pt x="12986" y="8658"/>
                  </a:lnTo>
                  <a:lnTo>
                    <a:pt x="12986" y="8474"/>
                  </a:lnTo>
                  <a:lnTo>
                    <a:pt x="13133" y="8401"/>
                  </a:lnTo>
                  <a:lnTo>
                    <a:pt x="13243" y="8327"/>
                  </a:lnTo>
                  <a:lnTo>
                    <a:pt x="13500" y="8144"/>
                  </a:lnTo>
                  <a:lnTo>
                    <a:pt x="14013" y="7924"/>
                  </a:lnTo>
                  <a:lnTo>
                    <a:pt x="14307" y="7814"/>
                  </a:lnTo>
                  <a:lnTo>
                    <a:pt x="14564" y="7777"/>
                  </a:lnTo>
                  <a:lnTo>
                    <a:pt x="14600" y="7741"/>
                  </a:lnTo>
                  <a:lnTo>
                    <a:pt x="14600" y="7704"/>
                  </a:lnTo>
                  <a:lnTo>
                    <a:pt x="14564" y="7667"/>
                  </a:lnTo>
                  <a:lnTo>
                    <a:pt x="14233" y="7667"/>
                  </a:lnTo>
                  <a:lnTo>
                    <a:pt x="13903" y="7704"/>
                  </a:lnTo>
                  <a:lnTo>
                    <a:pt x="13573" y="7777"/>
                  </a:lnTo>
                  <a:lnTo>
                    <a:pt x="13280" y="7851"/>
                  </a:lnTo>
                  <a:lnTo>
                    <a:pt x="13500" y="7594"/>
                  </a:lnTo>
                  <a:lnTo>
                    <a:pt x="14087" y="7484"/>
                  </a:lnTo>
                  <a:lnTo>
                    <a:pt x="14380" y="7410"/>
                  </a:lnTo>
                  <a:lnTo>
                    <a:pt x="14674" y="7264"/>
                  </a:lnTo>
                  <a:lnTo>
                    <a:pt x="14710" y="7227"/>
                  </a:lnTo>
                  <a:lnTo>
                    <a:pt x="14710" y="7190"/>
                  </a:lnTo>
                  <a:lnTo>
                    <a:pt x="14710" y="7154"/>
                  </a:lnTo>
                  <a:lnTo>
                    <a:pt x="14637" y="7117"/>
                  </a:lnTo>
                  <a:lnTo>
                    <a:pt x="14343" y="7080"/>
                  </a:lnTo>
                  <a:lnTo>
                    <a:pt x="14013" y="7080"/>
                  </a:lnTo>
                  <a:lnTo>
                    <a:pt x="14270" y="6934"/>
                  </a:lnTo>
                  <a:lnTo>
                    <a:pt x="14527" y="6824"/>
                  </a:lnTo>
                  <a:lnTo>
                    <a:pt x="14820" y="6750"/>
                  </a:lnTo>
                  <a:close/>
                  <a:moveTo>
                    <a:pt x="5246" y="9098"/>
                  </a:moveTo>
                  <a:lnTo>
                    <a:pt x="5320" y="9208"/>
                  </a:lnTo>
                  <a:lnTo>
                    <a:pt x="5393" y="9245"/>
                  </a:lnTo>
                  <a:lnTo>
                    <a:pt x="5577" y="9245"/>
                  </a:lnTo>
                  <a:lnTo>
                    <a:pt x="5650" y="9281"/>
                  </a:lnTo>
                  <a:lnTo>
                    <a:pt x="5760" y="9318"/>
                  </a:lnTo>
                  <a:lnTo>
                    <a:pt x="5833" y="9391"/>
                  </a:lnTo>
                  <a:lnTo>
                    <a:pt x="5870" y="9465"/>
                  </a:lnTo>
                  <a:lnTo>
                    <a:pt x="5907" y="9538"/>
                  </a:lnTo>
                  <a:lnTo>
                    <a:pt x="5907" y="9648"/>
                  </a:lnTo>
                  <a:lnTo>
                    <a:pt x="5870" y="9758"/>
                  </a:lnTo>
                  <a:lnTo>
                    <a:pt x="5797" y="9831"/>
                  </a:lnTo>
                  <a:lnTo>
                    <a:pt x="5723" y="9905"/>
                  </a:lnTo>
                  <a:lnTo>
                    <a:pt x="5650" y="9978"/>
                  </a:lnTo>
                  <a:lnTo>
                    <a:pt x="5540" y="10015"/>
                  </a:lnTo>
                  <a:lnTo>
                    <a:pt x="5466" y="9868"/>
                  </a:lnTo>
                  <a:lnTo>
                    <a:pt x="5356" y="9758"/>
                  </a:lnTo>
                  <a:lnTo>
                    <a:pt x="5210" y="9685"/>
                  </a:lnTo>
                  <a:lnTo>
                    <a:pt x="5026" y="9648"/>
                  </a:lnTo>
                  <a:lnTo>
                    <a:pt x="5063" y="9648"/>
                  </a:lnTo>
                  <a:lnTo>
                    <a:pt x="5210" y="9575"/>
                  </a:lnTo>
                  <a:lnTo>
                    <a:pt x="5283" y="9538"/>
                  </a:lnTo>
                  <a:lnTo>
                    <a:pt x="5283" y="9501"/>
                  </a:lnTo>
                  <a:lnTo>
                    <a:pt x="5283" y="9355"/>
                  </a:lnTo>
                  <a:lnTo>
                    <a:pt x="5210" y="9245"/>
                  </a:lnTo>
                  <a:lnTo>
                    <a:pt x="5100" y="9245"/>
                  </a:lnTo>
                  <a:lnTo>
                    <a:pt x="4953" y="9281"/>
                  </a:lnTo>
                  <a:lnTo>
                    <a:pt x="4806" y="9355"/>
                  </a:lnTo>
                  <a:lnTo>
                    <a:pt x="4806" y="9355"/>
                  </a:lnTo>
                  <a:lnTo>
                    <a:pt x="4843" y="9281"/>
                  </a:lnTo>
                  <a:lnTo>
                    <a:pt x="4880" y="9208"/>
                  </a:lnTo>
                  <a:lnTo>
                    <a:pt x="4843" y="9171"/>
                  </a:lnTo>
                  <a:lnTo>
                    <a:pt x="5026" y="9134"/>
                  </a:lnTo>
                  <a:lnTo>
                    <a:pt x="5246" y="9098"/>
                  </a:lnTo>
                  <a:close/>
                  <a:moveTo>
                    <a:pt x="6347" y="8034"/>
                  </a:moveTo>
                  <a:lnTo>
                    <a:pt x="6347" y="8071"/>
                  </a:lnTo>
                  <a:lnTo>
                    <a:pt x="6310" y="8181"/>
                  </a:lnTo>
                  <a:lnTo>
                    <a:pt x="6127" y="8254"/>
                  </a:lnTo>
                  <a:lnTo>
                    <a:pt x="5980" y="8364"/>
                  </a:lnTo>
                  <a:lnTo>
                    <a:pt x="5687" y="8621"/>
                  </a:lnTo>
                  <a:lnTo>
                    <a:pt x="5577" y="8621"/>
                  </a:lnTo>
                  <a:lnTo>
                    <a:pt x="5466" y="8694"/>
                  </a:lnTo>
                  <a:lnTo>
                    <a:pt x="5393" y="8768"/>
                  </a:lnTo>
                  <a:lnTo>
                    <a:pt x="5246" y="8731"/>
                  </a:lnTo>
                  <a:lnTo>
                    <a:pt x="4806" y="8731"/>
                  </a:lnTo>
                  <a:lnTo>
                    <a:pt x="4549" y="8841"/>
                  </a:lnTo>
                  <a:lnTo>
                    <a:pt x="4293" y="9024"/>
                  </a:lnTo>
                  <a:lnTo>
                    <a:pt x="4183" y="9171"/>
                  </a:lnTo>
                  <a:lnTo>
                    <a:pt x="4073" y="9355"/>
                  </a:lnTo>
                  <a:lnTo>
                    <a:pt x="4073" y="9501"/>
                  </a:lnTo>
                  <a:lnTo>
                    <a:pt x="4073" y="9648"/>
                  </a:lnTo>
                  <a:lnTo>
                    <a:pt x="4073" y="9721"/>
                  </a:lnTo>
                  <a:lnTo>
                    <a:pt x="4146" y="9831"/>
                  </a:lnTo>
                  <a:lnTo>
                    <a:pt x="4256" y="9978"/>
                  </a:lnTo>
                  <a:lnTo>
                    <a:pt x="4439" y="10162"/>
                  </a:lnTo>
                  <a:lnTo>
                    <a:pt x="4623" y="10308"/>
                  </a:lnTo>
                  <a:lnTo>
                    <a:pt x="4843" y="10382"/>
                  </a:lnTo>
                  <a:lnTo>
                    <a:pt x="5026" y="10455"/>
                  </a:lnTo>
                  <a:lnTo>
                    <a:pt x="5246" y="10492"/>
                  </a:lnTo>
                  <a:lnTo>
                    <a:pt x="5466" y="10492"/>
                  </a:lnTo>
                  <a:lnTo>
                    <a:pt x="5723" y="10455"/>
                  </a:lnTo>
                  <a:lnTo>
                    <a:pt x="5907" y="10345"/>
                  </a:lnTo>
                  <a:lnTo>
                    <a:pt x="6090" y="10235"/>
                  </a:lnTo>
                  <a:lnTo>
                    <a:pt x="6237" y="10052"/>
                  </a:lnTo>
                  <a:lnTo>
                    <a:pt x="6347" y="9868"/>
                  </a:lnTo>
                  <a:lnTo>
                    <a:pt x="6384" y="9575"/>
                  </a:lnTo>
                  <a:lnTo>
                    <a:pt x="6310" y="9355"/>
                  </a:lnTo>
                  <a:lnTo>
                    <a:pt x="6200" y="9134"/>
                  </a:lnTo>
                  <a:lnTo>
                    <a:pt x="6017" y="8951"/>
                  </a:lnTo>
                  <a:lnTo>
                    <a:pt x="6310" y="8658"/>
                  </a:lnTo>
                  <a:lnTo>
                    <a:pt x="6420" y="8548"/>
                  </a:lnTo>
                  <a:lnTo>
                    <a:pt x="6567" y="8401"/>
                  </a:lnTo>
                  <a:lnTo>
                    <a:pt x="6567" y="8327"/>
                  </a:lnTo>
                  <a:lnTo>
                    <a:pt x="6567" y="8254"/>
                  </a:lnTo>
                  <a:lnTo>
                    <a:pt x="6530" y="8217"/>
                  </a:lnTo>
                  <a:lnTo>
                    <a:pt x="6494" y="8181"/>
                  </a:lnTo>
                  <a:lnTo>
                    <a:pt x="6384" y="8071"/>
                  </a:lnTo>
                  <a:lnTo>
                    <a:pt x="6347" y="8034"/>
                  </a:lnTo>
                  <a:close/>
                  <a:moveTo>
                    <a:pt x="19992" y="10418"/>
                  </a:moveTo>
                  <a:lnTo>
                    <a:pt x="20139" y="10492"/>
                  </a:lnTo>
                  <a:lnTo>
                    <a:pt x="20139" y="10602"/>
                  </a:lnTo>
                  <a:lnTo>
                    <a:pt x="20176" y="10638"/>
                  </a:lnTo>
                  <a:lnTo>
                    <a:pt x="20213" y="10638"/>
                  </a:lnTo>
                  <a:lnTo>
                    <a:pt x="20249" y="10602"/>
                  </a:lnTo>
                  <a:lnTo>
                    <a:pt x="20286" y="10785"/>
                  </a:lnTo>
                  <a:lnTo>
                    <a:pt x="20286" y="11042"/>
                  </a:lnTo>
                  <a:lnTo>
                    <a:pt x="20286" y="11189"/>
                  </a:lnTo>
                  <a:lnTo>
                    <a:pt x="20213" y="11372"/>
                  </a:lnTo>
                  <a:lnTo>
                    <a:pt x="20139" y="11519"/>
                  </a:lnTo>
                  <a:lnTo>
                    <a:pt x="20066" y="11665"/>
                  </a:lnTo>
                  <a:lnTo>
                    <a:pt x="19956" y="11812"/>
                  </a:lnTo>
                  <a:lnTo>
                    <a:pt x="19809" y="11886"/>
                  </a:lnTo>
                  <a:lnTo>
                    <a:pt x="19662" y="11959"/>
                  </a:lnTo>
                  <a:lnTo>
                    <a:pt x="19479" y="11959"/>
                  </a:lnTo>
                  <a:lnTo>
                    <a:pt x="19442" y="11886"/>
                  </a:lnTo>
                  <a:lnTo>
                    <a:pt x="19222" y="11776"/>
                  </a:lnTo>
                  <a:lnTo>
                    <a:pt x="19626" y="11702"/>
                  </a:lnTo>
                  <a:lnTo>
                    <a:pt x="19662" y="11665"/>
                  </a:lnTo>
                  <a:lnTo>
                    <a:pt x="19736" y="11629"/>
                  </a:lnTo>
                  <a:lnTo>
                    <a:pt x="19736" y="11482"/>
                  </a:lnTo>
                  <a:lnTo>
                    <a:pt x="19699" y="11372"/>
                  </a:lnTo>
                  <a:lnTo>
                    <a:pt x="19626" y="11335"/>
                  </a:lnTo>
                  <a:lnTo>
                    <a:pt x="19406" y="11335"/>
                  </a:lnTo>
                  <a:lnTo>
                    <a:pt x="19662" y="11152"/>
                  </a:lnTo>
                  <a:lnTo>
                    <a:pt x="19736" y="11115"/>
                  </a:lnTo>
                  <a:lnTo>
                    <a:pt x="19736" y="11042"/>
                  </a:lnTo>
                  <a:lnTo>
                    <a:pt x="19736" y="10969"/>
                  </a:lnTo>
                  <a:lnTo>
                    <a:pt x="19736" y="10932"/>
                  </a:lnTo>
                  <a:lnTo>
                    <a:pt x="19699" y="10858"/>
                  </a:lnTo>
                  <a:lnTo>
                    <a:pt x="19626" y="10822"/>
                  </a:lnTo>
                  <a:lnTo>
                    <a:pt x="19552" y="10822"/>
                  </a:lnTo>
                  <a:lnTo>
                    <a:pt x="19479" y="10858"/>
                  </a:lnTo>
                  <a:lnTo>
                    <a:pt x="19332" y="10895"/>
                  </a:lnTo>
                  <a:lnTo>
                    <a:pt x="19185" y="10932"/>
                  </a:lnTo>
                  <a:lnTo>
                    <a:pt x="19185" y="10932"/>
                  </a:lnTo>
                  <a:lnTo>
                    <a:pt x="19626" y="10748"/>
                  </a:lnTo>
                  <a:lnTo>
                    <a:pt x="19662" y="10712"/>
                  </a:lnTo>
                  <a:lnTo>
                    <a:pt x="19662" y="10675"/>
                  </a:lnTo>
                  <a:lnTo>
                    <a:pt x="19626" y="10638"/>
                  </a:lnTo>
                  <a:lnTo>
                    <a:pt x="19479" y="10602"/>
                  </a:lnTo>
                  <a:lnTo>
                    <a:pt x="19295" y="10602"/>
                  </a:lnTo>
                  <a:lnTo>
                    <a:pt x="19369" y="10565"/>
                  </a:lnTo>
                  <a:lnTo>
                    <a:pt x="19589" y="10455"/>
                  </a:lnTo>
                  <a:lnTo>
                    <a:pt x="19772" y="10418"/>
                  </a:lnTo>
                  <a:close/>
                  <a:moveTo>
                    <a:pt x="16691" y="13390"/>
                  </a:moveTo>
                  <a:lnTo>
                    <a:pt x="16801" y="13463"/>
                  </a:lnTo>
                  <a:lnTo>
                    <a:pt x="16874" y="13536"/>
                  </a:lnTo>
                  <a:lnTo>
                    <a:pt x="16728" y="13646"/>
                  </a:lnTo>
                  <a:lnTo>
                    <a:pt x="16581" y="13756"/>
                  </a:lnTo>
                  <a:lnTo>
                    <a:pt x="16434" y="13903"/>
                  </a:lnTo>
                  <a:lnTo>
                    <a:pt x="16361" y="14050"/>
                  </a:lnTo>
                  <a:lnTo>
                    <a:pt x="16104" y="14013"/>
                  </a:lnTo>
                  <a:lnTo>
                    <a:pt x="16068" y="13976"/>
                  </a:lnTo>
                  <a:lnTo>
                    <a:pt x="16691" y="13390"/>
                  </a:lnTo>
                  <a:close/>
                  <a:moveTo>
                    <a:pt x="16654" y="11959"/>
                  </a:moveTo>
                  <a:lnTo>
                    <a:pt x="17058" y="12326"/>
                  </a:lnTo>
                  <a:lnTo>
                    <a:pt x="17278" y="12546"/>
                  </a:lnTo>
                  <a:lnTo>
                    <a:pt x="17498" y="12803"/>
                  </a:lnTo>
                  <a:lnTo>
                    <a:pt x="17681" y="13059"/>
                  </a:lnTo>
                  <a:lnTo>
                    <a:pt x="17755" y="13169"/>
                  </a:lnTo>
                  <a:lnTo>
                    <a:pt x="17792" y="13279"/>
                  </a:lnTo>
                  <a:lnTo>
                    <a:pt x="17792" y="13426"/>
                  </a:lnTo>
                  <a:lnTo>
                    <a:pt x="17755" y="13536"/>
                  </a:lnTo>
                  <a:lnTo>
                    <a:pt x="17718" y="13646"/>
                  </a:lnTo>
                  <a:lnTo>
                    <a:pt x="17608" y="13756"/>
                  </a:lnTo>
                  <a:lnTo>
                    <a:pt x="17498" y="13866"/>
                  </a:lnTo>
                  <a:lnTo>
                    <a:pt x="17351" y="13940"/>
                  </a:lnTo>
                  <a:lnTo>
                    <a:pt x="17278" y="13866"/>
                  </a:lnTo>
                  <a:lnTo>
                    <a:pt x="17168" y="13866"/>
                  </a:lnTo>
                  <a:lnTo>
                    <a:pt x="17095" y="13903"/>
                  </a:lnTo>
                  <a:lnTo>
                    <a:pt x="17058" y="13940"/>
                  </a:lnTo>
                  <a:lnTo>
                    <a:pt x="17021" y="13940"/>
                  </a:lnTo>
                  <a:lnTo>
                    <a:pt x="16948" y="13976"/>
                  </a:lnTo>
                  <a:lnTo>
                    <a:pt x="16911" y="14050"/>
                  </a:lnTo>
                  <a:lnTo>
                    <a:pt x="16874" y="14050"/>
                  </a:lnTo>
                  <a:lnTo>
                    <a:pt x="16948" y="13940"/>
                  </a:lnTo>
                  <a:lnTo>
                    <a:pt x="17095" y="13793"/>
                  </a:lnTo>
                  <a:lnTo>
                    <a:pt x="17168" y="13683"/>
                  </a:lnTo>
                  <a:lnTo>
                    <a:pt x="17205" y="13573"/>
                  </a:lnTo>
                  <a:lnTo>
                    <a:pt x="17168" y="13500"/>
                  </a:lnTo>
                  <a:lnTo>
                    <a:pt x="17131" y="13426"/>
                  </a:lnTo>
                  <a:lnTo>
                    <a:pt x="17021" y="13316"/>
                  </a:lnTo>
                  <a:lnTo>
                    <a:pt x="16874" y="13206"/>
                  </a:lnTo>
                  <a:lnTo>
                    <a:pt x="16691" y="13169"/>
                  </a:lnTo>
                  <a:lnTo>
                    <a:pt x="16618" y="13169"/>
                  </a:lnTo>
                  <a:lnTo>
                    <a:pt x="16581" y="13206"/>
                  </a:lnTo>
                  <a:lnTo>
                    <a:pt x="15627" y="13793"/>
                  </a:lnTo>
                  <a:lnTo>
                    <a:pt x="15517" y="13756"/>
                  </a:lnTo>
                  <a:lnTo>
                    <a:pt x="15407" y="13646"/>
                  </a:lnTo>
                  <a:lnTo>
                    <a:pt x="15884" y="13353"/>
                  </a:lnTo>
                  <a:lnTo>
                    <a:pt x="16361" y="13096"/>
                  </a:lnTo>
                  <a:lnTo>
                    <a:pt x="16398" y="13023"/>
                  </a:lnTo>
                  <a:lnTo>
                    <a:pt x="16398" y="12986"/>
                  </a:lnTo>
                  <a:lnTo>
                    <a:pt x="16361" y="12913"/>
                  </a:lnTo>
                  <a:lnTo>
                    <a:pt x="16288" y="12913"/>
                  </a:lnTo>
                  <a:lnTo>
                    <a:pt x="15994" y="12949"/>
                  </a:lnTo>
                  <a:lnTo>
                    <a:pt x="15701" y="13059"/>
                  </a:lnTo>
                  <a:lnTo>
                    <a:pt x="15407" y="13169"/>
                  </a:lnTo>
                  <a:lnTo>
                    <a:pt x="15150" y="13279"/>
                  </a:lnTo>
                  <a:lnTo>
                    <a:pt x="15040" y="13023"/>
                  </a:lnTo>
                  <a:lnTo>
                    <a:pt x="15077" y="12986"/>
                  </a:lnTo>
                  <a:lnTo>
                    <a:pt x="16068" y="12399"/>
                  </a:lnTo>
                  <a:lnTo>
                    <a:pt x="16104" y="12362"/>
                  </a:lnTo>
                  <a:lnTo>
                    <a:pt x="16104" y="12326"/>
                  </a:lnTo>
                  <a:lnTo>
                    <a:pt x="16068" y="12289"/>
                  </a:lnTo>
                  <a:lnTo>
                    <a:pt x="15994" y="12252"/>
                  </a:lnTo>
                  <a:lnTo>
                    <a:pt x="15554" y="12362"/>
                  </a:lnTo>
                  <a:lnTo>
                    <a:pt x="15150" y="12472"/>
                  </a:lnTo>
                  <a:lnTo>
                    <a:pt x="15150" y="12472"/>
                  </a:lnTo>
                  <a:lnTo>
                    <a:pt x="15297" y="12326"/>
                  </a:lnTo>
                  <a:lnTo>
                    <a:pt x="15517" y="12179"/>
                  </a:lnTo>
                  <a:lnTo>
                    <a:pt x="15737" y="12069"/>
                  </a:lnTo>
                  <a:lnTo>
                    <a:pt x="15994" y="11996"/>
                  </a:lnTo>
                  <a:lnTo>
                    <a:pt x="16324" y="11959"/>
                  </a:lnTo>
                  <a:close/>
                  <a:moveTo>
                    <a:pt x="14857" y="6310"/>
                  </a:moveTo>
                  <a:lnTo>
                    <a:pt x="14600" y="6347"/>
                  </a:lnTo>
                  <a:lnTo>
                    <a:pt x="14380" y="6383"/>
                  </a:lnTo>
                  <a:lnTo>
                    <a:pt x="14197" y="6457"/>
                  </a:lnTo>
                  <a:lnTo>
                    <a:pt x="13793" y="6677"/>
                  </a:lnTo>
                  <a:lnTo>
                    <a:pt x="13426" y="6970"/>
                  </a:lnTo>
                  <a:lnTo>
                    <a:pt x="13243" y="7154"/>
                  </a:lnTo>
                  <a:lnTo>
                    <a:pt x="12950" y="7190"/>
                  </a:lnTo>
                  <a:lnTo>
                    <a:pt x="12840" y="7227"/>
                  </a:lnTo>
                  <a:lnTo>
                    <a:pt x="12803" y="7300"/>
                  </a:lnTo>
                  <a:lnTo>
                    <a:pt x="12766" y="7374"/>
                  </a:lnTo>
                  <a:lnTo>
                    <a:pt x="12766" y="7447"/>
                  </a:lnTo>
                  <a:lnTo>
                    <a:pt x="11042" y="7631"/>
                  </a:lnTo>
                  <a:lnTo>
                    <a:pt x="10052" y="7667"/>
                  </a:lnTo>
                  <a:lnTo>
                    <a:pt x="9575" y="7704"/>
                  </a:lnTo>
                  <a:lnTo>
                    <a:pt x="9098" y="7741"/>
                  </a:lnTo>
                  <a:lnTo>
                    <a:pt x="9025" y="7777"/>
                  </a:lnTo>
                  <a:lnTo>
                    <a:pt x="8988" y="7814"/>
                  </a:lnTo>
                  <a:lnTo>
                    <a:pt x="8951" y="7924"/>
                  </a:lnTo>
                  <a:lnTo>
                    <a:pt x="9025" y="8034"/>
                  </a:lnTo>
                  <a:lnTo>
                    <a:pt x="9061" y="8071"/>
                  </a:lnTo>
                  <a:lnTo>
                    <a:pt x="9135" y="8107"/>
                  </a:lnTo>
                  <a:lnTo>
                    <a:pt x="9612" y="8144"/>
                  </a:lnTo>
                  <a:lnTo>
                    <a:pt x="10125" y="8144"/>
                  </a:lnTo>
                  <a:lnTo>
                    <a:pt x="11152" y="8071"/>
                  </a:lnTo>
                  <a:lnTo>
                    <a:pt x="11922" y="8034"/>
                  </a:lnTo>
                  <a:lnTo>
                    <a:pt x="12693" y="7961"/>
                  </a:lnTo>
                  <a:lnTo>
                    <a:pt x="12546" y="8254"/>
                  </a:lnTo>
                  <a:lnTo>
                    <a:pt x="12473" y="8438"/>
                  </a:lnTo>
                  <a:lnTo>
                    <a:pt x="12473" y="8584"/>
                  </a:lnTo>
                  <a:lnTo>
                    <a:pt x="12509" y="8914"/>
                  </a:lnTo>
                  <a:lnTo>
                    <a:pt x="12363" y="9024"/>
                  </a:lnTo>
                  <a:lnTo>
                    <a:pt x="12253" y="9134"/>
                  </a:lnTo>
                  <a:lnTo>
                    <a:pt x="12253" y="9245"/>
                  </a:lnTo>
                  <a:lnTo>
                    <a:pt x="12289" y="9355"/>
                  </a:lnTo>
                  <a:lnTo>
                    <a:pt x="12399" y="9428"/>
                  </a:lnTo>
                  <a:lnTo>
                    <a:pt x="12546" y="9465"/>
                  </a:lnTo>
                  <a:lnTo>
                    <a:pt x="12693" y="9465"/>
                  </a:lnTo>
                  <a:lnTo>
                    <a:pt x="12803" y="9685"/>
                  </a:lnTo>
                  <a:lnTo>
                    <a:pt x="12950" y="9868"/>
                  </a:lnTo>
                  <a:lnTo>
                    <a:pt x="13096" y="10052"/>
                  </a:lnTo>
                  <a:lnTo>
                    <a:pt x="13243" y="10198"/>
                  </a:lnTo>
                  <a:lnTo>
                    <a:pt x="13426" y="10308"/>
                  </a:lnTo>
                  <a:lnTo>
                    <a:pt x="13647" y="10418"/>
                  </a:lnTo>
                  <a:lnTo>
                    <a:pt x="13867" y="10455"/>
                  </a:lnTo>
                  <a:lnTo>
                    <a:pt x="14087" y="10492"/>
                  </a:lnTo>
                  <a:lnTo>
                    <a:pt x="14233" y="10492"/>
                  </a:lnTo>
                  <a:lnTo>
                    <a:pt x="14600" y="10418"/>
                  </a:lnTo>
                  <a:lnTo>
                    <a:pt x="14967" y="10345"/>
                  </a:lnTo>
                  <a:lnTo>
                    <a:pt x="14930" y="10455"/>
                  </a:lnTo>
                  <a:lnTo>
                    <a:pt x="14930" y="10602"/>
                  </a:lnTo>
                  <a:lnTo>
                    <a:pt x="15004" y="10895"/>
                  </a:lnTo>
                  <a:lnTo>
                    <a:pt x="15077" y="11079"/>
                  </a:lnTo>
                  <a:lnTo>
                    <a:pt x="15150" y="11299"/>
                  </a:lnTo>
                  <a:lnTo>
                    <a:pt x="15297" y="11482"/>
                  </a:lnTo>
                  <a:lnTo>
                    <a:pt x="15481" y="11629"/>
                  </a:lnTo>
                  <a:lnTo>
                    <a:pt x="15481" y="11665"/>
                  </a:lnTo>
                  <a:lnTo>
                    <a:pt x="15261" y="11739"/>
                  </a:lnTo>
                  <a:lnTo>
                    <a:pt x="15077" y="11886"/>
                  </a:lnTo>
                  <a:lnTo>
                    <a:pt x="14894" y="11996"/>
                  </a:lnTo>
                  <a:lnTo>
                    <a:pt x="14784" y="12142"/>
                  </a:lnTo>
                  <a:lnTo>
                    <a:pt x="14674" y="12326"/>
                  </a:lnTo>
                  <a:lnTo>
                    <a:pt x="14600" y="12509"/>
                  </a:lnTo>
                  <a:lnTo>
                    <a:pt x="14564" y="12693"/>
                  </a:lnTo>
                  <a:lnTo>
                    <a:pt x="14527" y="12876"/>
                  </a:lnTo>
                  <a:lnTo>
                    <a:pt x="14527" y="12986"/>
                  </a:lnTo>
                  <a:lnTo>
                    <a:pt x="14527" y="13059"/>
                  </a:lnTo>
                  <a:lnTo>
                    <a:pt x="14600" y="13353"/>
                  </a:lnTo>
                  <a:lnTo>
                    <a:pt x="14747" y="13610"/>
                  </a:lnTo>
                  <a:lnTo>
                    <a:pt x="14747" y="13720"/>
                  </a:lnTo>
                  <a:lnTo>
                    <a:pt x="14784" y="13830"/>
                  </a:lnTo>
                  <a:lnTo>
                    <a:pt x="14930" y="13903"/>
                  </a:lnTo>
                  <a:lnTo>
                    <a:pt x="15004" y="13976"/>
                  </a:lnTo>
                  <a:lnTo>
                    <a:pt x="15297" y="14197"/>
                  </a:lnTo>
                  <a:lnTo>
                    <a:pt x="15627" y="14380"/>
                  </a:lnTo>
                  <a:lnTo>
                    <a:pt x="15994" y="14527"/>
                  </a:lnTo>
                  <a:lnTo>
                    <a:pt x="16398" y="14600"/>
                  </a:lnTo>
                  <a:lnTo>
                    <a:pt x="16801" y="14600"/>
                  </a:lnTo>
                  <a:lnTo>
                    <a:pt x="17205" y="14527"/>
                  </a:lnTo>
                  <a:lnTo>
                    <a:pt x="17571" y="14417"/>
                  </a:lnTo>
                  <a:lnTo>
                    <a:pt x="17902" y="14233"/>
                  </a:lnTo>
                  <a:lnTo>
                    <a:pt x="18122" y="14013"/>
                  </a:lnTo>
                  <a:lnTo>
                    <a:pt x="18268" y="13793"/>
                  </a:lnTo>
                  <a:lnTo>
                    <a:pt x="18305" y="13536"/>
                  </a:lnTo>
                  <a:lnTo>
                    <a:pt x="18305" y="13316"/>
                  </a:lnTo>
                  <a:lnTo>
                    <a:pt x="18232" y="13059"/>
                  </a:lnTo>
                  <a:lnTo>
                    <a:pt x="18122" y="12803"/>
                  </a:lnTo>
                  <a:lnTo>
                    <a:pt x="17975" y="12546"/>
                  </a:lnTo>
                  <a:lnTo>
                    <a:pt x="17792" y="12326"/>
                  </a:lnTo>
                  <a:lnTo>
                    <a:pt x="17902" y="12289"/>
                  </a:lnTo>
                  <a:lnTo>
                    <a:pt x="18232" y="12106"/>
                  </a:lnTo>
                  <a:lnTo>
                    <a:pt x="18599" y="11849"/>
                  </a:lnTo>
                  <a:lnTo>
                    <a:pt x="18709" y="12032"/>
                  </a:lnTo>
                  <a:lnTo>
                    <a:pt x="18855" y="12179"/>
                  </a:lnTo>
                  <a:lnTo>
                    <a:pt x="19002" y="12289"/>
                  </a:lnTo>
                  <a:lnTo>
                    <a:pt x="19149" y="12362"/>
                  </a:lnTo>
                  <a:lnTo>
                    <a:pt x="19406" y="12436"/>
                  </a:lnTo>
                  <a:lnTo>
                    <a:pt x="19662" y="12399"/>
                  </a:lnTo>
                  <a:lnTo>
                    <a:pt x="19919" y="12326"/>
                  </a:lnTo>
                  <a:lnTo>
                    <a:pt x="20139" y="12179"/>
                  </a:lnTo>
                  <a:lnTo>
                    <a:pt x="20359" y="11996"/>
                  </a:lnTo>
                  <a:lnTo>
                    <a:pt x="20543" y="11776"/>
                  </a:lnTo>
                  <a:lnTo>
                    <a:pt x="20653" y="11519"/>
                  </a:lnTo>
                  <a:lnTo>
                    <a:pt x="20726" y="11225"/>
                  </a:lnTo>
                  <a:lnTo>
                    <a:pt x="20799" y="10858"/>
                  </a:lnTo>
                  <a:lnTo>
                    <a:pt x="20763" y="10675"/>
                  </a:lnTo>
                  <a:lnTo>
                    <a:pt x="20726" y="10528"/>
                  </a:lnTo>
                  <a:lnTo>
                    <a:pt x="20689" y="10382"/>
                  </a:lnTo>
                  <a:lnTo>
                    <a:pt x="20579" y="10272"/>
                  </a:lnTo>
                  <a:lnTo>
                    <a:pt x="20359" y="10088"/>
                  </a:lnTo>
                  <a:lnTo>
                    <a:pt x="20066" y="9978"/>
                  </a:lnTo>
                  <a:lnTo>
                    <a:pt x="19919" y="9941"/>
                  </a:lnTo>
                  <a:lnTo>
                    <a:pt x="19626" y="9941"/>
                  </a:lnTo>
                  <a:lnTo>
                    <a:pt x="19516" y="10015"/>
                  </a:lnTo>
                  <a:lnTo>
                    <a:pt x="19479" y="10088"/>
                  </a:lnTo>
                  <a:lnTo>
                    <a:pt x="19185" y="10198"/>
                  </a:lnTo>
                  <a:lnTo>
                    <a:pt x="18929" y="10308"/>
                  </a:lnTo>
                  <a:lnTo>
                    <a:pt x="18819" y="10418"/>
                  </a:lnTo>
                  <a:lnTo>
                    <a:pt x="18672" y="10528"/>
                  </a:lnTo>
                  <a:lnTo>
                    <a:pt x="18599" y="10675"/>
                  </a:lnTo>
                  <a:lnTo>
                    <a:pt x="18525" y="10822"/>
                  </a:lnTo>
                  <a:lnTo>
                    <a:pt x="18452" y="11115"/>
                  </a:lnTo>
                  <a:lnTo>
                    <a:pt x="18452" y="11409"/>
                  </a:lnTo>
                  <a:lnTo>
                    <a:pt x="18048" y="11702"/>
                  </a:lnTo>
                  <a:lnTo>
                    <a:pt x="17645" y="11996"/>
                  </a:lnTo>
                  <a:lnTo>
                    <a:pt x="17608" y="12032"/>
                  </a:lnTo>
                  <a:lnTo>
                    <a:pt x="17608" y="12106"/>
                  </a:lnTo>
                  <a:lnTo>
                    <a:pt x="17241" y="11776"/>
                  </a:lnTo>
                  <a:lnTo>
                    <a:pt x="16911" y="11519"/>
                  </a:lnTo>
                  <a:lnTo>
                    <a:pt x="16838" y="11482"/>
                  </a:lnTo>
                  <a:lnTo>
                    <a:pt x="16691" y="11482"/>
                  </a:lnTo>
                  <a:lnTo>
                    <a:pt x="16654" y="11555"/>
                  </a:lnTo>
                  <a:lnTo>
                    <a:pt x="16434" y="11519"/>
                  </a:lnTo>
                  <a:lnTo>
                    <a:pt x="16214" y="11519"/>
                  </a:lnTo>
                  <a:lnTo>
                    <a:pt x="15774" y="11555"/>
                  </a:lnTo>
                  <a:lnTo>
                    <a:pt x="15811" y="11445"/>
                  </a:lnTo>
                  <a:lnTo>
                    <a:pt x="15774" y="11335"/>
                  </a:lnTo>
                  <a:lnTo>
                    <a:pt x="15664" y="11152"/>
                  </a:lnTo>
                  <a:lnTo>
                    <a:pt x="15554" y="11005"/>
                  </a:lnTo>
                  <a:lnTo>
                    <a:pt x="15444" y="10822"/>
                  </a:lnTo>
                  <a:lnTo>
                    <a:pt x="15371" y="10602"/>
                  </a:lnTo>
                  <a:lnTo>
                    <a:pt x="15334" y="10418"/>
                  </a:lnTo>
                  <a:lnTo>
                    <a:pt x="15297" y="10308"/>
                  </a:lnTo>
                  <a:lnTo>
                    <a:pt x="15224" y="10235"/>
                  </a:lnTo>
                  <a:lnTo>
                    <a:pt x="15627" y="10015"/>
                  </a:lnTo>
                  <a:lnTo>
                    <a:pt x="16031" y="9758"/>
                  </a:lnTo>
                  <a:lnTo>
                    <a:pt x="16361" y="9428"/>
                  </a:lnTo>
                  <a:lnTo>
                    <a:pt x="16471" y="9281"/>
                  </a:lnTo>
                  <a:lnTo>
                    <a:pt x="16581" y="9098"/>
                  </a:lnTo>
                  <a:lnTo>
                    <a:pt x="16654" y="8878"/>
                  </a:lnTo>
                  <a:lnTo>
                    <a:pt x="16691" y="8621"/>
                  </a:lnTo>
                  <a:lnTo>
                    <a:pt x="16691" y="8364"/>
                  </a:lnTo>
                  <a:lnTo>
                    <a:pt x="16691" y="8107"/>
                  </a:lnTo>
                  <a:lnTo>
                    <a:pt x="16581" y="7631"/>
                  </a:lnTo>
                  <a:lnTo>
                    <a:pt x="16398" y="7190"/>
                  </a:lnTo>
                  <a:lnTo>
                    <a:pt x="16251" y="6897"/>
                  </a:lnTo>
                  <a:lnTo>
                    <a:pt x="16031" y="6640"/>
                  </a:lnTo>
                  <a:lnTo>
                    <a:pt x="15884" y="6530"/>
                  </a:lnTo>
                  <a:lnTo>
                    <a:pt x="15737" y="6457"/>
                  </a:lnTo>
                  <a:lnTo>
                    <a:pt x="15591" y="6420"/>
                  </a:lnTo>
                  <a:lnTo>
                    <a:pt x="15407" y="6383"/>
                  </a:lnTo>
                  <a:lnTo>
                    <a:pt x="15077" y="631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srgbClr val="A4C2F4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5" name="Shape 305"/>
            <p:cNvSpPr/>
            <p:nvPr/>
          </p:nvSpPr>
          <p:spPr>
            <a:xfrm>
              <a:off x="6425400" y="3728200"/>
              <a:ext cx="342075" cy="360425"/>
            </a:xfrm>
            <a:custGeom>
              <a:avLst/>
              <a:gdLst/>
              <a:ahLst/>
              <a:cxnLst/>
              <a:rect l="0" t="0" r="0" b="0"/>
              <a:pathLst>
                <a:path w="13683" h="14417" extrusionOk="0">
                  <a:moveTo>
                    <a:pt x="9281" y="2311"/>
                  </a:moveTo>
                  <a:lnTo>
                    <a:pt x="9170" y="2385"/>
                  </a:lnTo>
                  <a:lnTo>
                    <a:pt x="9134" y="2495"/>
                  </a:lnTo>
                  <a:lnTo>
                    <a:pt x="9097" y="2568"/>
                  </a:lnTo>
                  <a:lnTo>
                    <a:pt x="9097" y="2678"/>
                  </a:lnTo>
                  <a:lnTo>
                    <a:pt x="9134" y="2862"/>
                  </a:lnTo>
                  <a:lnTo>
                    <a:pt x="9207" y="3082"/>
                  </a:lnTo>
                  <a:lnTo>
                    <a:pt x="9464" y="3742"/>
                  </a:lnTo>
                  <a:lnTo>
                    <a:pt x="9721" y="4402"/>
                  </a:lnTo>
                  <a:lnTo>
                    <a:pt x="9647" y="4439"/>
                  </a:lnTo>
                  <a:lnTo>
                    <a:pt x="9060" y="5283"/>
                  </a:lnTo>
                  <a:lnTo>
                    <a:pt x="8804" y="5649"/>
                  </a:lnTo>
                  <a:lnTo>
                    <a:pt x="8694" y="5833"/>
                  </a:lnTo>
                  <a:lnTo>
                    <a:pt x="8657" y="5943"/>
                  </a:lnTo>
                  <a:lnTo>
                    <a:pt x="8694" y="6053"/>
                  </a:lnTo>
                  <a:lnTo>
                    <a:pt x="8804" y="6016"/>
                  </a:lnTo>
                  <a:lnTo>
                    <a:pt x="8877" y="5980"/>
                  </a:lnTo>
                  <a:lnTo>
                    <a:pt x="9024" y="5833"/>
                  </a:lnTo>
                  <a:lnTo>
                    <a:pt x="9281" y="5503"/>
                  </a:lnTo>
                  <a:lnTo>
                    <a:pt x="9941" y="4659"/>
                  </a:lnTo>
                  <a:lnTo>
                    <a:pt x="10014" y="4659"/>
                  </a:lnTo>
                  <a:lnTo>
                    <a:pt x="10124" y="4622"/>
                  </a:lnTo>
                  <a:lnTo>
                    <a:pt x="10161" y="4549"/>
                  </a:lnTo>
                  <a:lnTo>
                    <a:pt x="10161" y="4439"/>
                  </a:lnTo>
                  <a:lnTo>
                    <a:pt x="9684" y="3229"/>
                  </a:lnTo>
                  <a:lnTo>
                    <a:pt x="9427" y="2715"/>
                  </a:lnTo>
                  <a:lnTo>
                    <a:pt x="9354" y="2532"/>
                  </a:lnTo>
                  <a:lnTo>
                    <a:pt x="9317" y="2422"/>
                  </a:lnTo>
                  <a:lnTo>
                    <a:pt x="9317" y="2348"/>
                  </a:lnTo>
                  <a:lnTo>
                    <a:pt x="9317" y="2311"/>
                  </a:lnTo>
                  <a:close/>
                  <a:moveTo>
                    <a:pt x="8694" y="1615"/>
                  </a:moveTo>
                  <a:lnTo>
                    <a:pt x="8767" y="1798"/>
                  </a:lnTo>
                  <a:lnTo>
                    <a:pt x="8804" y="1908"/>
                  </a:lnTo>
                  <a:lnTo>
                    <a:pt x="8914" y="1981"/>
                  </a:lnTo>
                  <a:lnTo>
                    <a:pt x="9024" y="2055"/>
                  </a:lnTo>
                  <a:lnTo>
                    <a:pt x="9170" y="2018"/>
                  </a:lnTo>
                  <a:lnTo>
                    <a:pt x="9391" y="1908"/>
                  </a:lnTo>
                  <a:lnTo>
                    <a:pt x="9611" y="1725"/>
                  </a:lnTo>
                  <a:lnTo>
                    <a:pt x="9867" y="2275"/>
                  </a:lnTo>
                  <a:lnTo>
                    <a:pt x="10161" y="2752"/>
                  </a:lnTo>
                  <a:lnTo>
                    <a:pt x="10454" y="3265"/>
                  </a:lnTo>
                  <a:lnTo>
                    <a:pt x="10674" y="3779"/>
                  </a:lnTo>
                  <a:lnTo>
                    <a:pt x="10528" y="3925"/>
                  </a:lnTo>
                  <a:lnTo>
                    <a:pt x="10381" y="4072"/>
                  </a:lnTo>
                  <a:lnTo>
                    <a:pt x="10271" y="4256"/>
                  </a:lnTo>
                  <a:lnTo>
                    <a:pt x="10234" y="4476"/>
                  </a:lnTo>
                  <a:lnTo>
                    <a:pt x="10271" y="4586"/>
                  </a:lnTo>
                  <a:lnTo>
                    <a:pt x="10344" y="4659"/>
                  </a:lnTo>
                  <a:lnTo>
                    <a:pt x="10344" y="4806"/>
                  </a:lnTo>
                  <a:lnTo>
                    <a:pt x="10381" y="4879"/>
                  </a:lnTo>
                  <a:lnTo>
                    <a:pt x="10491" y="4916"/>
                  </a:lnTo>
                  <a:lnTo>
                    <a:pt x="10491" y="4953"/>
                  </a:lnTo>
                  <a:lnTo>
                    <a:pt x="10344" y="5173"/>
                  </a:lnTo>
                  <a:lnTo>
                    <a:pt x="9977" y="5649"/>
                  </a:lnTo>
                  <a:lnTo>
                    <a:pt x="9647" y="6163"/>
                  </a:lnTo>
                  <a:lnTo>
                    <a:pt x="9501" y="6090"/>
                  </a:lnTo>
                  <a:lnTo>
                    <a:pt x="9317" y="6053"/>
                  </a:lnTo>
                  <a:lnTo>
                    <a:pt x="9134" y="6126"/>
                  </a:lnTo>
                  <a:lnTo>
                    <a:pt x="8950" y="6200"/>
                  </a:lnTo>
                  <a:lnTo>
                    <a:pt x="8840" y="6346"/>
                  </a:lnTo>
                  <a:lnTo>
                    <a:pt x="8730" y="6493"/>
                  </a:lnTo>
                  <a:lnTo>
                    <a:pt x="8327" y="6493"/>
                  </a:lnTo>
                  <a:lnTo>
                    <a:pt x="7556" y="6530"/>
                  </a:lnTo>
                  <a:lnTo>
                    <a:pt x="7520" y="6456"/>
                  </a:lnTo>
                  <a:lnTo>
                    <a:pt x="7410" y="6383"/>
                  </a:lnTo>
                  <a:lnTo>
                    <a:pt x="7080" y="6273"/>
                  </a:lnTo>
                  <a:lnTo>
                    <a:pt x="7043" y="6273"/>
                  </a:lnTo>
                  <a:lnTo>
                    <a:pt x="6970" y="6236"/>
                  </a:lnTo>
                  <a:lnTo>
                    <a:pt x="6786" y="6236"/>
                  </a:lnTo>
                  <a:lnTo>
                    <a:pt x="6639" y="6200"/>
                  </a:lnTo>
                  <a:lnTo>
                    <a:pt x="5832" y="5429"/>
                  </a:lnTo>
                  <a:lnTo>
                    <a:pt x="5246" y="4879"/>
                  </a:lnTo>
                  <a:lnTo>
                    <a:pt x="5319" y="4696"/>
                  </a:lnTo>
                  <a:lnTo>
                    <a:pt x="5319" y="4512"/>
                  </a:lnTo>
                  <a:lnTo>
                    <a:pt x="5282" y="4439"/>
                  </a:lnTo>
                  <a:lnTo>
                    <a:pt x="5246" y="4366"/>
                  </a:lnTo>
                  <a:lnTo>
                    <a:pt x="5099" y="4256"/>
                  </a:lnTo>
                  <a:lnTo>
                    <a:pt x="5282" y="3815"/>
                  </a:lnTo>
                  <a:lnTo>
                    <a:pt x="5796" y="2715"/>
                  </a:lnTo>
                  <a:lnTo>
                    <a:pt x="6126" y="2018"/>
                  </a:lnTo>
                  <a:lnTo>
                    <a:pt x="6273" y="2018"/>
                  </a:lnTo>
                  <a:lnTo>
                    <a:pt x="6419" y="1981"/>
                  </a:lnTo>
                  <a:lnTo>
                    <a:pt x="6566" y="1908"/>
                  </a:lnTo>
                  <a:lnTo>
                    <a:pt x="6713" y="1798"/>
                  </a:lnTo>
                  <a:lnTo>
                    <a:pt x="6823" y="1688"/>
                  </a:lnTo>
                  <a:lnTo>
                    <a:pt x="7483" y="1651"/>
                  </a:lnTo>
                  <a:lnTo>
                    <a:pt x="8694" y="1615"/>
                  </a:lnTo>
                  <a:close/>
                  <a:moveTo>
                    <a:pt x="6823" y="6823"/>
                  </a:moveTo>
                  <a:lnTo>
                    <a:pt x="6933" y="6897"/>
                  </a:lnTo>
                  <a:lnTo>
                    <a:pt x="6749" y="6897"/>
                  </a:lnTo>
                  <a:lnTo>
                    <a:pt x="6713" y="6860"/>
                  </a:lnTo>
                  <a:lnTo>
                    <a:pt x="6823" y="6823"/>
                  </a:lnTo>
                  <a:close/>
                  <a:moveTo>
                    <a:pt x="2714" y="5393"/>
                  </a:moveTo>
                  <a:lnTo>
                    <a:pt x="2641" y="5429"/>
                  </a:lnTo>
                  <a:lnTo>
                    <a:pt x="2531" y="5503"/>
                  </a:lnTo>
                  <a:lnTo>
                    <a:pt x="2458" y="5576"/>
                  </a:lnTo>
                  <a:lnTo>
                    <a:pt x="2274" y="5796"/>
                  </a:lnTo>
                  <a:lnTo>
                    <a:pt x="1981" y="6310"/>
                  </a:lnTo>
                  <a:lnTo>
                    <a:pt x="1651" y="6860"/>
                  </a:lnTo>
                  <a:lnTo>
                    <a:pt x="1504" y="7080"/>
                  </a:lnTo>
                  <a:lnTo>
                    <a:pt x="1431" y="7190"/>
                  </a:lnTo>
                  <a:lnTo>
                    <a:pt x="1394" y="7263"/>
                  </a:lnTo>
                  <a:lnTo>
                    <a:pt x="1394" y="7337"/>
                  </a:lnTo>
                  <a:lnTo>
                    <a:pt x="1321" y="7374"/>
                  </a:lnTo>
                  <a:lnTo>
                    <a:pt x="1321" y="7410"/>
                  </a:lnTo>
                  <a:lnTo>
                    <a:pt x="1321" y="7520"/>
                  </a:lnTo>
                  <a:lnTo>
                    <a:pt x="1394" y="7557"/>
                  </a:lnTo>
                  <a:lnTo>
                    <a:pt x="1504" y="7594"/>
                  </a:lnTo>
                  <a:lnTo>
                    <a:pt x="1614" y="7520"/>
                  </a:lnTo>
                  <a:lnTo>
                    <a:pt x="1724" y="7447"/>
                  </a:lnTo>
                  <a:lnTo>
                    <a:pt x="1834" y="7337"/>
                  </a:lnTo>
                  <a:lnTo>
                    <a:pt x="2018" y="7043"/>
                  </a:lnTo>
                  <a:lnTo>
                    <a:pt x="2128" y="6823"/>
                  </a:lnTo>
                  <a:lnTo>
                    <a:pt x="2568" y="6200"/>
                  </a:lnTo>
                  <a:lnTo>
                    <a:pt x="2751" y="5870"/>
                  </a:lnTo>
                  <a:lnTo>
                    <a:pt x="2861" y="5723"/>
                  </a:lnTo>
                  <a:lnTo>
                    <a:pt x="2861" y="5539"/>
                  </a:lnTo>
                  <a:lnTo>
                    <a:pt x="2861" y="5466"/>
                  </a:lnTo>
                  <a:lnTo>
                    <a:pt x="2788" y="5429"/>
                  </a:lnTo>
                  <a:lnTo>
                    <a:pt x="2714" y="5393"/>
                  </a:lnTo>
                  <a:close/>
                  <a:moveTo>
                    <a:pt x="4072" y="4843"/>
                  </a:moveTo>
                  <a:lnTo>
                    <a:pt x="4182" y="5026"/>
                  </a:lnTo>
                  <a:lnTo>
                    <a:pt x="4328" y="5173"/>
                  </a:lnTo>
                  <a:lnTo>
                    <a:pt x="4475" y="5209"/>
                  </a:lnTo>
                  <a:lnTo>
                    <a:pt x="4622" y="5246"/>
                  </a:lnTo>
                  <a:lnTo>
                    <a:pt x="4769" y="5246"/>
                  </a:lnTo>
                  <a:lnTo>
                    <a:pt x="4915" y="5209"/>
                  </a:lnTo>
                  <a:lnTo>
                    <a:pt x="5319" y="5576"/>
                  </a:lnTo>
                  <a:lnTo>
                    <a:pt x="6163" y="6456"/>
                  </a:lnTo>
                  <a:lnTo>
                    <a:pt x="6126" y="6530"/>
                  </a:lnTo>
                  <a:lnTo>
                    <a:pt x="6089" y="6640"/>
                  </a:lnTo>
                  <a:lnTo>
                    <a:pt x="6126" y="6787"/>
                  </a:lnTo>
                  <a:lnTo>
                    <a:pt x="6163" y="6897"/>
                  </a:lnTo>
                  <a:lnTo>
                    <a:pt x="6236" y="7007"/>
                  </a:lnTo>
                  <a:lnTo>
                    <a:pt x="6236" y="7080"/>
                  </a:lnTo>
                  <a:lnTo>
                    <a:pt x="5942" y="7410"/>
                  </a:lnTo>
                  <a:lnTo>
                    <a:pt x="5686" y="7777"/>
                  </a:lnTo>
                  <a:lnTo>
                    <a:pt x="5172" y="8511"/>
                  </a:lnTo>
                  <a:lnTo>
                    <a:pt x="4695" y="9134"/>
                  </a:lnTo>
                  <a:lnTo>
                    <a:pt x="4585" y="9061"/>
                  </a:lnTo>
                  <a:lnTo>
                    <a:pt x="4439" y="9061"/>
                  </a:lnTo>
                  <a:lnTo>
                    <a:pt x="4255" y="9098"/>
                  </a:lnTo>
                  <a:lnTo>
                    <a:pt x="4108" y="9208"/>
                  </a:lnTo>
                  <a:lnTo>
                    <a:pt x="3998" y="9354"/>
                  </a:lnTo>
                  <a:lnTo>
                    <a:pt x="3925" y="9538"/>
                  </a:lnTo>
                  <a:lnTo>
                    <a:pt x="3595" y="9501"/>
                  </a:lnTo>
                  <a:lnTo>
                    <a:pt x="2825" y="9538"/>
                  </a:lnTo>
                  <a:lnTo>
                    <a:pt x="2788" y="9354"/>
                  </a:lnTo>
                  <a:lnTo>
                    <a:pt x="2678" y="9208"/>
                  </a:lnTo>
                  <a:lnTo>
                    <a:pt x="2531" y="9098"/>
                  </a:lnTo>
                  <a:lnTo>
                    <a:pt x="2384" y="9061"/>
                  </a:lnTo>
                  <a:lnTo>
                    <a:pt x="2238" y="9061"/>
                  </a:lnTo>
                  <a:lnTo>
                    <a:pt x="2054" y="9098"/>
                  </a:lnTo>
                  <a:lnTo>
                    <a:pt x="1577" y="8437"/>
                  </a:lnTo>
                  <a:lnTo>
                    <a:pt x="1394" y="8107"/>
                  </a:lnTo>
                  <a:lnTo>
                    <a:pt x="1137" y="7777"/>
                  </a:lnTo>
                  <a:lnTo>
                    <a:pt x="1211" y="7594"/>
                  </a:lnTo>
                  <a:lnTo>
                    <a:pt x="1247" y="7447"/>
                  </a:lnTo>
                  <a:lnTo>
                    <a:pt x="1211" y="7263"/>
                  </a:lnTo>
                  <a:lnTo>
                    <a:pt x="1174" y="7117"/>
                  </a:lnTo>
                  <a:lnTo>
                    <a:pt x="1064" y="7007"/>
                  </a:lnTo>
                  <a:lnTo>
                    <a:pt x="1101" y="6933"/>
                  </a:lnTo>
                  <a:lnTo>
                    <a:pt x="1174" y="6823"/>
                  </a:lnTo>
                  <a:lnTo>
                    <a:pt x="1247" y="6640"/>
                  </a:lnTo>
                  <a:lnTo>
                    <a:pt x="1614" y="5980"/>
                  </a:lnTo>
                  <a:lnTo>
                    <a:pt x="1944" y="5356"/>
                  </a:lnTo>
                  <a:lnTo>
                    <a:pt x="2164" y="5356"/>
                  </a:lnTo>
                  <a:lnTo>
                    <a:pt x="2384" y="5283"/>
                  </a:lnTo>
                  <a:lnTo>
                    <a:pt x="2531" y="5136"/>
                  </a:lnTo>
                  <a:lnTo>
                    <a:pt x="2604" y="5063"/>
                  </a:lnTo>
                  <a:lnTo>
                    <a:pt x="2641" y="4953"/>
                  </a:lnTo>
                  <a:lnTo>
                    <a:pt x="2678" y="4916"/>
                  </a:lnTo>
                  <a:lnTo>
                    <a:pt x="3118" y="4953"/>
                  </a:lnTo>
                  <a:lnTo>
                    <a:pt x="3705" y="4916"/>
                  </a:lnTo>
                  <a:lnTo>
                    <a:pt x="4072" y="4843"/>
                  </a:lnTo>
                  <a:close/>
                  <a:moveTo>
                    <a:pt x="8877" y="7740"/>
                  </a:moveTo>
                  <a:lnTo>
                    <a:pt x="8877" y="7777"/>
                  </a:lnTo>
                  <a:lnTo>
                    <a:pt x="8877" y="7814"/>
                  </a:lnTo>
                  <a:lnTo>
                    <a:pt x="8914" y="7997"/>
                  </a:lnTo>
                  <a:lnTo>
                    <a:pt x="8914" y="8070"/>
                  </a:lnTo>
                  <a:lnTo>
                    <a:pt x="8950" y="8181"/>
                  </a:lnTo>
                  <a:lnTo>
                    <a:pt x="9391" y="8731"/>
                  </a:lnTo>
                  <a:lnTo>
                    <a:pt x="9794" y="9281"/>
                  </a:lnTo>
                  <a:lnTo>
                    <a:pt x="9941" y="9464"/>
                  </a:lnTo>
                  <a:lnTo>
                    <a:pt x="10014" y="9538"/>
                  </a:lnTo>
                  <a:lnTo>
                    <a:pt x="10124" y="9574"/>
                  </a:lnTo>
                  <a:lnTo>
                    <a:pt x="10234" y="9574"/>
                  </a:lnTo>
                  <a:lnTo>
                    <a:pt x="10308" y="9538"/>
                  </a:lnTo>
                  <a:lnTo>
                    <a:pt x="10381" y="9501"/>
                  </a:lnTo>
                  <a:lnTo>
                    <a:pt x="10418" y="9391"/>
                  </a:lnTo>
                  <a:lnTo>
                    <a:pt x="10418" y="9354"/>
                  </a:lnTo>
                  <a:lnTo>
                    <a:pt x="10418" y="9244"/>
                  </a:lnTo>
                  <a:lnTo>
                    <a:pt x="10381" y="9171"/>
                  </a:lnTo>
                  <a:lnTo>
                    <a:pt x="10308" y="9134"/>
                  </a:lnTo>
                  <a:lnTo>
                    <a:pt x="10198" y="9098"/>
                  </a:lnTo>
                  <a:lnTo>
                    <a:pt x="10088" y="8951"/>
                  </a:lnTo>
                  <a:lnTo>
                    <a:pt x="10014" y="8841"/>
                  </a:lnTo>
                  <a:lnTo>
                    <a:pt x="9647" y="8401"/>
                  </a:lnTo>
                  <a:lnTo>
                    <a:pt x="9281" y="7924"/>
                  </a:lnTo>
                  <a:lnTo>
                    <a:pt x="9207" y="7850"/>
                  </a:lnTo>
                  <a:lnTo>
                    <a:pt x="9134" y="7814"/>
                  </a:lnTo>
                  <a:lnTo>
                    <a:pt x="8950" y="7740"/>
                  </a:lnTo>
                  <a:close/>
                  <a:moveTo>
                    <a:pt x="2128" y="9721"/>
                  </a:moveTo>
                  <a:lnTo>
                    <a:pt x="2054" y="9758"/>
                  </a:lnTo>
                  <a:lnTo>
                    <a:pt x="2054" y="9721"/>
                  </a:lnTo>
                  <a:close/>
                  <a:moveTo>
                    <a:pt x="5612" y="9281"/>
                  </a:moveTo>
                  <a:lnTo>
                    <a:pt x="5576" y="9318"/>
                  </a:lnTo>
                  <a:lnTo>
                    <a:pt x="5576" y="9354"/>
                  </a:lnTo>
                  <a:lnTo>
                    <a:pt x="5576" y="9538"/>
                  </a:lnTo>
                  <a:lnTo>
                    <a:pt x="5649" y="9684"/>
                  </a:lnTo>
                  <a:lnTo>
                    <a:pt x="5796" y="9941"/>
                  </a:lnTo>
                  <a:lnTo>
                    <a:pt x="6163" y="10455"/>
                  </a:lnTo>
                  <a:lnTo>
                    <a:pt x="6456" y="10895"/>
                  </a:lnTo>
                  <a:lnTo>
                    <a:pt x="6603" y="11115"/>
                  </a:lnTo>
                  <a:lnTo>
                    <a:pt x="6823" y="11298"/>
                  </a:lnTo>
                  <a:lnTo>
                    <a:pt x="6860" y="11372"/>
                  </a:lnTo>
                  <a:lnTo>
                    <a:pt x="6970" y="11482"/>
                  </a:lnTo>
                  <a:lnTo>
                    <a:pt x="7043" y="11519"/>
                  </a:lnTo>
                  <a:lnTo>
                    <a:pt x="7116" y="11519"/>
                  </a:lnTo>
                  <a:lnTo>
                    <a:pt x="7190" y="11482"/>
                  </a:lnTo>
                  <a:lnTo>
                    <a:pt x="7226" y="11408"/>
                  </a:lnTo>
                  <a:lnTo>
                    <a:pt x="7263" y="11188"/>
                  </a:lnTo>
                  <a:lnTo>
                    <a:pt x="7226" y="11078"/>
                  </a:lnTo>
                  <a:lnTo>
                    <a:pt x="7153" y="10968"/>
                  </a:lnTo>
                  <a:lnTo>
                    <a:pt x="7080" y="10932"/>
                  </a:lnTo>
                  <a:lnTo>
                    <a:pt x="7006" y="10895"/>
                  </a:lnTo>
                  <a:lnTo>
                    <a:pt x="6933" y="10785"/>
                  </a:lnTo>
                  <a:lnTo>
                    <a:pt x="6860" y="10675"/>
                  </a:lnTo>
                  <a:lnTo>
                    <a:pt x="6713" y="10455"/>
                  </a:lnTo>
                  <a:lnTo>
                    <a:pt x="6273" y="9831"/>
                  </a:lnTo>
                  <a:lnTo>
                    <a:pt x="6016" y="9501"/>
                  </a:lnTo>
                  <a:lnTo>
                    <a:pt x="5869" y="9391"/>
                  </a:lnTo>
                  <a:lnTo>
                    <a:pt x="5722" y="9281"/>
                  </a:lnTo>
                  <a:close/>
                  <a:moveTo>
                    <a:pt x="8730" y="6970"/>
                  </a:moveTo>
                  <a:lnTo>
                    <a:pt x="8804" y="7080"/>
                  </a:lnTo>
                  <a:lnTo>
                    <a:pt x="8914" y="7153"/>
                  </a:lnTo>
                  <a:lnTo>
                    <a:pt x="8987" y="7227"/>
                  </a:lnTo>
                  <a:lnTo>
                    <a:pt x="9097" y="7263"/>
                  </a:lnTo>
                  <a:lnTo>
                    <a:pt x="9391" y="7227"/>
                  </a:lnTo>
                  <a:lnTo>
                    <a:pt x="9501" y="7263"/>
                  </a:lnTo>
                  <a:lnTo>
                    <a:pt x="9574" y="7300"/>
                  </a:lnTo>
                  <a:lnTo>
                    <a:pt x="9721" y="7557"/>
                  </a:lnTo>
                  <a:lnTo>
                    <a:pt x="9867" y="7814"/>
                  </a:lnTo>
                  <a:lnTo>
                    <a:pt x="10234" y="8364"/>
                  </a:lnTo>
                  <a:lnTo>
                    <a:pt x="10711" y="9098"/>
                  </a:lnTo>
                  <a:lnTo>
                    <a:pt x="10638" y="9281"/>
                  </a:lnTo>
                  <a:lnTo>
                    <a:pt x="10601" y="9428"/>
                  </a:lnTo>
                  <a:lnTo>
                    <a:pt x="10564" y="9758"/>
                  </a:lnTo>
                  <a:lnTo>
                    <a:pt x="10528" y="9941"/>
                  </a:lnTo>
                  <a:lnTo>
                    <a:pt x="10528" y="10125"/>
                  </a:lnTo>
                  <a:lnTo>
                    <a:pt x="10528" y="10235"/>
                  </a:lnTo>
                  <a:lnTo>
                    <a:pt x="10564" y="10271"/>
                  </a:lnTo>
                  <a:lnTo>
                    <a:pt x="10344" y="10638"/>
                  </a:lnTo>
                  <a:lnTo>
                    <a:pt x="9794" y="11555"/>
                  </a:lnTo>
                  <a:lnTo>
                    <a:pt x="9684" y="11519"/>
                  </a:lnTo>
                  <a:lnTo>
                    <a:pt x="9537" y="11519"/>
                  </a:lnTo>
                  <a:lnTo>
                    <a:pt x="9391" y="11555"/>
                  </a:lnTo>
                  <a:lnTo>
                    <a:pt x="9281" y="11629"/>
                  </a:lnTo>
                  <a:lnTo>
                    <a:pt x="9170" y="11702"/>
                  </a:lnTo>
                  <a:lnTo>
                    <a:pt x="9097" y="11812"/>
                  </a:lnTo>
                  <a:lnTo>
                    <a:pt x="9024" y="11922"/>
                  </a:lnTo>
                  <a:lnTo>
                    <a:pt x="8987" y="12032"/>
                  </a:lnTo>
                  <a:lnTo>
                    <a:pt x="8400" y="12069"/>
                  </a:lnTo>
                  <a:lnTo>
                    <a:pt x="7483" y="12142"/>
                  </a:lnTo>
                  <a:lnTo>
                    <a:pt x="7006" y="12142"/>
                  </a:lnTo>
                  <a:lnTo>
                    <a:pt x="6970" y="11959"/>
                  </a:lnTo>
                  <a:lnTo>
                    <a:pt x="6823" y="11775"/>
                  </a:lnTo>
                  <a:lnTo>
                    <a:pt x="6749" y="11739"/>
                  </a:lnTo>
                  <a:lnTo>
                    <a:pt x="6676" y="11702"/>
                  </a:lnTo>
                  <a:lnTo>
                    <a:pt x="6493" y="11665"/>
                  </a:lnTo>
                  <a:lnTo>
                    <a:pt x="6419" y="11629"/>
                  </a:lnTo>
                  <a:lnTo>
                    <a:pt x="6346" y="11665"/>
                  </a:lnTo>
                  <a:lnTo>
                    <a:pt x="6273" y="11739"/>
                  </a:lnTo>
                  <a:lnTo>
                    <a:pt x="6199" y="11739"/>
                  </a:lnTo>
                  <a:lnTo>
                    <a:pt x="5979" y="11225"/>
                  </a:lnTo>
                  <a:lnTo>
                    <a:pt x="5722" y="10712"/>
                  </a:lnTo>
                  <a:lnTo>
                    <a:pt x="5466" y="10308"/>
                  </a:lnTo>
                  <a:lnTo>
                    <a:pt x="5172" y="9868"/>
                  </a:lnTo>
                  <a:lnTo>
                    <a:pt x="5209" y="9758"/>
                  </a:lnTo>
                  <a:lnTo>
                    <a:pt x="5246" y="9648"/>
                  </a:lnTo>
                  <a:lnTo>
                    <a:pt x="5246" y="9501"/>
                  </a:lnTo>
                  <a:lnTo>
                    <a:pt x="5209" y="9391"/>
                  </a:lnTo>
                  <a:lnTo>
                    <a:pt x="5135" y="9318"/>
                  </a:lnTo>
                  <a:lnTo>
                    <a:pt x="5099" y="9318"/>
                  </a:lnTo>
                  <a:lnTo>
                    <a:pt x="5209" y="9171"/>
                  </a:lnTo>
                  <a:lnTo>
                    <a:pt x="5759" y="8401"/>
                  </a:lnTo>
                  <a:lnTo>
                    <a:pt x="6163" y="7850"/>
                  </a:lnTo>
                  <a:lnTo>
                    <a:pt x="6383" y="7594"/>
                  </a:lnTo>
                  <a:lnTo>
                    <a:pt x="6529" y="7300"/>
                  </a:lnTo>
                  <a:lnTo>
                    <a:pt x="6676" y="7337"/>
                  </a:lnTo>
                  <a:lnTo>
                    <a:pt x="6933" y="7337"/>
                  </a:lnTo>
                  <a:lnTo>
                    <a:pt x="7080" y="7300"/>
                  </a:lnTo>
                  <a:lnTo>
                    <a:pt x="7190" y="7263"/>
                  </a:lnTo>
                  <a:lnTo>
                    <a:pt x="7300" y="7153"/>
                  </a:lnTo>
                  <a:lnTo>
                    <a:pt x="7410" y="7080"/>
                  </a:lnTo>
                  <a:lnTo>
                    <a:pt x="7483" y="6970"/>
                  </a:lnTo>
                  <a:close/>
                  <a:moveTo>
                    <a:pt x="4769" y="1"/>
                  </a:moveTo>
                  <a:lnTo>
                    <a:pt x="4769" y="37"/>
                  </a:lnTo>
                  <a:lnTo>
                    <a:pt x="4805" y="184"/>
                  </a:lnTo>
                  <a:lnTo>
                    <a:pt x="4879" y="294"/>
                  </a:lnTo>
                  <a:lnTo>
                    <a:pt x="4989" y="367"/>
                  </a:lnTo>
                  <a:lnTo>
                    <a:pt x="5099" y="404"/>
                  </a:lnTo>
                  <a:lnTo>
                    <a:pt x="5172" y="551"/>
                  </a:lnTo>
                  <a:lnTo>
                    <a:pt x="5282" y="697"/>
                  </a:lnTo>
                  <a:lnTo>
                    <a:pt x="5466" y="991"/>
                  </a:lnTo>
                  <a:lnTo>
                    <a:pt x="5539" y="1101"/>
                  </a:lnTo>
                  <a:lnTo>
                    <a:pt x="5466" y="1284"/>
                  </a:lnTo>
                  <a:lnTo>
                    <a:pt x="5466" y="1468"/>
                  </a:lnTo>
                  <a:lnTo>
                    <a:pt x="5539" y="1688"/>
                  </a:lnTo>
                  <a:lnTo>
                    <a:pt x="5649" y="1835"/>
                  </a:lnTo>
                  <a:lnTo>
                    <a:pt x="5722" y="1908"/>
                  </a:lnTo>
                  <a:lnTo>
                    <a:pt x="5356" y="2605"/>
                  </a:lnTo>
                  <a:lnTo>
                    <a:pt x="4879" y="3595"/>
                  </a:lnTo>
                  <a:lnTo>
                    <a:pt x="4769" y="3852"/>
                  </a:lnTo>
                  <a:lnTo>
                    <a:pt x="4622" y="4072"/>
                  </a:lnTo>
                  <a:lnTo>
                    <a:pt x="4402" y="4072"/>
                  </a:lnTo>
                  <a:lnTo>
                    <a:pt x="4292" y="4109"/>
                  </a:lnTo>
                  <a:lnTo>
                    <a:pt x="4182" y="4182"/>
                  </a:lnTo>
                  <a:lnTo>
                    <a:pt x="4108" y="4292"/>
                  </a:lnTo>
                  <a:lnTo>
                    <a:pt x="4072" y="4402"/>
                  </a:lnTo>
                  <a:lnTo>
                    <a:pt x="3485" y="4476"/>
                  </a:lnTo>
                  <a:lnTo>
                    <a:pt x="3045" y="4512"/>
                  </a:lnTo>
                  <a:lnTo>
                    <a:pt x="2678" y="4549"/>
                  </a:lnTo>
                  <a:lnTo>
                    <a:pt x="2568" y="4366"/>
                  </a:lnTo>
                  <a:lnTo>
                    <a:pt x="2458" y="4219"/>
                  </a:lnTo>
                  <a:lnTo>
                    <a:pt x="2274" y="4146"/>
                  </a:lnTo>
                  <a:lnTo>
                    <a:pt x="2091" y="4109"/>
                  </a:lnTo>
                  <a:lnTo>
                    <a:pt x="1907" y="4109"/>
                  </a:lnTo>
                  <a:lnTo>
                    <a:pt x="1797" y="4182"/>
                  </a:lnTo>
                  <a:lnTo>
                    <a:pt x="1651" y="4292"/>
                  </a:lnTo>
                  <a:lnTo>
                    <a:pt x="1577" y="4402"/>
                  </a:lnTo>
                  <a:lnTo>
                    <a:pt x="1504" y="4512"/>
                  </a:lnTo>
                  <a:lnTo>
                    <a:pt x="1504" y="4622"/>
                  </a:lnTo>
                  <a:lnTo>
                    <a:pt x="1431" y="4769"/>
                  </a:lnTo>
                  <a:lnTo>
                    <a:pt x="1431" y="4953"/>
                  </a:lnTo>
                  <a:lnTo>
                    <a:pt x="1467" y="5099"/>
                  </a:lnTo>
                  <a:lnTo>
                    <a:pt x="1504" y="5173"/>
                  </a:lnTo>
                  <a:lnTo>
                    <a:pt x="1504" y="5209"/>
                  </a:lnTo>
                  <a:lnTo>
                    <a:pt x="1247" y="5760"/>
                  </a:lnTo>
                  <a:lnTo>
                    <a:pt x="880" y="6420"/>
                  </a:lnTo>
                  <a:lnTo>
                    <a:pt x="770" y="6640"/>
                  </a:lnTo>
                  <a:lnTo>
                    <a:pt x="770" y="6713"/>
                  </a:lnTo>
                  <a:lnTo>
                    <a:pt x="734" y="6823"/>
                  </a:lnTo>
                  <a:lnTo>
                    <a:pt x="734" y="6787"/>
                  </a:lnTo>
                  <a:lnTo>
                    <a:pt x="624" y="6787"/>
                  </a:lnTo>
                  <a:lnTo>
                    <a:pt x="550" y="6823"/>
                  </a:lnTo>
                  <a:lnTo>
                    <a:pt x="404" y="6933"/>
                  </a:lnTo>
                  <a:lnTo>
                    <a:pt x="330" y="6970"/>
                  </a:lnTo>
                  <a:lnTo>
                    <a:pt x="257" y="7007"/>
                  </a:lnTo>
                  <a:lnTo>
                    <a:pt x="183" y="7117"/>
                  </a:lnTo>
                  <a:lnTo>
                    <a:pt x="110" y="7227"/>
                  </a:lnTo>
                  <a:lnTo>
                    <a:pt x="110" y="7447"/>
                  </a:lnTo>
                  <a:lnTo>
                    <a:pt x="0" y="7777"/>
                  </a:lnTo>
                  <a:lnTo>
                    <a:pt x="37" y="7850"/>
                  </a:lnTo>
                  <a:lnTo>
                    <a:pt x="73" y="7887"/>
                  </a:lnTo>
                  <a:lnTo>
                    <a:pt x="110" y="7960"/>
                  </a:lnTo>
                  <a:lnTo>
                    <a:pt x="183" y="7960"/>
                  </a:lnTo>
                  <a:lnTo>
                    <a:pt x="367" y="8034"/>
                  </a:lnTo>
                  <a:lnTo>
                    <a:pt x="660" y="8034"/>
                  </a:lnTo>
                  <a:lnTo>
                    <a:pt x="660" y="7997"/>
                  </a:lnTo>
                  <a:lnTo>
                    <a:pt x="770" y="7997"/>
                  </a:lnTo>
                  <a:lnTo>
                    <a:pt x="880" y="8181"/>
                  </a:lnTo>
                  <a:lnTo>
                    <a:pt x="990" y="8364"/>
                  </a:lnTo>
                  <a:lnTo>
                    <a:pt x="1211" y="8657"/>
                  </a:lnTo>
                  <a:lnTo>
                    <a:pt x="1651" y="9281"/>
                  </a:lnTo>
                  <a:lnTo>
                    <a:pt x="1687" y="9354"/>
                  </a:lnTo>
                  <a:lnTo>
                    <a:pt x="1651" y="9501"/>
                  </a:lnTo>
                  <a:lnTo>
                    <a:pt x="1614" y="9648"/>
                  </a:lnTo>
                  <a:lnTo>
                    <a:pt x="1577" y="9831"/>
                  </a:lnTo>
                  <a:lnTo>
                    <a:pt x="1577" y="9941"/>
                  </a:lnTo>
                  <a:lnTo>
                    <a:pt x="1614" y="10051"/>
                  </a:lnTo>
                  <a:lnTo>
                    <a:pt x="1541" y="10235"/>
                  </a:lnTo>
                  <a:lnTo>
                    <a:pt x="1431" y="10418"/>
                  </a:lnTo>
                  <a:lnTo>
                    <a:pt x="1357" y="10601"/>
                  </a:lnTo>
                  <a:lnTo>
                    <a:pt x="1211" y="10785"/>
                  </a:lnTo>
                  <a:lnTo>
                    <a:pt x="1137" y="10858"/>
                  </a:lnTo>
                  <a:lnTo>
                    <a:pt x="1137" y="10968"/>
                  </a:lnTo>
                  <a:lnTo>
                    <a:pt x="1174" y="11078"/>
                  </a:lnTo>
                  <a:lnTo>
                    <a:pt x="1247" y="11152"/>
                  </a:lnTo>
                  <a:lnTo>
                    <a:pt x="1357" y="11188"/>
                  </a:lnTo>
                  <a:lnTo>
                    <a:pt x="1467" y="11152"/>
                  </a:lnTo>
                  <a:lnTo>
                    <a:pt x="1541" y="11078"/>
                  </a:lnTo>
                  <a:lnTo>
                    <a:pt x="1577" y="10968"/>
                  </a:lnTo>
                  <a:lnTo>
                    <a:pt x="1614" y="10932"/>
                  </a:lnTo>
                  <a:lnTo>
                    <a:pt x="1687" y="10822"/>
                  </a:lnTo>
                  <a:lnTo>
                    <a:pt x="1761" y="10638"/>
                  </a:lnTo>
                  <a:lnTo>
                    <a:pt x="1834" y="10491"/>
                  </a:lnTo>
                  <a:lnTo>
                    <a:pt x="1907" y="10198"/>
                  </a:lnTo>
                  <a:lnTo>
                    <a:pt x="2164" y="10198"/>
                  </a:lnTo>
                  <a:lnTo>
                    <a:pt x="2348" y="10161"/>
                  </a:lnTo>
                  <a:lnTo>
                    <a:pt x="2494" y="10088"/>
                  </a:lnTo>
                  <a:lnTo>
                    <a:pt x="2641" y="10015"/>
                  </a:lnTo>
                  <a:lnTo>
                    <a:pt x="2714" y="9905"/>
                  </a:lnTo>
                  <a:lnTo>
                    <a:pt x="3338" y="9905"/>
                  </a:lnTo>
                  <a:lnTo>
                    <a:pt x="3998" y="9941"/>
                  </a:lnTo>
                  <a:lnTo>
                    <a:pt x="4035" y="10051"/>
                  </a:lnTo>
                  <a:lnTo>
                    <a:pt x="4072" y="10088"/>
                  </a:lnTo>
                  <a:lnTo>
                    <a:pt x="4145" y="10161"/>
                  </a:lnTo>
                  <a:lnTo>
                    <a:pt x="4292" y="10235"/>
                  </a:lnTo>
                  <a:lnTo>
                    <a:pt x="4439" y="10308"/>
                  </a:lnTo>
                  <a:lnTo>
                    <a:pt x="4622" y="10308"/>
                  </a:lnTo>
                  <a:lnTo>
                    <a:pt x="4805" y="10271"/>
                  </a:lnTo>
                  <a:lnTo>
                    <a:pt x="4879" y="10235"/>
                  </a:lnTo>
                  <a:lnTo>
                    <a:pt x="5282" y="10822"/>
                  </a:lnTo>
                  <a:lnTo>
                    <a:pt x="5429" y="11115"/>
                  </a:lnTo>
                  <a:lnTo>
                    <a:pt x="5576" y="11408"/>
                  </a:lnTo>
                  <a:lnTo>
                    <a:pt x="5796" y="11995"/>
                  </a:lnTo>
                  <a:lnTo>
                    <a:pt x="5759" y="12105"/>
                  </a:lnTo>
                  <a:lnTo>
                    <a:pt x="5759" y="12215"/>
                  </a:lnTo>
                  <a:lnTo>
                    <a:pt x="5759" y="12362"/>
                  </a:lnTo>
                  <a:lnTo>
                    <a:pt x="5759" y="12472"/>
                  </a:lnTo>
                  <a:lnTo>
                    <a:pt x="5759" y="12509"/>
                  </a:lnTo>
                  <a:lnTo>
                    <a:pt x="5722" y="12619"/>
                  </a:lnTo>
                  <a:lnTo>
                    <a:pt x="5722" y="12692"/>
                  </a:lnTo>
                  <a:lnTo>
                    <a:pt x="5759" y="12766"/>
                  </a:lnTo>
                  <a:lnTo>
                    <a:pt x="5979" y="12876"/>
                  </a:lnTo>
                  <a:lnTo>
                    <a:pt x="5759" y="13169"/>
                  </a:lnTo>
                  <a:lnTo>
                    <a:pt x="5612" y="13463"/>
                  </a:lnTo>
                  <a:lnTo>
                    <a:pt x="5502" y="13793"/>
                  </a:lnTo>
                  <a:lnTo>
                    <a:pt x="5429" y="14123"/>
                  </a:lnTo>
                  <a:lnTo>
                    <a:pt x="5392" y="14196"/>
                  </a:lnTo>
                  <a:lnTo>
                    <a:pt x="5429" y="14270"/>
                  </a:lnTo>
                  <a:lnTo>
                    <a:pt x="5502" y="14343"/>
                  </a:lnTo>
                  <a:lnTo>
                    <a:pt x="5576" y="14380"/>
                  </a:lnTo>
                  <a:lnTo>
                    <a:pt x="5649" y="14416"/>
                  </a:lnTo>
                  <a:lnTo>
                    <a:pt x="5722" y="14416"/>
                  </a:lnTo>
                  <a:lnTo>
                    <a:pt x="5759" y="14380"/>
                  </a:lnTo>
                  <a:lnTo>
                    <a:pt x="5832" y="14306"/>
                  </a:lnTo>
                  <a:lnTo>
                    <a:pt x="5832" y="14233"/>
                  </a:lnTo>
                  <a:lnTo>
                    <a:pt x="5869" y="14086"/>
                  </a:lnTo>
                  <a:lnTo>
                    <a:pt x="5979" y="13793"/>
                  </a:lnTo>
                  <a:lnTo>
                    <a:pt x="6089" y="13463"/>
                  </a:lnTo>
                  <a:lnTo>
                    <a:pt x="6309" y="13022"/>
                  </a:lnTo>
                  <a:lnTo>
                    <a:pt x="6566" y="13022"/>
                  </a:lnTo>
                  <a:lnTo>
                    <a:pt x="6713" y="12986"/>
                  </a:lnTo>
                  <a:lnTo>
                    <a:pt x="6786" y="12876"/>
                  </a:lnTo>
                  <a:lnTo>
                    <a:pt x="6860" y="12582"/>
                  </a:lnTo>
                  <a:lnTo>
                    <a:pt x="7593" y="12582"/>
                  </a:lnTo>
                  <a:lnTo>
                    <a:pt x="8253" y="12546"/>
                  </a:lnTo>
                  <a:lnTo>
                    <a:pt x="8914" y="12509"/>
                  </a:lnTo>
                  <a:lnTo>
                    <a:pt x="8950" y="12509"/>
                  </a:lnTo>
                  <a:lnTo>
                    <a:pt x="8950" y="12619"/>
                  </a:lnTo>
                  <a:lnTo>
                    <a:pt x="9024" y="12692"/>
                  </a:lnTo>
                  <a:lnTo>
                    <a:pt x="9170" y="12802"/>
                  </a:lnTo>
                  <a:lnTo>
                    <a:pt x="9354" y="12876"/>
                  </a:lnTo>
                  <a:lnTo>
                    <a:pt x="9537" y="12912"/>
                  </a:lnTo>
                  <a:lnTo>
                    <a:pt x="9647" y="13279"/>
                  </a:lnTo>
                  <a:lnTo>
                    <a:pt x="9794" y="13829"/>
                  </a:lnTo>
                  <a:lnTo>
                    <a:pt x="9904" y="14050"/>
                  </a:lnTo>
                  <a:lnTo>
                    <a:pt x="9977" y="14160"/>
                  </a:lnTo>
                  <a:lnTo>
                    <a:pt x="10051" y="14270"/>
                  </a:lnTo>
                  <a:lnTo>
                    <a:pt x="10198" y="14270"/>
                  </a:lnTo>
                  <a:lnTo>
                    <a:pt x="10271" y="14233"/>
                  </a:lnTo>
                  <a:lnTo>
                    <a:pt x="10308" y="14160"/>
                  </a:lnTo>
                  <a:lnTo>
                    <a:pt x="10308" y="14013"/>
                  </a:lnTo>
                  <a:lnTo>
                    <a:pt x="10308" y="13903"/>
                  </a:lnTo>
                  <a:lnTo>
                    <a:pt x="10198" y="13609"/>
                  </a:lnTo>
                  <a:lnTo>
                    <a:pt x="9977" y="12949"/>
                  </a:lnTo>
                  <a:lnTo>
                    <a:pt x="9904" y="12729"/>
                  </a:lnTo>
                  <a:lnTo>
                    <a:pt x="9977" y="12619"/>
                  </a:lnTo>
                  <a:lnTo>
                    <a:pt x="10088" y="12399"/>
                  </a:lnTo>
                  <a:lnTo>
                    <a:pt x="10124" y="12215"/>
                  </a:lnTo>
                  <a:lnTo>
                    <a:pt x="10161" y="12032"/>
                  </a:lnTo>
                  <a:lnTo>
                    <a:pt x="10161" y="11885"/>
                  </a:lnTo>
                  <a:lnTo>
                    <a:pt x="10124" y="11849"/>
                  </a:lnTo>
                  <a:lnTo>
                    <a:pt x="10601" y="11042"/>
                  </a:lnTo>
                  <a:lnTo>
                    <a:pt x="11115" y="10235"/>
                  </a:lnTo>
                  <a:lnTo>
                    <a:pt x="11371" y="10088"/>
                  </a:lnTo>
                  <a:lnTo>
                    <a:pt x="11518" y="9978"/>
                  </a:lnTo>
                  <a:lnTo>
                    <a:pt x="11628" y="9868"/>
                  </a:lnTo>
                  <a:lnTo>
                    <a:pt x="11665" y="9831"/>
                  </a:lnTo>
                  <a:lnTo>
                    <a:pt x="11738" y="9758"/>
                  </a:lnTo>
                  <a:lnTo>
                    <a:pt x="11812" y="9611"/>
                  </a:lnTo>
                  <a:lnTo>
                    <a:pt x="11885" y="9464"/>
                  </a:lnTo>
                  <a:lnTo>
                    <a:pt x="12068" y="9501"/>
                  </a:lnTo>
                  <a:lnTo>
                    <a:pt x="12288" y="9501"/>
                  </a:lnTo>
                  <a:lnTo>
                    <a:pt x="12875" y="9538"/>
                  </a:lnTo>
                  <a:lnTo>
                    <a:pt x="13426" y="9501"/>
                  </a:lnTo>
                  <a:lnTo>
                    <a:pt x="13499" y="9501"/>
                  </a:lnTo>
                  <a:lnTo>
                    <a:pt x="13572" y="9464"/>
                  </a:lnTo>
                  <a:lnTo>
                    <a:pt x="13646" y="9391"/>
                  </a:lnTo>
                  <a:lnTo>
                    <a:pt x="13646" y="9318"/>
                  </a:lnTo>
                  <a:lnTo>
                    <a:pt x="13682" y="9244"/>
                  </a:lnTo>
                  <a:lnTo>
                    <a:pt x="13646" y="9171"/>
                  </a:lnTo>
                  <a:lnTo>
                    <a:pt x="13609" y="9098"/>
                  </a:lnTo>
                  <a:lnTo>
                    <a:pt x="13536" y="9024"/>
                  </a:lnTo>
                  <a:lnTo>
                    <a:pt x="13426" y="9024"/>
                  </a:lnTo>
                  <a:lnTo>
                    <a:pt x="13059" y="8988"/>
                  </a:lnTo>
                  <a:lnTo>
                    <a:pt x="12655" y="8988"/>
                  </a:lnTo>
                  <a:lnTo>
                    <a:pt x="11885" y="9024"/>
                  </a:lnTo>
                  <a:lnTo>
                    <a:pt x="11812" y="8951"/>
                  </a:lnTo>
                  <a:lnTo>
                    <a:pt x="11738" y="8877"/>
                  </a:lnTo>
                  <a:lnTo>
                    <a:pt x="11518" y="8767"/>
                  </a:lnTo>
                  <a:lnTo>
                    <a:pt x="11445" y="8767"/>
                  </a:lnTo>
                  <a:lnTo>
                    <a:pt x="11335" y="8804"/>
                  </a:lnTo>
                  <a:lnTo>
                    <a:pt x="11225" y="8767"/>
                  </a:lnTo>
                  <a:lnTo>
                    <a:pt x="11078" y="8804"/>
                  </a:lnTo>
                  <a:lnTo>
                    <a:pt x="10638" y="8107"/>
                  </a:lnTo>
                  <a:lnTo>
                    <a:pt x="10271" y="7594"/>
                  </a:lnTo>
                  <a:lnTo>
                    <a:pt x="10088" y="7300"/>
                  </a:lnTo>
                  <a:lnTo>
                    <a:pt x="9904" y="7080"/>
                  </a:lnTo>
                  <a:lnTo>
                    <a:pt x="9977" y="6970"/>
                  </a:lnTo>
                  <a:lnTo>
                    <a:pt x="10051" y="6823"/>
                  </a:lnTo>
                  <a:lnTo>
                    <a:pt x="10088" y="6713"/>
                  </a:lnTo>
                  <a:lnTo>
                    <a:pt x="10124" y="6567"/>
                  </a:lnTo>
                  <a:lnTo>
                    <a:pt x="10088" y="6493"/>
                  </a:lnTo>
                  <a:lnTo>
                    <a:pt x="10051" y="6456"/>
                  </a:lnTo>
                  <a:lnTo>
                    <a:pt x="9941" y="6456"/>
                  </a:lnTo>
                  <a:lnTo>
                    <a:pt x="10124" y="6236"/>
                  </a:lnTo>
                  <a:lnTo>
                    <a:pt x="10308" y="5980"/>
                  </a:lnTo>
                  <a:lnTo>
                    <a:pt x="10638" y="5503"/>
                  </a:lnTo>
                  <a:lnTo>
                    <a:pt x="11005" y="4953"/>
                  </a:lnTo>
                  <a:lnTo>
                    <a:pt x="11078" y="4953"/>
                  </a:lnTo>
                  <a:lnTo>
                    <a:pt x="11151" y="4916"/>
                  </a:lnTo>
                  <a:lnTo>
                    <a:pt x="11225" y="4843"/>
                  </a:lnTo>
                  <a:lnTo>
                    <a:pt x="11298" y="4769"/>
                  </a:lnTo>
                  <a:lnTo>
                    <a:pt x="11518" y="4586"/>
                  </a:lnTo>
                  <a:lnTo>
                    <a:pt x="11591" y="4476"/>
                  </a:lnTo>
                  <a:lnTo>
                    <a:pt x="11665" y="4366"/>
                  </a:lnTo>
                  <a:lnTo>
                    <a:pt x="11702" y="4256"/>
                  </a:lnTo>
                  <a:lnTo>
                    <a:pt x="11702" y="4146"/>
                  </a:lnTo>
                  <a:lnTo>
                    <a:pt x="11665" y="3999"/>
                  </a:lnTo>
                  <a:lnTo>
                    <a:pt x="11591" y="3889"/>
                  </a:lnTo>
                  <a:lnTo>
                    <a:pt x="11518" y="3779"/>
                  </a:lnTo>
                  <a:lnTo>
                    <a:pt x="11408" y="3742"/>
                  </a:lnTo>
                  <a:lnTo>
                    <a:pt x="11298" y="3705"/>
                  </a:lnTo>
                  <a:lnTo>
                    <a:pt x="11151" y="3669"/>
                  </a:lnTo>
                  <a:lnTo>
                    <a:pt x="10931" y="3192"/>
                  </a:lnTo>
                  <a:lnTo>
                    <a:pt x="10674" y="2752"/>
                  </a:lnTo>
                  <a:lnTo>
                    <a:pt x="10344" y="2091"/>
                  </a:lnTo>
                  <a:lnTo>
                    <a:pt x="10124" y="1725"/>
                  </a:lnTo>
                  <a:lnTo>
                    <a:pt x="9904" y="1431"/>
                  </a:lnTo>
                  <a:lnTo>
                    <a:pt x="9941" y="1284"/>
                  </a:lnTo>
                  <a:lnTo>
                    <a:pt x="9941" y="1211"/>
                  </a:lnTo>
                  <a:lnTo>
                    <a:pt x="9977" y="1064"/>
                  </a:lnTo>
                  <a:lnTo>
                    <a:pt x="9941" y="954"/>
                  </a:lnTo>
                  <a:lnTo>
                    <a:pt x="9904" y="844"/>
                  </a:lnTo>
                  <a:lnTo>
                    <a:pt x="9831" y="697"/>
                  </a:lnTo>
                  <a:lnTo>
                    <a:pt x="9721" y="587"/>
                  </a:lnTo>
                  <a:lnTo>
                    <a:pt x="9574" y="514"/>
                  </a:lnTo>
                  <a:lnTo>
                    <a:pt x="9427" y="477"/>
                  </a:lnTo>
                  <a:lnTo>
                    <a:pt x="9244" y="514"/>
                  </a:lnTo>
                  <a:lnTo>
                    <a:pt x="9097" y="551"/>
                  </a:lnTo>
                  <a:lnTo>
                    <a:pt x="8987" y="661"/>
                  </a:lnTo>
                  <a:lnTo>
                    <a:pt x="8914" y="808"/>
                  </a:lnTo>
                  <a:lnTo>
                    <a:pt x="8877" y="954"/>
                  </a:lnTo>
                  <a:lnTo>
                    <a:pt x="8840" y="1028"/>
                  </a:lnTo>
                  <a:lnTo>
                    <a:pt x="7887" y="1101"/>
                  </a:lnTo>
                  <a:lnTo>
                    <a:pt x="7080" y="1174"/>
                  </a:lnTo>
                  <a:lnTo>
                    <a:pt x="6933" y="1174"/>
                  </a:lnTo>
                  <a:lnTo>
                    <a:pt x="6860" y="1064"/>
                  </a:lnTo>
                  <a:lnTo>
                    <a:pt x="6749" y="918"/>
                  </a:lnTo>
                  <a:lnTo>
                    <a:pt x="6713" y="881"/>
                  </a:lnTo>
                  <a:lnTo>
                    <a:pt x="6639" y="808"/>
                  </a:lnTo>
                  <a:lnTo>
                    <a:pt x="6529" y="771"/>
                  </a:lnTo>
                  <a:lnTo>
                    <a:pt x="6456" y="771"/>
                  </a:lnTo>
                  <a:lnTo>
                    <a:pt x="6383" y="808"/>
                  </a:lnTo>
                  <a:lnTo>
                    <a:pt x="5942" y="808"/>
                  </a:lnTo>
                  <a:lnTo>
                    <a:pt x="5686" y="477"/>
                  </a:lnTo>
                  <a:lnTo>
                    <a:pt x="5576" y="294"/>
                  </a:lnTo>
                  <a:lnTo>
                    <a:pt x="5466" y="111"/>
                  </a:lnTo>
                  <a:lnTo>
                    <a:pt x="5429" y="37"/>
                  </a:lnTo>
                  <a:lnTo>
                    <a:pt x="5356" y="1"/>
                  </a:lnTo>
                  <a:lnTo>
                    <a:pt x="5209" y="1"/>
                  </a:lnTo>
                  <a:lnTo>
                    <a:pt x="5025" y="37"/>
                  </a:lnTo>
                  <a:lnTo>
                    <a:pt x="4915" y="1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srgbClr val="A4C2F4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6" name="Shape 306"/>
            <p:cNvSpPr/>
            <p:nvPr/>
          </p:nvSpPr>
          <p:spPr>
            <a:xfrm>
              <a:off x="6789450" y="3384325"/>
              <a:ext cx="262300" cy="186175"/>
            </a:xfrm>
            <a:custGeom>
              <a:avLst/>
              <a:gdLst/>
              <a:ahLst/>
              <a:cxnLst/>
              <a:rect l="0" t="0" r="0" b="0"/>
              <a:pathLst>
                <a:path w="10492" h="7447" extrusionOk="0">
                  <a:moveTo>
                    <a:pt x="7300" y="1761"/>
                  </a:moveTo>
                  <a:lnTo>
                    <a:pt x="7117" y="1797"/>
                  </a:lnTo>
                  <a:lnTo>
                    <a:pt x="6897" y="1834"/>
                  </a:lnTo>
                  <a:lnTo>
                    <a:pt x="6713" y="1907"/>
                  </a:lnTo>
                  <a:lnTo>
                    <a:pt x="6530" y="2017"/>
                  </a:lnTo>
                  <a:lnTo>
                    <a:pt x="6383" y="2128"/>
                  </a:lnTo>
                  <a:lnTo>
                    <a:pt x="6273" y="2274"/>
                  </a:lnTo>
                  <a:lnTo>
                    <a:pt x="6200" y="2458"/>
                  </a:lnTo>
                  <a:lnTo>
                    <a:pt x="6200" y="2531"/>
                  </a:lnTo>
                  <a:lnTo>
                    <a:pt x="6237" y="2604"/>
                  </a:lnTo>
                  <a:lnTo>
                    <a:pt x="6310" y="2641"/>
                  </a:lnTo>
                  <a:lnTo>
                    <a:pt x="6383" y="2641"/>
                  </a:lnTo>
                  <a:lnTo>
                    <a:pt x="6530" y="2604"/>
                  </a:lnTo>
                  <a:lnTo>
                    <a:pt x="6640" y="2531"/>
                  </a:lnTo>
                  <a:lnTo>
                    <a:pt x="6860" y="2384"/>
                  </a:lnTo>
                  <a:lnTo>
                    <a:pt x="7007" y="2348"/>
                  </a:lnTo>
                  <a:lnTo>
                    <a:pt x="7154" y="2274"/>
                  </a:lnTo>
                  <a:lnTo>
                    <a:pt x="7484" y="2274"/>
                  </a:lnTo>
                  <a:lnTo>
                    <a:pt x="7667" y="2311"/>
                  </a:lnTo>
                  <a:lnTo>
                    <a:pt x="7851" y="2384"/>
                  </a:lnTo>
                  <a:lnTo>
                    <a:pt x="7924" y="2458"/>
                  </a:lnTo>
                  <a:lnTo>
                    <a:pt x="7961" y="2531"/>
                  </a:lnTo>
                  <a:lnTo>
                    <a:pt x="7997" y="2641"/>
                  </a:lnTo>
                  <a:lnTo>
                    <a:pt x="7997" y="2751"/>
                  </a:lnTo>
                  <a:lnTo>
                    <a:pt x="7961" y="2898"/>
                  </a:lnTo>
                  <a:lnTo>
                    <a:pt x="7887" y="3045"/>
                  </a:lnTo>
                  <a:lnTo>
                    <a:pt x="7667" y="3338"/>
                  </a:lnTo>
                  <a:lnTo>
                    <a:pt x="7190" y="3998"/>
                  </a:lnTo>
                  <a:lnTo>
                    <a:pt x="6713" y="4622"/>
                  </a:lnTo>
                  <a:lnTo>
                    <a:pt x="5686" y="5869"/>
                  </a:lnTo>
                  <a:lnTo>
                    <a:pt x="5613" y="6016"/>
                  </a:lnTo>
                  <a:lnTo>
                    <a:pt x="5650" y="6162"/>
                  </a:lnTo>
                  <a:lnTo>
                    <a:pt x="5686" y="6236"/>
                  </a:lnTo>
                  <a:lnTo>
                    <a:pt x="5723" y="6273"/>
                  </a:lnTo>
                  <a:lnTo>
                    <a:pt x="5796" y="6309"/>
                  </a:lnTo>
                  <a:lnTo>
                    <a:pt x="5870" y="6309"/>
                  </a:lnTo>
                  <a:lnTo>
                    <a:pt x="6567" y="6273"/>
                  </a:lnTo>
                  <a:lnTo>
                    <a:pt x="7264" y="6309"/>
                  </a:lnTo>
                  <a:lnTo>
                    <a:pt x="8034" y="6346"/>
                  </a:lnTo>
                  <a:lnTo>
                    <a:pt x="8401" y="6419"/>
                  </a:lnTo>
                  <a:lnTo>
                    <a:pt x="8547" y="6419"/>
                  </a:lnTo>
                  <a:lnTo>
                    <a:pt x="8731" y="6383"/>
                  </a:lnTo>
                  <a:lnTo>
                    <a:pt x="8841" y="6309"/>
                  </a:lnTo>
                  <a:lnTo>
                    <a:pt x="8878" y="6199"/>
                  </a:lnTo>
                  <a:lnTo>
                    <a:pt x="8878" y="6089"/>
                  </a:lnTo>
                  <a:lnTo>
                    <a:pt x="8768" y="6016"/>
                  </a:lnTo>
                  <a:lnTo>
                    <a:pt x="8658" y="5942"/>
                  </a:lnTo>
                  <a:lnTo>
                    <a:pt x="8474" y="5869"/>
                  </a:lnTo>
                  <a:lnTo>
                    <a:pt x="8107" y="5796"/>
                  </a:lnTo>
                  <a:lnTo>
                    <a:pt x="7410" y="5759"/>
                  </a:lnTo>
                  <a:lnTo>
                    <a:pt x="6457" y="5759"/>
                  </a:lnTo>
                  <a:lnTo>
                    <a:pt x="7557" y="4365"/>
                  </a:lnTo>
                  <a:lnTo>
                    <a:pt x="7851" y="3998"/>
                  </a:lnTo>
                  <a:lnTo>
                    <a:pt x="8144" y="3595"/>
                  </a:lnTo>
                  <a:lnTo>
                    <a:pt x="8291" y="3375"/>
                  </a:lnTo>
                  <a:lnTo>
                    <a:pt x="8401" y="3191"/>
                  </a:lnTo>
                  <a:lnTo>
                    <a:pt x="8474" y="2935"/>
                  </a:lnTo>
                  <a:lnTo>
                    <a:pt x="8511" y="2714"/>
                  </a:lnTo>
                  <a:lnTo>
                    <a:pt x="8511" y="2494"/>
                  </a:lnTo>
                  <a:lnTo>
                    <a:pt x="8437" y="2311"/>
                  </a:lnTo>
                  <a:lnTo>
                    <a:pt x="8327" y="2164"/>
                  </a:lnTo>
                  <a:lnTo>
                    <a:pt x="8217" y="2017"/>
                  </a:lnTo>
                  <a:lnTo>
                    <a:pt x="8071" y="1907"/>
                  </a:lnTo>
                  <a:lnTo>
                    <a:pt x="7887" y="1834"/>
                  </a:lnTo>
                  <a:lnTo>
                    <a:pt x="7667" y="1797"/>
                  </a:lnTo>
                  <a:lnTo>
                    <a:pt x="7484" y="1761"/>
                  </a:lnTo>
                  <a:close/>
                  <a:moveTo>
                    <a:pt x="954" y="0"/>
                  </a:moveTo>
                  <a:lnTo>
                    <a:pt x="771" y="37"/>
                  </a:lnTo>
                  <a:lnTo>
                    <a:pt x="624" y="110"/>
                  </a:lnTo>
                  <a:lnTo>
                    <a:pt x="441" y="183"/>
                  </a:lnTo>
                  <a:lnTo>
                    <a:pt x="294" y="257"/>
                  </a:lnTo>
                  <a:lnTo>
                    <a:pt x="147" y="404"/>
                  </a:lnTo>
                  <a:lnTo>
                    <a:pt x="37" y="514"/>
                  </a:lnTo>
                  <a:lnTo>
                    <a:pt x="1" y="587"/>
                  </a:lnTo>
                  <a:lnTo>
                    <a:pt x="1" y="660"/>
                  </a:lnTo>
                  <a:lnTo>
                    <a:pt x="74" y="770"/>
                  </a:lnTo>
                  <a:lnTo>
                    <a:pt x="184" y="844"/>
                  </a:lnTo>
                  <a:lnTo>
                    <a:pt x="257" y="844"/>
                  </a:lnTo>
                  <a:lnTo>
                    <a:pt x="331" y="807"/>
                  </a:lnTo>
                  <a:lnTo>
                    <a:pt x="661" y="660"/>
                  </a:lnTo>
                  <a:lnTo>
                    <a:pt x="844" y="624"/>
                  </a:lnTo>
                  <a:lnTo>
                    <a:pt x="1028" y="587"/>
                  </a:lnTo>
                  <a:lnTo>
                    <a:pt x="991" y="624"/>
                  </a:lnTo>
                  <a:lnTo>
                    <a:pt x="991" y="844"/>
                  </a:lnTo>
                  <a:lnTo>
                    <a:pt x="991" y="1064"/>
                  </a:lnTo>
                  <a:lnTo>
                    <a:pt x="1101" y="1467"/>
                  </a:lnTo>
                  <a:lnTo>
                    <a:pt x="1358" y="2641"/>
                  </a:lnTo>
                  <a:lnTo>
                    <a:pt x="2312" y="7263"/>
                  </a:lnTo>
                  <a:lnTo>
                    <a:pt x="2348" y="7336"/>
                  </a:lnTo>
                  <a:lnTo>
                    <a:pt x="2422" y="7410"/>
                  </a:lnTo>
                  <a:lnTo>
                    <a:pt x="2495" y="7446"/>
                  </a:lnTo>
                  <a:lnTo>
                    <a:pt x="2678" y="7446"/>
                  </a:lnTo>
                  <a:lnTo>
                    <a:pt x="2752" y="7410"/>
                  </a:lnTo>
                  <a:lnTo>
                    <a:pt x="2825" y="7336"/>
                  </a:lnTo>
                  <a:lnTo>
                    <a:pt x="2862" y="7263"/>
                  </a:lnTo>
                  <a:lnTo>
                    <a:pt x="4072" y="4108"/>
                  </a:lnTo>
                  <a:lnTo>
                    <a:pt x="5246" y="990"/>
                  </a:lnTo>
                  <a:lnTo>
                    <a:pt x="6457" y="917"/>
                  </a:lnTo>
                  <a:lnTo>
                    <a:pt x="7667" y="880"/>
                  </a:lnTo>
                  <a:lnTo>
                    <a:pt x="8988" y="917"/>
                  </a:lnTo>
                  <a:lnTo>
                    <a:pt x="9648" y="990"/>
                  </a:lnTo>
                  <a:lnTo>
                    <a:pt x="9978" y="990"/>
                  </a:lnTo>
                  <a:lnTo>
                    <a:pt x="10308" y="954"/>
                  </a:lnTo>
                  <a:lnTo>
                    <a:pt x="10382" y="917"/>
                  </a:lnTo>
                  <a:lnTo>
                    <a:pt x="10455" y="880"/>
                  </a:lnTo>
                  <a:lnTo>
                    <a:pt x="10492" y="807"/>
                  </a:lnTo>
                  <a:lnTo>
                    <a:pt x="10492" y="734"/>
                  </a:lnTo>
                  <a:lnTo>
                    <a:pt x="10418" y="587"/>
                  </a:lnTo>
                  <a:lnTo>
                    <a:pt x="10382" y="514"/>
                  </a:lnTo>
                  <a:lnTo>
                    <a:pt x="10308" y="477"/>
                  </a:lnTo>
                  <a:lnTo>
                    <a:pt x="10015" y="404"/>
                  </a:lnTo>
                  <a:lnTo>
                    <a:pt x="9721" y="367"/>
                  </a:lnTo>
                  <a:lnTo>
                    <a:pt x="9134" y="330"/>
                  </a:lnTo>
                  <a:lnTo>
                    <a:pt x="7814" y="293"/>
                  </a:lnTo>
                  <a:lnTo>
                    <a:pt x="6420" y="330"/>
                  </a:lnTo>
                  <a:lnTo>
                    <a:pt x="5026" y="404"/>
                  </a:lnTo>
                  <a:lnTo>
                    <a:pt x="4916" y="440"/>
                  </a:lnTo>
                  <a:lnTo>
                    <a:pt x="4843" y="477"/>
                  </a:lnTo>
                  <a:lnTo>
                    <a:pt x="4806" y="550"/>
                  </a:lnTo>
                  <a:lnTo>
                    <a:pt x="4733" y="624"/>
                  </a:lnTo>
                  <a:lnTo>
                    <a:pt x="2678" y="6162"/>
                  </a:lnTo>
                  <a:lnTo>
                    <a:pt x="2128" y="3705"/>
                  </a:lnTo>
                  <a:lnTo>
                    <a:pt x="1725" y="1981"/>
                  </a:lnTo>
                  <a:lnTo>
                    <a:pt x="1541" y="1210"/>
                  </a:lnTo>
                  <a:lnTo>
                    <a:pt x="1468" y="844"/>
                  </a:lnTo>
                  <a:lnTo>
                    <a:pt x="1431" y="660"/>
                  </a:lnTo>
                  <a:lnTo>
                    <a:pt x="1395" y="550"/>
                  </a:lnTo>
                  <a:lnTo>
                    <a:pt x="1431" y="550"/>
                  </a:lnTo>
                  <a:lnTo>
                    <a:pt x="1468" y="514"/>
                  </a:lnTo>
                  <a:lnTo>
                    <a:pt x="1468" y="477"/>
                  </a:lnTo>
                  <a:lnTo>
                    <a:pt x="1505" y="367"/>
                  </a:lnTo>
                  <a:lnTo>
                    <a:pt x="1505" y="220"/>
                  </a:lnTo>
                  <a:lnTo>
                    <a:pt x="1468" y="110"/>
                  </a:lnTo>
                  <a:lnTo>
                    <a:pt x="1395" y="73"/>
                  </a:lnTo>
                  <a:lnTo>
                    <a:pt x="1321" y="37"/>
                  </a:lnTo>
                  <a:lnTo>
                    <a:pt x="1138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srgbClr val="A4C2F4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7" name="Shape 307"/>
            <p:cNvSpPr/>
            <p:nvPr/>
          </p:nvSpPr>
          <p:spPr>
            <a:xfrm>
              <a:off x="6950850" y="4617725"/>
              <a:ext cx="254050" cy="162350"/>
            </a:xfrm>
            <a:custGeom>
              <a:avLst/>
              <a:gdLst/>
              <a:ahLst/>
              <a:cxnLst/>
              <a:rect l="0" t="0" r="0" b="0"/>
              <a:pathLst>
                <a:path w="10162" h="6494" extrusionOk="0">
                  <a:moveTo>
                    <a:pt x="8291" y="587"/>
                  </a:moveTo>
                  <a:lnTo>
                    <a:pt x="8291" y="698"/>
                  </a:lnTo>
                  <a:lnTo>
                    <a:pt x="8327" y="771"/>
                  </a:lnTo>
                  <a:lnTo>
                    <a:pt x="8401" y="808"/>
                  </a:lnTo>
                  <a:lnTo>
                    <a:pt x="8474" y="808"/>
                  </a:lnTo>
                  <a:lnTo>
                    <a:pt x="8768" y="771"/>
                  </a:lnTo>
                  <a:lnTo>
                    <a:pt x="8914" y="771"/>
                  </a:lnTo>
                  <a:lnTo>
                    <a:pt x="8988" y="808"/>
                  </a:lnTo>
                  <a:lnTo>
                    <a:pt x="9024" y="844"/>
                  </a:lnTo>
                  <a:lnTo>
                    <a:pt x="9208" y="1101"/>
                  </a:lnTo>
                  <a:lnTo>
                    <a:pt x="9318" y="1321"/>
                  </a:lnTo>
                  <a:lnTo>
                    <a:pt x="9465" y="1615"/>
                  </a:lnTo>
                  <a:lnTo>
                    <a:pt x="9538" y="1871"/>
                  </a:lnTo>
                  <a:lnTo>
                    <a:pt x="9611" y="2165"/>
                  </a:lnTo>
                  <a:lnTo>
                    <a:pt x="9648" y="2458"/>
                  </a:lnTo>
                  <a:lnTo>
                    <a:pt x="9648" y="2715"/>
                  </a:lnTo>
                  <a:lnTo>
                    <a:pt x="9575" y="2972"/>
                  </a:lnTo>
                  <a:lnTo>
                    <a:pt x="9501" y="3229"/>
                  </a:lnTo>
                  <a:lnTo>
                    <a:pt x="9354" y="3485"/>
                  </a:lnTo>
                  <a:lnTo>
                    <a:pt x="9171" y="3669"/>
                  </a:lnTo>
                  <a:lnTo>
                    <a:pt x="8988" y="3852"/>
                  </a:lnTo>
                  <a:lnTo>
                    <a:pt x="8731" y="3962"/>
                  </a:lnTo>
                  <a:lnTo>
                    <a:pt x="8474" y="3999"/>
                  </a:lnTo>
                  <a:lnTo>
                    <a:pt x="8327" y="3999"/>
                  </a:lnTo>
                  <a:lnTo>
                    <a:pt x="8217" y="3925"/>
                  </a:lnTo>
                  <a:lnTo>
                    <a:pt x="8107" y="3852"/>
                  </a:lnTo>
                  <a:lnTo>
                    <a:pt x="7997" y="3742"/>
                  </a:lnTo>
                  <a:lnTo>
                    <a:pt x="7851" y="3485"/>
                  </a:lnTo>
                  <a:lnTo>
                    <a:pt x="7740" y="3229"/>
                  </a:lnTo>
                  <a:lnTo>
                    <a:pt x="7630" y="2935"/>
                  </a:lnTo>
                  <a:lnTo>
                    <a:pt x="7594" y="2605"/>
                  </a:lnTo>
                  <a:lnTo>
                    <a:pt x="7557" y="2311"/>
                  </a:lnTo>
                  <a:lnTo>
                    <a:pt x="7594" y="1981"/>
                  </a:lnTo>
                  <a:lnTo>
                    <a:pt x="7630" y="1578"/>
                  </a:lnTo>
                  <a:lnTo>
                    <a:pt x="7777" y="1211"/>
                  </a:lnTo>
                  <a:lnTo>
                    <a:pt x="7887" y="1028"/>
                  </a:lnTo>
                  <a:lnTo>
                    <a:pt x="7997" y="844"/>
                  </a:lnTo>
                  <a:lnTo>
                    <a:pt x="8107" y="698"/>
                  </a:lnTo>
                  <a:lnTo>
                    <a:pt x="8291" y="587"/>
                  </a:lnTo>
                  <a:close/>
                  <a:moveTo>
                    <a:pt x="8401" y="147"/>
                  </a:moveTo>
                  <a:lnTo>
                    <a:pt x="8181" y="221"/>
                  </a:lnTo>
                  <a:lnTo>
                    <a:pt x="7961" y="294"/>
                  </a:lnTo>
                  <a:lnTo>
                    <a:pt x="7814" y="404"/>
                  </a:lnTo>
                  <a:lnTo>
                    <a:pt x="7667" y="551"/>
                  </a:lnTo>
                  <a:lnTo>
                    <a:pt x="7520" y="698"/>
                  </a:lnTo>
                  <a:lnTo>
                    <a:pt x="7410" y="881"/>
                  </a:lnTo>
                  <a:lnTo>
                    <a:pt x="7264" y="1284"/>
                  </a:lnTo>
                  <a:lnTo>
                    <a:pt x="7154" y="1688"/>
                  </a:lnTo>
                  <a:lnTo>
                    <a:pt x="7117" y="2055"/>
                  </a:lnTo>
                  <a:lnTo>
                    <a:pt x="7080" y="2458"/>
                  </a:lnTo>
                  <a:lnTo>
                    <a:pt x="7154" y="2935"/>
                  </a:lnTo>
                  <a:lnTo>
                    <a:pt x="7264" y="3375"/>
                  </a:lnTo>
                  <a:lnTo>
                    <a:pt x="7410" y="3779"/>
                  </a:lnTo>
                  <a:lnTo>
                    <a:pt x="7520" y="3962"/>
                  </a:lnTo>
                  <a:lnTo>
                    <a:pt x="7667" y="4146"/>
                  </a:lnTo>
                  <a:lnTo>
                    <a:pt x="7814" y="4292"/>
                  </a:lnTo>
                  <a:lnTo>
                    <a:pt x="7961" y="4402"/>
                  </a:lnTo>
                  <a:lnTo>
                    <a:pt x="8144" y="4476"/>
                  </a:lnTo>
                  <a:lnTo>
                    <a:pt x="8364" y="4512"/>
                  </a:lnTo>
                  <a:lnTo>
                    <a:pt x="8584" y="4512"/>
                  </a:lnTo>
                  <a:lnTo>
                    <a:pt x="8768" y="4476"/>
                  </a:lnTo>
                  <a:lnTo>
                    <a:pt x="8988" y="4439"/>
                  </a:lnTo>
                  <a:lnTo>
                    <a:pt x="9134" y="4366"/>
                  </a:lnTo>
                  <a:lnTo>
                    <a:pt x="9318" y="4256"/>
                  </a:lnTo>
                  <a:lnTo>
                    <a:pt x="9465" y="4146"/>
                  </a:lnTo>
                  <a:lnTo>
                    <a:pt x="9721" y="3852"/>
                  </a:lnTo>
                  <a:lnTo>
                    <a:pt x="9905" y="3522"/>
                  </a:lnTo>
                  <a:lnTo>
                    <a:pt x="10051" y="3118"/>
                  </a:lnTo>
                  <a:lnTo>
                    <a:pt x="10161" y="2752"/>
                  </a:lnTo>
                  <a:lnTo>
                    <a:pt x="10161" y="2348"/>
                  </a:lnTo>
                  <a:lnTo>
                    <a:pt x="10125" y="2091"/>
                  </a:lnTo>
                  <a:lnTo>
                    <a:pt x="10051" y="1761"/>
                  </a:lnTo>
                  <a:lnTo>
                    <a:pt x="9941" y="1394"/>
                  </a:lnTo>
                  <a:lnTo>
                    <a:pt x="9758" y="1064"/>
                  </a:lnTo>
                  <a:lnTo>
                    <a:pt x="9575" y="734"/>
                  </a:lnTo>
                  <a:lnTo>
                    <a:pt x="9354" y="441"/>
                  </a:lnTo>
                  <a:lnTo>
                    <a:pt x="9244" y="331"/>
                  </a:lnTo>
                  <a:lnTo>
                    <a:pt x="9098" y="257"/>
                  </a:lnTo>
                  <a:lnTo>
                    <a:pt x="8988" y="221"/>
                  </a:lnTo>
                  <a:lnTo>
                    <a:pt x="8841" y="184"/>
                  </a:lnTo>
                  <a:lnTo>
                    <a:pt x="8621" y="147"/>
                  </a:lnTo>
                  <a:close/>
                  <a:moveTo>
                    <a:pt x="3999" y="1"/>
                  </a:moveTo>
                  <a:lnTo>
                    <a:pt x="3926" y="37"/>
                  </a:lnTo>
                  <a:lnTo>
                    <a:pt x="3852" y="111"/>
                  </a:lnTo>
                  <a:lnTo>
                    <a:pt x="3816" y="404"/>
                  </a:lnTo>
                  <a:lnTo>
                    <a:pt x="3779" y="734"/>
                  </a:lnTo>
                  <a:lnTo>
                    <a:pt x="3705" y="1321"/>
                  </a:lnTo>
                  <a:lnTo>
                    <a:pt x="3632" y="2458"/>
                  </a:lnTo>
                  <a:lnTo>
                    <a:pt x="2898" y="2385"/>
                  </a:lnTo>
                  <a:lnTo>
                    <a:pt x="2128" y="2385"/>
                  </a:lnTo>
                  <a:lnTo>
                    <a:pt x="1395" y="2422"/>
                  </a:lnTo>
                  <a:lnTo>
                    <a:pt x="1028" y="2495"/>
                  </a:lnTo>
                  <a:lnTo>
                    <a:pt x="661" y="2568"/>
                  </a:lnTo>
                  <a:lnTo>
                    <a:pt x="661" y="2495"/>
                  </a:lnTo>
                  <a:lnTo>
                    <a:pt x="588" y="2458"/>
                  </a:lnTo>
                  <a:lnTo>
                    <a:pt x="551" y="2495"/>
                  </a:lnTo>
                  <a:lnTo>
                    <a:pt x="478" y="1651"/>
                  </a:lnTo>
                  <a:lnTo>
                    <a:pt x="441" y="918"/>
                  </a:lnTo>
                  <a:lnTo>
                    <a:pt x="404" y="551"/>
                  </a:lnTo>
                  <a:lnTo>
                    <a:pt x="367" y="184"/>
                  </a:lnTo>
                  <a:lnTo>
                    <a:pt x="331" y="111"/>
                  </a:lnTo>
                  <a:lnTo>
                    <a:pt x="147" y="111"/>
                  </a:lnTo>
                  <a:lnTo>
                    <a:pt x="111" y="184"/>
                  </a:lnTo>
                  <a:lnTo>
                    <a:pt x="37" y="514"/>
                  </a:lnTo>
                  <a:lnTo>
                    <a:pt x="1" y="881"/>
                  </a:lnTo>
                  <a:lnTo>
                    <a:pt x="1" y="1578"/>
                  </a:lnTo>
                  <a:lnTo>
                    <a:pt x="37" y="2275"/>
                  </a:lnTo>
                  <a:lnTo>
                    <a:pt x="111" y="2972"/>
                  </a:lnTo>
                  <a:lnTo>
                    <a:pt x="184" y="3632"/>
                  </a:lnTo>
                  <a:lnTo>
                    <a:pt x="294" y="4329"/>
                  </a:lnTo>
                  <a:lnTo>
                    <a:pt x="404" y="4989"/>
                  </a:lnTo>
                  <a:lnTo>
                    <a:pt x="478" y="5356"/>
                  </a:lnTo>
                  <a:lnTo>
                    <a:pt x="551" y="5503"/>
                  </a:lnTo>
                  <a:lnTo>
                    <a:pt x="588" y="5650"/>
                  </a:lnTo>
                  <a:lnTo>
                    <a:pt x="551" y="5723"/>
                  </a:lnTo>
                  <a:lnTo>
                    <a:pt x="588" y="5833"/>
                  </a:lnTo>
                  <a:lnTo>
                    <a:pt x="661" y="5906"/>
                  </a:lnTo>
                  <a:lnTo>
                    <a:pt x="734" y="5943"/>
                  </a:lnTo>
                  <a:lnTo>
                    <a:pt x="881" y="5943"/>
                  </a:lnTo>
                  <a:lnTo>
                    <a:pt x="954" y="5906"/>
                  </a:lnTo>
                  <a:lnTo>
                    <a:pt x="1028" y="5833"/>
                  </a:lnTo>
                  <a:lnTo>
                    <a:pt x="1064" y="5760"/>
                  </a:lnTo>
                  <a:lnTo>
                    <a:pt x="1064" y="5650"/>
                  </a:lnTo>
                  <a:lnTo>
                    <a:pt x="1064" y="5466"/>
                  </a:lnTo>
                  <a:lnTo>
                    <a:pt x="881" y="4696"/>
                  </a:lnTo>
                  <a:lnTo>
                    <a:pt x="734" y="3889"/>
                  </a:lnTo>
                  <a:lnTo>
                    <a:pt x="624" y="3082"/>
                  </a:lnTo>
                  <a:lnTo>
                    <a:pt x="588" y="2935"/>
                  </a:lnTo>
                  <a:lnTo>
                    <a:pt x="991" y="2972"/>
                  </a:lnTo>
                  <a:lnTo>
                    <a:pt x="1358" y="2935"/>
                  </a:lnTo>
                  <a:lnTo>
                    <a:pt x="2128" y="2898"/>
                  </a:lnTo>
                  <a:lnTo>
                    <a:pt x="2862" y="2898"/>
                  </a:lnTo>
                  <a:lnTo>
                    <a:pt x="3632" y="2972"/>
                  </a:lnTo>
                  <a:lnTo>
                    <a:pt x="3559" y="4256"/>
                  </a:lnTo>
                  <a:lnTo>
                    <a:pt x="3485" y="4843"/>
                  </a:lnTo>
                  <a:lnTo>
                    <a:pt x="3485" y="4989"/>
                  </a:lnTo>
                  <a:lnTo>
                    <a:pt x="3522" y="5173"/>
                  </a:lnTo>
                  <a:lnTo>
                    <a:pt x="3559" y="5283"/>
                  </a:lnTo>
                  <a:lnTo>
                    <a:pt x="3632" y="5393"/>
                  </a:lnTo>
                  <a:lnTo>
                    <a:pt x="3669" y="5429"/>
                  </a:lnTo>
                  <a:lnTo>
                    <a:pt x="3742" y="5466"/>
                  </a:lnTo>
                  <a:lnTo>
                    <a:pt x="3852" y="5393"/>
                  </a:lnTo>
                  <a:lnTo>
                    <a:pt x="3926" y="5319"/>
                  </a:lnTo>
                  <a:lnTo>
                    <a:pt x="3999" y="5209"/>
                  </a:lnTo>
                  <a:lnTo>
                    <a:pt x="4036" y="4916"/>
                  </a:lnTo>
                  <a:lnTo>
                    <a:pt x="4036" y="4366"/>
                  </a:lnTo>
                  <a:lnTo>
                    <a:pt x="4109" y="2935"/>
                  </a:lnTo>
                  <a:lnTo>
                    <a:pt x="4146" y="1468"/>
                  </a:lnTo>
                  <a:lnTo>
                    <a:pt x="4182" y="771"/>
                  </a:lnTo>
                  <a:lnTo>
                    <a:pt x="4182" y="441"/>
                  </a:lnTo>
                  <a:lnTo>
                    <a:pt x="4146" y="111"/>
                  </a:lnTo>
                  <a:lnTo>
                    <a:pt x="4072" y="37"/>
                  </a:lnTo>
                  <a:lnTo>
                    <a:pt x="3999" y="1"/>
                  </a:lnTo>
                  <a:close/>
                  <a:moveTo>
                    <a:pt x="5503" y="3779"/>
                  </a:moveTo>
                  <a:lnTo>
                    <a:pt x="5246" y="3815"/>
                  </a:lnTo>
                  <a:lnTo>
                    <a:pt x="5026" y="3925"/>
                  </a:lnTo>
                  <a:lnTo>
                    <a:pt x="4879" y="3999"/>
                  </a:lnTo>
                  <a:lnTo>
                    <a:pt x="4806" y="4109"/>
                  </a:lnTo>
                  <a:lnTo>
                    <a:pt x="4806" y="4146"/>
                  </a:lnTo>
                  <a:lnTo>
                    <a:pt x="4843" y="4182"/>
                  </a:lnTo>
                  <a:lnTo>
                    <a:pt x="4916" y="4256"/>
                  </a:lnTo>
                  <a:lnTo>
                    <a:pt x="5246" y="4256"/>
                  </a:lnTo>
                  <a:lnTo>
                    <a:pt x="5723" y="4219"/>
                  </a:lnTo>
                  <a:lnTo>
                    <a:pt x="5723" y="4219"/>
                  </a:lnTo>
                  <a:lnTo>
                    <a:pt x="5686" y="4329"/>
                  </a:lnTo>
                  <a:lnTo>
                    <a:pt x="5576" y="4439"/>
                  </a:lnTo>
                  <a:lnTo>
                    <a:pt x="5393" y="4622"/>
                  </a:lnTo>
                  <a:lnTo>
                    <a:pt x="5026" y="5099"/>
                  </a:lnTo>
                  <a:lnTo>
                    <a:pt x="4659" y="5613"/>
                  </a:lnTo>
                  <a:lnTo>
                    <a:pt x="4366" y="6126"/>
                  </a:lnTo>
                  <a:lnTo>
                    <a:pt x="4329" y="6273"/>
                  </a:lnTo>
                  <a:lnTo>
                    <a:pt x="4366" y="6420"/>
                  </a:lnTo>
                  <a:lnTo>
                    <a:pt x="4476" y="6493"/>
                  </a:lnTo>
                  <a:lnTo>
                    <a:pt x="4623" y="6493"/>
                  </a:lnTo>
                  <a:lnTo>
                    <a:pt x="6310" y="6126"/>
                  </a:lnTo>
                  <a:lnTo>
                    <a:pt x="6383" y="6090"/>
                  </a:lnTo>
                  <a:lnTo>
                    <a:pt x="6457" y="6016"/>
                  </a:lnTo>
                  <a:lnTo>
                    <a:pt x="6493" y="5943"/>
                  </a:lnTo>
                  <a:lnTo>
                    <a:pt x="6457" y="5833"/>
                  </a:lnTo>
                  <a:lnTo>
                    <a:pt x="6420" y="5760"/>
                  </a:lnTo>
                  <a:lnTo>
                    <a:pt x="6383" y="5686"/>
                  </a:lnTo>
                  <a:lnTo>
                    <a:pt x="6273" y="5650"/>
                  </a:lnTo>
                  <a:lnTo>
                    <a:pt x="6163" y="5650"/>
                  </a:lnTo>
                  <a:lnTo>
                    <a:pt x="5026" y="5906"/>
                  </a:lnTo>
                  <a:lnTo>
                    <a:pt x="5319" y="5466"/>
                  </a:lnTo>
                  <a:lnTo>
                    <a:pt x="5650" y="5063"/>
                  </a:lnTo>
                  <a:lnTo>
                    <a:pt x="5870" y="4806"/>
                  </a:lnTo>
                  <a:lnTo>
                    <a:pt x="6053" y="4549"/>
                  </a:lnTo>
                  <a:lnTo>
                    <a:pt x="6126" y="4402"/>
                  </a:lnTo>
                  <a:lnTo>
                    <a:pt x="6200" y="4256"/>
                  </a:lnTo>
                  <a:lnTo>
                    <a:pt x="6200" y="4109"/>
                  </a:lnTo>
                  <a:lnTo>
                    <a:pt x="6200" y="3925"/>
                  </a:lnTo>
                  <a:lnTo>
                    <a:pt x="6163" y="3889"/>
                  </a:lnTo>
                  <a:lnTo>
                    <a:pt x="6126" y="3815"/>
                  </a:lnTo>
                  <a:lnTo>
                    <a:pt x="5980" y="3779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srgbClr val="A4C2F4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8" name="Shape 308"/>
            <p:cNvSpPr/>
            <p:nvPr/>
          </p:nvSpPr>
          <p:spPr>
            <a:xfrm>
              <a:off x="6051225" y="1090800"/>
              <a:ext cx="285225" cy="283400"/>
            </a:xfrm>
            <a:custGeom>
              <a:avLst/>
              <a:gdLst/>
              <a:ahLst/>
              <a:cxnLst/>
              <a:rect l="0" t="0" r="0" b="0"/>
              <a:pathLst>
                <a:path w="11409" h="11336" extrusionOk="0">
                  <a:moveTo>
                    <a:pt x="5173" y="4219"/>
                  </a:moveTo>
                  <a:lnTo>
                    <a:pt x="5136" y="4256"/>
                  </a:lnTo>
                  <a:lnTo>
                    <a:pt x="5100" y="4292"/>
                  </a:lnTo>
                  <a:lnTo>
                    <a:pt x="4990" y="4366"/>
                  </a:lnTo>
                  <a:lnTo>
                    <a:pt x="4916" y="4476"/>
                  </a:lnTo>
                  <a:lnTo>
                    <a:pt x="4916" y="4512"/>
                  </a:lnTo>
                  <a:lnTo>
                    <a:pt x="4843" y="4659"/>
                  </a:lnTo>
                  <a:lnTo>
                    <a:pt x="4843" y="4769"/>
                  </a:lnTo>
                  <a:lnTo>
                    <a:pt x="4880" y="4843"/>
                  </a:lnTo>
                  <a:lnTo>
                    <a:pt x="4990" y="4916"/>
                  </a:lnTo>
                  <a:lnTo>
                    <a:pt x="5100" y="4989"/>
                  </a:lnTo>
                  <a:lnTo>
                    <a:pt x="5283" y="4989"/>
                  </a:lnTo>
                  <a:lnTo>
                    <a:pt x="5430" y="4916"/>
                  </a:lnTo>
                  <a:lnTo>
                    <a:pt x="5540" y="4769"/>
                  </a:lnTo>
                  <a:lnTo>
                    <a:pt x="5577" y="4696"/>
                  </a:lnTo>
                  <a:lnTo>
                    <a:pt x="5613" y="4623"/>
                  </a:lnTo>
                  <a:lnTo>
                    <a:pt x="5577" y="4549"/>
                  </a:lnTo>
                  <a:lnTo>
                    <a:pt x="5577" y="4476"/>
                  </a:lnTo>
                  <a:lnTo>
                    <a:pt x="5430" y="4402"/>
                  </a:lnTo>
                  <a:lnTo>
                    <a:pt x="5320" y="4366"/>
                  </a:lnTo>
                  <a:lnTo>
                    <a:pt x="5320" y="4292"/>
                  </a:lnTo>
                  <a:lnTo>
                    <a:pt x="5246" y="4256"/>
                  </a:lnTo>
                  <a:lnTo>
                    <a:pt x="5173" y="4219"/>
                  </a:lnTo>
                  <a:close/>
                  <a:moveTo>
                    <a:pt x="5980" y="6016"/>
                  </a:moveTo>
                  <a:lnTo>
                    <a:pt x="6017" y="6053"/>
                  </a:lnTo>
                  <a:lnTo>
                    <a:pt x="6053" y="6126"/>
                  </a:lnTo>
                  <a:lnTo>
                    <a:pt x="6053" y="6200"/>
                  </a:lnTo>
                  <a:lnTo>
                    <a:pt x="5907" y="6237"/>
                  </a:lnTo>
                  <a:lnTo>
                    <a:pt x="5943" y="6090"/>
                  </a:lnTo>
                  <a:lnTo>
                    <a:pt x="5980" y="6016"/>
                  </a:lnTo>
                  <a:close/>
                  <a:moveTo>
                    <a:pt x="5833" y="5613"/>
                  </a:moveTo>
                  <a:lnTo>
                    <a:pt x="5723" y="5650"/>
                  </a:lnTo>
                  <a:lnTo>
                    <a:pt x="5650" y="5723"/>
                  </a:lnTo>
                  <a:lnTo>
                    <a:pt x="5613" y="5796"/>
                  </a:lnTo>
                  <a:lnTo>
                    <a:pt x="5613" y="5870"/>
                  </a:lnTo>
                  <a:lnTo>
                    <a:pt x="5687" y="5943"/>
                  </a:lnTo>
                  <a:lnTo>
                    <a:pt x="5577" y="6163"/>
                  </a:lnTo>
                  <a:lnTo>
                    <a:pt x="5540" y="6420"/>
                  </a:lnTo>
                  <a:lnTo>
                    <a:pt x="5577" y="6530"/>
                  </a:lnTo>
                  <a:lnTo>
                    <a:pt x="5687" y="6567"/>
                  </a:lnTo>
                  <a:lnTo>
                    <a:pt x="5833" y="6603"/>
                  </a:lnTo>
                  <a:lnTo>
                    <a:pt x="5980" y="6603"/>
                  </a:lnTo>
                  <a:lnTo>
                    <a:pt x="6090" y="6567"/>
                  </a:lnTo>
                  <a:lnTo>
                    <a:pt x="6237" y="6530"/>
                  </a:lnTo>
                  <a:lnTo>
                    <a:pt x="6347" y="6457"/>
                  </a:lnTo>
                  <a:lnTo>
                    <a:pt x="6420" y="6347"/>
                  </a:lnTo>
                  <a:lnTo>
                    <a:pt x="6457" y="6200"/>
                  </a:lnTo>
                  <a:lnTo>
                    <a:pt x="6457" y="6053"/>
                  </a:lnTo>
                  <a:lnTo>
                    <a:pt x="6420" y="5943"/>
                  </a:lnTo>
                  <a:lnTo>
                    <a:pt x="6347" y="5833"/>
                  </a:lnTo>
                  <a:lnTo>
                    <a:pt x="6274" y="5760"/>
                  </a:lnTo>
                  <a:lnTo>
                    <a:pt x="6163" y="5686"/>
                  </a:lnTo>
                  <a:lnTo>
                    <a:pt x="6053" y="5650"/>
                  </a:lnTo>
                  <a:lnTo>
                    <a:pt x="5943" y="5613"/>
                  </a:lnTo>
                  <a:close/>
                  <a:moveTo>
                    <a:pt x="3926" y="441"/>
                  </a:moveTo>
                  <a:lnTo>
                    <a:pt x="4623" y="478"/>
                  </a:lnTo>
                  <a:lnTo>
                    <a:pt x="5356" y="478"/>
                  </a:lnTo>
                  <a:lnTo>
                    <a:pt x="6824" y="551"/>
                  </a:lnTo>
                  <a:lnTo>
                    <a:pt x="7631" y="551"/>
                  </a:lnTo>
                  <a:lnTo>
                    <a:pt x="7704" y="734"/>
                  </a:lnTo>
                  <a:lnTo>
                    <a:pt x="7777" y="1064"/>
                  </a:lnTo>
                  <a:lnTo>
                    <a:pt x="7521" y="1174"/>
                  </a:lnTo>
                  <a:lnTo>
                    <a:pt x="7191" y="1211"/>
                  </a:lnTo>
                  <a:lnTo>
                    <a:pt x="7044" y="1211"/>
                  </a:lnTo>
                  <a:lnTo>
                    <a:pt x="6860" y="1174"/>
                  </a:lnTo>
                  <a:lnTo>
                    <a:pt x="6714" y="1174"/>
                  </a:lnTo>
                  <a:lnTo>
                    <a:pt x="6530" y="1211"/>
                  </a:lnTo>
                  <a:lnTo>
                    <a:pt x="6494" y="1248"/>
                  </a:lnTo>
                  <a:lnTo>
                    <a:pt x="6457" y="1321"/>
                  </a:lnTo>
                  <a:lnTo>
                    <a:pt x="6420" y="1395"/>
                  </a:lnTo>
                  <a:lnTo>
                    <a:pt x="6457" y="1468"/>
                  </a:lnTo>
                  <a:lnTo>
                    <a:pt x="6457" y="1505"/>
                  </a:lnTo>
                  <a:lnTo>
                    <a:pt x="6494" y="1578"/>
                  </a:lnTo>
                  <a:lnTo>
                    <a:pt x="6567" y="1651"/>
                  </a:lnTo>
                  <a:lnTo>
                    <a:pt x="6567" y="1871"/>
                  </a:lnTo>
                  <a:lnTo>
                    <a:pt x="6567" y="2092"/>
                  </a:lnTo>
                  <a:lnTo>
                    <a:pt x="6640" y="2642"/>
                  </a:lnTo>
                  <a:lnTo>
                    <a:pt x="6677" y="3192"/>
                  </a:lnTo>
                  <a:lnTo>
                    <a:pt x="6714" y="3632"/>
                  </a:lnTo>
                  <a:lnTo>
                    <a:pt x="6714" y="4072"/>
                  </a:lnTo>
                  <a:lnTo>
                    <a:pt x="6677" y="4586"/>
                  </a:lnTo>
                  <a:lnTo>
                    <a:pt x="6640" y="4843"/>
                  </a:lnTo>
                  <a:lnTo>
                    <a:pt x="6640" y="5099"/>
                  </a:lnTo>
                  <a:lnTo>
                    <a:pt x="6677" y="5246"/>
                  </a:lnTo>
                  <a:lnTo>
                    <a:pt x="6640" y="5319"/>
                  </a:lnTo>
                  <a:lnTo>
                    <a:pt x="6640" y="5393"/>
                  </a:lnTo>
                  <a:lnTo>
                    <a:pt x="6640" y="5466"/>
                  </a:lnTo>
                  <a:lnTo>
                    <a:pt x="6714" y="5540"/>
                  </a:lnTo>
                  <a:lnTo>
                    <a:pt x="7117" y="5796"/>
                  </a:lnTo>
                  <a:lnTo>
                    <a:pt x="7484" y="6016"/>
                  </a:lnTo>
                  <a:lnTo>
                    <a:pt x="7851" y="6310"/>
                  </a:lnTo>
                  <a:lnTo>
                    <a:pt x="8218" y="6640"/>
                  </a:lnTo>
                  <a:lnTo>
                    <a:pt x="8915" y="7300"/>
                  </a:lnTo>
                  <a:lnTo>
                    <a:pt x="8621" y="7337"/>
                  </a:lnTo>
                  <a:lnTo>
                    <a:pt x="8328" y="7300"/>
                  </a:lnTo>
                  <a:lnTo>
                    <a:pt x="8108" y="7227"/>
                  </a:lnTo>
                  <a:lnTo>
                    <a:pt x="7887" y="7154"/>
                  </a:lnTo>
                  <a:lnTo>
                    <a:pt x="7484" y="6933"/>
                  </a:lnTo>
                  <a:lnTo>
                    <a:pt x="7117" y="6823"/>
                  </a:lnTo>
                  <a:lnTo>
                    <a:pt x="6750" y="6787"/>
                  </a:lnTo>
                  <a:lnTo>
                    <a:pt x="6384" y="6823"/>
                  </a:lnTo>
                  <a:lnTo>
                    <a:pt x="5980" y="6933"/>
                  </a:lnTo>
                  <a:lnTo>
                    <a:pt x="5577" y="7044"/>
                  </a:lnTo>
                  <a:lnTo>
                    <a:pt x="5210" y="7227"/>
                  </a:lnTo>
                  <a:lnTo>
                    <a:pt x="4843" y="7374"/>
                  </a:lnTo>
                  <a:lnTo>
                    <a:pt x="4439" y="7520"/>
                  </a:lnTo>
                  <a:lnTo>
                    <a:pt x="4109" y="7557"/>
                  </a:lnTo>
                  <a:lnTo>
                    <a:pt x="3816" y="7594"/>
                  </a:lnTo>
                  <a:lnTo>
                    <a:pt x="3889" y="7557"/>
                  </a:lnTo>
                  <a:lnTo>
                    <a:pt x="3926" y="7484"/>
                  </a:lnTo>
                  <a:lnTo>
                    <a:pt x="3926" y="7374"/>
                  </a:lnTo>
                  <a:lnTo>
                    <a:pt x="3926" y="7300"/>
                  </a:lnTo>
                  <a:lnTo>
                    <a:pt x="3889" y="7227"/>
                  </a:lnTo>
                  <a:lnTo>
                    <a:pt x="3816" y="7190"/>
                  </a:lnTo>
                  <a:lnTo>
                    <a:pt x="2789" y="7190"/>
                  </a:lnTo>
                  <a:lnTo>
                    <a:pt x="2935" y="7044"/>
                  </a:lnTo>
                  <a:lnTo>
                    <a:pt x="3266" y="6677"/>
                  </a:lnTo>
                  <a:lnTo>
                    <a:pt x="3559" y="6713"/>
                  </a:lnTo>
                  <a:lnTo>
                    <a:pt x="3853" y="6713"/>
                  </a:lnTo>
                  <a:lnTo>
                    <a:pt x="4403" y="6677"/>
                  </a:lnTo>
                  <a:lnTo>
                    <a:pt x="4549" y="6640"/>
                  </a:lnTo>
                  <a:lnTo>
                    <a:pt x="4623" y="6530"/>
                  </a:lnTo>
                  <a:lnTo>
                    <a:pt x="4623" y="6457"/>
                  </a:lnTo>
                  <a:lnTo>
                    <a:pt x="4586" y="6383"/>
                  </a:lnTo>
                  <a:lnTo>
                    <a:pt x="4513" y="6310"/>
                  </a:lnTo>
                  <a:lnTo>
                    <a:pt x="4403" y="6273"/>
                  </a:lnTo>
                  <a:lnTo>
                    <a:pt x="3669" y="6273"/>
                  </a:lnTo>
                  <a:lnTo>
                    <a:pt x="3926" y="6016"/>
                  </a:lnTo>
                  <a:lnTo>
                    <a:pt x="4183" y="5723"/>
                  </a:lnTo>
                  <a:lnTo>
                    <a:pt x="4293" y="5723"/>
                  </a:lnTo>
                  <a:lnTo>
                    <a:pt x="4366" y="5686"/>
                  </a:lnTo>
                  <a:lnTo>
                    <a:pt x="4439" y="5576"/>
                  </a:lnTo>
                  <a:lnTo>
                    <a:pt x="4476" y="5466"/>
                  </a:lnTo>
                  <a:lnTo>
                    <a:pt x="4403" y="3449"/>
                  </a:lnTo>
                  <a:lnTo>
                    <a:pt x="4366" y="2495"/>
                  </a:lnTo>
                  <a:lnTo>
                    <a:pt x="4329" y="2018"/>
                  </a:lnTo>
                  <a:lnTo>
                    <a:pt x="4293" y="1541"/>
                  </a:lnTo>
                  <a:lnTo>
                    <a:pt x="4256" y="1431"/>
                  </a:lnTo>
                  <a:lnTo>
                    <a:pt x="4549" y="1505"/>
                  </a:lnTo>
                  <a:lnTo>
                    <a:pt x="4953" y="1578"/>
                  </a:lnTo>
                  <a:lnTo>
                    <a:pt x="5173" y="1578"/>
                  </a:lnTo>
                  <a:lnTo>
                    <a:pt x="5356" y="1505"/>
                  </a:lnTo>
                  <a:lnTo>
                    <a:pt x="5393" y="1468"/>
                  </a:lnTo>
                  <a:lnTo>
                    <a:pt x="5430" y="1431"/>
                  </a:lnTo>
                  <a:lnTo>
                    <a:pt x="5430" y="1358"/>
                  </a:lnTo>
                  <a:lnTo>
                    <a:pt x="5393" y="1321"/>
                  </a:lnTo>
                  <a:lnTo>
                    <a:pt x="5246" y="1211"/>
                  </a:lnTo>
                  <a:lnTo>
                    <a:pt x="5063" y="1174"/>
                  </a:lnTo>
                  <a:lnTo>
                    <a:pt x="4733" y="1138"/>
                  </a:lnTo>
                  <a:lnTo>
                    <a:pt x="4219" y="1064"/>
                  </a:lnTo>
                  <a:lnTo>
                    <a:pt x="4183" y="1028"/>
                  </a:lnTo>
                  <a:lnTo>
                    <a:pt x="4146" y="991"/>
                  </a:lnTo>
                  <a:lnTo>
                    <a:pt x="3999" y="991"/>
                  </a:lnTo>
                  <a:lnTo>
                    <a:pt x="3853" y="1028"/>
                  </a:lnTo>
                  <a:lnTo>
                    <a:pt x="3706" y="1064"/>
                  </a:lnTo>
                  <a:lnTo>
                    <a:pt x="3596" y="1064"/>
                  </a:lnTo>
                  <a:lnTo>
                    <a:pt x="3522" y="1028"/>
                  </a:lnTo>
                  <a:lnTo>
                    <a:pt x="3486" y="991"/>
                  </a:lnTo>
                  <a:lnTo>
                    <a:pt x="3412" y="881"/>
                  </a:lnTo>
                  <a:lnTo>
                    <a:pt x="3412" y="771"/>
                  </a:lnTo>
                  <a:lnTo>
                    <a:pt x="3412" y="698"/>
                  </a:lnTo>
                  <a:lnTo>
                    <a:pt x="3486" y="624"/>
                  </a:lnTo>
                  <a:lnTo>
                    <a:pt x="3559" y="551"/>
                  </a:lnTo>
                  <a:lnTo>
                    <a:pt x="3742" y="478"/>
                  </a:lnTo>
                  <a:lnTo>
                    <a:pt x="3926" y="441"/>
                  </a:lnTo>
                  <a:close/>
                  <a:moveTo>
                    <a:pt x="6090" y="8071"/>
                  </a:moveTo>
                  <a:lnTo>
                    <a:pt x="6127" y="8144"/>
                  </a:lnTo>
                  <a:lnTo>
                    <a:pt x="6127" y="8217"/>
                  </a:lnTo>
                  <a:lnTo>
                    <a:pt x="6090" y="8291"/>
                  </a:lnTo>
                  <a:lnTo>
                    <a:pt x="6053" y="8364"/>
                  </a:lnTo>
                  <a:lnTo>
                    <a:pt x="5980" y="8401"/>
                  </a:lnTo>
                  <a:lnTo>
                    <a:pt x="5907" y="8401"/>
                  </a:lnTo>
                  <a:lnTo>
                    <a:pt x="5833" y="8364"/>
                  </a:lnTo>
                  <a:lnTo>
                    <a:pt x="5760" y="8291"/>
                  </a:lnTo>
                  <a:lnTo>
                    <a:pt x="5760" y="8181"/>
                  </a:lnTo>
                  <a:lnTo>
                    <a:pt x="5833" y="8144"/>
                  </a:lnTo>
                  <a:lnTo>
                    <a:pt x="5943" y="8071"/>
                  </a:lnTo>
                  <a:lnTo>
                    <a:pt x="6017" y="8107"/>
                  </a:lnTo>
                  <a:lnTo>
                    <a:pt x="6053" y="8107"/>
                  </a:lnTo>
                  <a:lnTo>
                    <a:pt x="6090" y="8071"/>
                  </a:lnTo>
                  <a:close/>
                  <a:moveTo>
                    <a:pt x="5907" y="7630"/>
                  </a:moveTo>
                  <a:lnTo>
                    <a:pt x="5797" y="7667"/>
                  </a:lnTo>
                  <a:lnTo>
                    <a:pt x="5687" y="7704"/>
                  </a:lnTo>
                  <a:lnTo>
                    <a:pt x="5577" y="7777"/>
                  </a:lnTo>
                  <a:lnTo>
                    <a:pt x="5467" y="7887"/>
                  </a:lnTo>
                  <a:lnTo>
                    <a:pt x="5467" y="7924"/>
                  </a:lnTo>
                  <a:lnTo>
                    <a:pt x="5430" y="7997"/>
                  </a:lnTo>
                  <a:lnTo>
                    <a:pt x="5503" y="8071"/>
                  </a:lnTo>
                  <a:lnTo>
                    <a:pt x="5430" y="8217"/>
                  </a:lnTo>
                  <a:lnTo>
                    <a:pt x="5430" y="8364"/>
                  </a:lnTo>
                  <a:lnTo>
                    <a:pt x="5467" y="8474"/>
                  </a:lnTo>
                  <a:lnTo>
                    <a:pt x="5540" y="8584"/>
                  </a:lnTo>
                  <a:lnTo>
                    <a:pt x="5650" y="8694"/>
                  </a:lnTo>
                  <a:lnTo>
                    <a:pt x="5797" y="8731"/>
                  </a:lnTo>
                  <a:lnTo>
                    <a:pt x="5907" y="8768"/>
                  </a:lnTo>
                  <a:lnTo>
                    <a:pt x="6053" y="8768"/>
                  </a:lnTo>
                  <a:lnTo>
                    <a:pt x="6200" y="8731"/>
                  </a:lnTo>
                  <a:lnTo>
                    <a:pt x="6310" y="8658"/>
                  </a:lnTo>
                  <a:lnTo>
                    <a:pt x="6384" y="8584"/>
                  </a:lnTo>
                  <a:lnTo>
                    <a:pt x="6457" y="8474"/>
                  </a:lnTo>
                  <a:lnTo>
                    <a:pt x="6494" y="8327"/>
                  </a:lnTo>
                  <a:lnTo>
                    <a:pt x="6494" y="8217"/>
                  </a:lnTo>
                  <a:lnTo>
                    <a:pt x="6494" y="8071"/>
                  </a:lnTo>
                  <a:lnTo>
                    <a:pt x="6457" y="7961"/>
                  </a:lnTo>
                  <a:lnTo>
                    <a:pt x="6384" y="7851"/>
                  </a:lnTo>
                  <a:lnTo>
                    <a:pt x="6310" y="7777"/>
                  </a:lnTo>
                  <a:lnTo>
                    <a:pt x="6200" y="7704"/>
                  </a:lnTo>
                  <a:lnTo>
                    <a:pt x="6053" y="7667"/>
                  </a:lnTo>
                  <a:lnTo>
                    <a:pt x="5907" y="7630"/>
                  </a:lnTo>
                  <a:close/>
                  <a:moveTo>
                    <a:pt x="4476" y="9134"/>
                  </a:moveTo>
                  <a:lnTo>
                    <a:pt x="4513" y="9281"/>
                  </a:lnTo>
                  <a:lnTo>
                    <a:pt x="4476" y="9391"/>
                  </a:lnTo>
                  <a:lnTo>
                    <a:pt x="4403" y="9538"/>
                  </a:lnTo>
                  <a:lnTo>
                    <a:pt x="4256" y="9648"/>
                  </a:lnTo>
                  <a:lnTo>
                    <a:pt x="4183" y="9685"/>
                  </a:lnTo>
                  <a:lnTo>
                    <a:pt x="4109" y="9685"/>
                  </a:lnTo>
                  <a:lnTo>
                    <a:pt x="4036" y="9648"/>
                  </a:lnTo>
                  <a:lnTo>
                    <a:pt x="3963" y="9575"/>
                  </a:lnTo>
                  <a:lnTo>
                    <a:pt x="3926" y="9501"/>
                  </a:lnTo>
                  <a:lnTo>
                    <a:pt x="3926" y="9428"/>
                  </a:lnTo>
                  <a:lnTo>
                    <a:pt x="3963" y="9354"/>
                  </a:lnTo>
                  <a:lnTo>
                    <a:pt x="4036" y="9281"/>
                  </a:lnTo>
                  <a:lnTo>
                    <a:pt x="4219" y="9208"/>
                  </a:lnTo>
                  <a:lnTo>
                    <a:pt x="4403" y="9171"/>
                  </a:lnTo>
                  <a:lnTo>
                    <a:pt x="4439" y="9171"/>
                  </a:lnTo>
                  <a:lnTo>
                    <a:pt x="4476" y="9134"/>
                  </a:lnTo>
                  <a:close/>
                  <a:moveTo>
                    <a:pt x="7741" y="9391"/>
                  </a:moveTo>
                  <a:lnTo>
                    <a:pt x="7814" y="9464"/>
                  </a:lnTo>
                  <a:lnTo>
                    <a:pt x="7851" y="9575"/>
                  </a:lnTo>
                  <a:lnTo>
                    <a:pt x="7851" y="9685"/>
                  </a:lnTo>
                  <a:lnTo>
                    <a:pt x="7814" y="9795"/>
                  </a:lnTo>
                  <a:lnTo>
                    <a:pt x="7704" y="9868"/>
                  </a:lnTo>
                  <a:lnTo>
                    <a:pt x="7557" y="9905"/>
                  </a:lnTo>
                  <a:lnTo>
                    <a:pt x="7447" y="9905"/>
                  </a:lnTo>
                  <a:lnTo>
                    <a:pt x="7301" y="9868"/>
                  </a:lnTo>
                  <a:lnTo>
                    <a:pt x="7227" y="9795"/>
                  </a:lnTo>
                  <a:lnTo>
                    <a:pt x="7301" y="9648"/>
                  </a:lnTo>
                  <a:lnTo>
                    <a:pt x="7374" y="9538"/>
                  </a:lnTo>
                  <a:lnTo>
                    <a:pt x="7484" y="9464"/>
                  </a:lnTo>
                  <a:lnTo>
                    <a:pt x="7631" y="9428"/>
                  </a:lnTo>
                  <a:lnTo>
                    <a:pt x="7704" y="9391"/>
                  </a:lnTo>
                  <a:close/>
                  <a:moveTo>
                    <a:pt x="4439" y="8658"/>
                  </a:moveTo>
                  <a:lnTo>
                    <a:pt x="4293" y="8694"/>
                  </a:lnTo>
                  <a:lnTo>
                    <a:pt x="4146" y="8694"/>
                  </a:lnTo>
                  <a:lnTo>
                    <a:pt x="4073" y="8731"/>
                  </a:lnTo>
                  <a:lnTo>
                    <a:pt x="3999" y="8804"/>
                  </a:lnTo>
                  <a:lnTo>
                    <a:pt x="3963" y="8951"/>
                  </a:lnTo>
                  <a:lnTo>
                    <a:pt x="3742" y="9061"/>
                  </a:lnTo>
                  <a:lnTo>
                    <a:pt x="3596" y="9244"/>
                  </a:lnTo>
                  <a:lnTo>
                    <a:pt x="3559" y="9354"/>
                  </a:lnTo>
                  <a:lnTo>
                    <a:pt x="3522" y="9501"/>
                  </a:lnTo>
                  <a:lnTo>
                    <a:pt x="3559" y="9611"/>
                  </a:lnTo>
                  <a:lnTo>
                    <a:pt x="3596" y="9758"/>
                  </a:lnTo>
                  <a:lnTo>
                    <a:pt x="3706" y="9868"/>
                  </a:lnTo>
                  <a:lnTo>
                    <a:pt x="3779" y="9978"/>
                  </a:lnTo>
                  <a:lnTo>
                    <a:pt x="3926" y="10051"/>
                  </a:lnTo>
                  <a:lnTo>
                    <a:pt x="4036" y="10088"/>
                  </a:lnTo>
                  <a:lnTo>
                    <a:pt x="4366" y="10088"/>
                  </a:lnTo>
                  <a:lnTo>
                    <a:pt x="4513" y="10015"/>
                  </a:lnTo>
                  <a:lnTo>
                    <a:pt x="4623" y="9905"/>
                  </a:lnTo>
                  <a:lnTo>
                    <a:pt x="4733" y="9795"/>
                  </a:lnTo>
                  <a:lnTo>
                    <a:pt x="4843" y="9648"/>
                  </a:lnTo>
                  <a:lnTo>
                    <a:pt x="4880" y="9501"/>
                  </a:lnTo>
                  <a:lnTo>
                    <a:pt x="4916" y="9354"/>
                  </a:lnTo>
                  <a:lnTo>
                    <a:pt x="4916" y="9171"/>
                  </a:lnTo>
                  <a:lnTo>
                    <a:pt x="4880" y="9024"/>
                  </a:lnTo>
                  <a:lnTo>
                    <a:pt x="4806" y="8878"/>
                  </a:lnTo>
                  <a:lnTo>
                    <a:pt x="4733" y="8768"/>
                  </a:lnTo>
                  <a:lnTo>
                    <a:pt x="4586" y="8694"/>
                  </a:lnTo>
                  <a:lnTo>
                    <a:pt x="4439" y="8658"/>
                  </a:lnTo>
                  <a:close/>
                  <a:moveTo>
                    <a:pt x="7447" y="8951"/>
                  </a:moveTo>
                  <a:lnTo>
                    <a:pt x="7337" y="8988"/>
                  </a:lnTo>
                  <a:lnTo>
                    <a:pt x="7264" y="9061"/>
                  </a:lnTo>
                  <a:lnTo>
                    <a:pt x="7227" y="9134"/>
                  </a:lnTo>
                  <a:lnTo>
                    <a:pt x="7227" y="9208"/>
                  </a:lnTo>
                  <a:lnTo>
                    <a:pt x="7117" y="9318"/>
                  </a:lnTo>
                  <a:lnTo>
                    <a:pt x="7007" y="9391"/>
                  </a:lnTo>
                  <a:lnTo>
                    <a:pt x="6934" y="9501"/>
                  </a:lnTo>
                  <a:lnTo>
                    <a:pt x="6897" y="9611"/>
                  </a:lnTo>
                  <a:lnTo>
                    <a:pt x="6897" y="9575"/>
                  </a:lnTo>
                  <a:lnTo>
                    <a:pt x="6860" y="9611"/>
                  </a:lnTo>
                  <a:lnTo>
                    <a:pt x="6824" y="9758"/>
                  </a:lnTo>
                  <a:lnTo>
                    <a:pt x="6824" y="9905"/>
                  </a:lnTo>
                  <a:lnTo>
                    <a:pt x="6860" y="9978"/>
                  </a:lnTo>
                  <a:lnTo>
                    <a:pt x="6897" y="10051"/>
                  </a:lnTo>
                  <a:lnTo>
                    <a:pt x="7007" y="10125"/>
                  </a:lnTo>
                  <a:lnTo>
                    <a:pt x="7044" y="10161"/>
                  </a:lnTo>
                  <a:lnTo>
                    <a:pt x="7044" y="10198"/>
                  </a:lnTo>
                  <a:lnTo>
                    <a:pt x="7227" y="10271"/>
                  </a:lnTo>
                  <a:lnTo>
                    <a:pt x="7374" y="10345"/>
                  </a:lnTo>
                  <a:lnTo>
                    <a:pt x="7704" y="10345"/>
                  </a:lnTo>
                  <a:lnTo>
                    <a:pt x="7851" y="10271"/>
                  </a:lnTo>
                  <a:lnTo>
                    <a:pt x="7998" y="10198"/>
                  </a:lnTo>
                  <a:lnTo>
                    <a:pt x="8108" y="10088"/>
                  </a:lnTo>
                  <a:lnTo>
                    <a:pt x="8181" y="9941"/>
                  </a:lnTo>
                  <a:lnTo>
                    <a:pt x="8254" y="9795"/>
                  </a:lnTo>
                  <a:lnTo>
                    <a:pt x="8291" y="9611"/>
                  </a:lnTo>
                  <a:lnTo>
                    <a:pt x="8254" y="9464"/>
                  </a:lnTo>
                  <a:lnTo>
                    <a:pt x="8218" y="9318"/>
                  </a:lnTo>
                  <a:lnTo>
                    <a:pt x="8144" y="9171"/>
                  </a:lnTo>
                  <a:lnTo>
                    <a:pt x="7998" y="9024"/>
                  </a:lnTo>
                  <a:lnTo>
                    <a:pt x="7924" y="8988"/>
                  </a:lnTo>
                  <a:lnTo>
                    <a:pt x="7851" y="8951"/>
                  </a:lnTo>
                  <a:close/>
                  <a:moveTo>
                    <a:pt x="6970" y="7227"/>
                  </a:moveTo>
                  <a:lnTo>
                    <a:pt x="7227" y="7300"/>
                  </a:lnTo>
                  <a:lnTo>
                    <a:pt x="7741" y="7520"/>
                  </a:lnTo>
                  <a:lnTo>
                    <a:pt x="8071" y="7667"/>
                  </a:lnTo>
                  <a:lnTo>
                    <a:pt x="8474" y="7740"/>
                  </a:lnTo>
                  <a:lnTo>
                    <a:pt x="8658" y="7777"/>
                  </a:lnTo>
                  <a:lnTo>
                    <a:pt x="8878" y="7777"/>
                  </a:lnTo>
                  <a:lnTo>
                    <a:pt x="9061" y="7740"/>
                  </a:lnTo>
                  <a:lnTo>
                    <a:pt x="9245" y="7667"/>
                  </a:lnTo>
                  <a:lnTo>
                    <a:pt x="9575" y="8071"/>
                  </a:lnTo>
                  <a:lnTo>
                    <a:pt x="10125" y="8841"/>
                  </a:lnTo>
                  <a:lnTo>
                    <a:pt x="10639" y="9648"/>
                  </a:lnTo>
                  <a:lnTo>
                    <a:pt x="10785" y="9868"/>
                  </a:lnTo>
                  <a:lnTo>
                    <a:pt x="10822" y="10015"/>
                  </a:lnTo>
                  <a:lnTo>
                    <a:pt x="10785" y="10161"/>
                  </a:lnTo>
                  <a:lnTo>
                    <a:pt x="10749" y="10235"/>
                  </a:lnTo>
                  <a:lnTo>
                    <a:pt x="10639" y="10345"/>
                  </a:lnTo>
                  <a:lnTo>
                    <a:pt x="10455" y="10455"/>
                  </a:lnTo>
                  <a:lnTo>
                    <a:pt x="10235" y="10602"/>
                  </a:lnTo>
                  <a:lnTo>
                    <a:pt x="9758" y="10565"/>
                  </a:lnTo>
                  <a:lnTo>
                    <a:pt x="9281" y="10492"/>
                  </a:lnTo>
                  <a:lnTo>
                    <a:pt x="8328" y="10455"/>
                  </a:lnTo>
                  <a:lnTo>
                    <a:pt x="7374" y="10492"/>
                  </a:lnTo>
                  <a:lnTo>
                    <a:pt x="6420" y="10528"/>
                  </a:lnTo>
                  <a:lnTo>
                    <a:pt x="2092" y="10675"/>
                  </a:lnTo>
                  <a:lnTo>
                    <a:pt x="1065" y="10712"/>
                  </a:lnTo>
                  <a:lnTo>
                    <a:pt x="735" y="10712"/>
                  </a:lnTo>
                  <a:lnTo>
                    <a:pt x="625" y="10638"/>
                  </a:lnTo>
                  <a:lnTo>
                    <a:pt x="588" y="10602"/>
                  </a:lnTo>
                  <a:lnTo>
                    <a:pt x="551" y="10565"/>
                  </a:lnTo>
                  <a:lnTo>
                    <a:pt x="588" y="10418"/>
                  </a:lnTo>
                  <a:lnTo>
                    <a:pt x="735" y="10198"/>
                  </a:lnTo>
                  <a:lnTo>
                    <a:pt x="1065" y="9685"/>
                  </a:lnTo>
                  <a:lnTo>
                    <a:pt x="1542" y="9575"/>
                  </a:lnTo>
                  <a:lnTo>
                    <a:pt x="1762" y="9538"/>
                  </a:lnTo>
                  <a:lnTo>
                    <a:pt x="2018" y="9501"/>
                  </a:lnTo>
                  <a:lnTo>
                    <a:pt x="2092" y="9464"/>
                  </a:lnTo>
                  <a:lnTo>
                    <a:pt x="2128" y="9428"/>
                  </a:lnTo>
                  <a:lnTo>
                    <a:pt x="2165" y="9281"/>
                  </a:lnTo>
                  <a:lnTo>
                    <a:pt x="2128" y="9171"/>
                  </a:lnTo>
                  <a:lnTo>
                    <a:pt x="2092" y="9134"/>
                  </a:lnTo>
                  <a:lnTo>
                    <a:pt x="2018" y="9098"/>
                  </a:lnTo>
                  <a:lnTo>
                    <a:pt x="1872" y="9061"/>
                  </a:lnTo>
                  <a:lnTo>
                    <a:pt x="1725" y="9061"/>
                  </a:lnTo>
                  <a:lnTo>
                    <a:pt x="1395" y="9134"/>
                  </a:lnTo>
                  <a:lnTo>
                    <a:pt x="1395" y="9134"/>
                  </a:lnTo>
                  <a:lnTo>
                    <a:pt x="1798" y="8547"/>
                  </a:lnTo>
                  <a:lnTo>
                    <a:pt x="1835" y="8511"/>
                  </a:lnTo>
                  <a:lnTo>
                    <a:pt x="1945" y="8547"/>
                  </a:lnTo>
                  <a:lnTo>
                    <a:pt x="2092" y="8584"/>
                  </a:lnTo>
                  <a:lnTo>
                    <a:pt x="2459" y="8621"/>
                  </a:lnTo>
                  <a:lnTo>
                    <a:pt x="2972" y="8621"/>
                  </a:lnTo>
                  <a:lnTo>
                    <a:pt x="3082" y="8584"/>
                  </a:lnTo>
                  <a:lnTo>
                    <a:pt x="3156" y="8511"/>
                  </a:lnTo>
                  <a:lnTo>
                    <a:pt x="3192" y="8401"/>
                  </a:lnTo>
                  <a:lnTo>
                    <a:pt x="3156" y="8291"/>
                  </a:lnTo>
                  <a:lnTo>
                    <a:pt x="3082" y="8217"/>
                  </a:lnTo>
                  <a:lnTo>
                    <a:pt x="2972" y="8181"/>
                  </a:lnTo>
                  <a:lnTo>
                    <a:pt x="2055" y="8181"/>
                  </a:lnTo>
                  <a:lnTo>
                    <a:pt x="2532" y="7520"/>
                  </a:lnTo>
                  <a:lnTo>
                    <a:pt x="2752" y="7557"/>
                  </a:lnTo>
                  <a:lnTo>
                    <a:pt x="2899" y="7704"/>
                  </a:lnTo>
                  <a:lnTo>
                    <a:pt x="3046" y="7777"/>
                  </a:lnTo>
                  <a:lnTo>
                    <a:pt x="3192" y="7851"/>
                  </a:lnTo>
                  <a:lnTo>
                    <a:pt x="3376" y="7924"/>
                  </a:lnTo>
                  <a:lnTo>
                    <a:pt x="3742" y="7961"/>
                  </a:lnTo>
                  <a:lnTo>
                    <a:pt x="4073" y="7961"/>
                  </a:lnTo>
                  <a:lnTo>
                    <a:pt x="4549" y="7887"/>
                  </a:lnTo>
                  <a:lnTo>
                    <a:pt x="4953" y="7777"/>
                  </a:lnTo>
                  <a:lnTo>
                    <a:pt x="5797" y="7410"/>
                  </a:lnTo>
                  <a:lnTo>
                    <a:pt x="6237" y="7264"/>
                  </a:lnTo>
                  <a:lnTo>
                    <a:pt x="6494" y="7227"/>
                  </a:lnTo>
                  <a:close/>
                  <a:moveTo>
                    <a:pt x="4036" y="1"/>
                  </a:moveTo>
                  <a:lnTo>
                    <a:pt x="3816" y="37"/>
                  </a:lnTo>
                  <a:lnTo>
                    <a:pt x="3596" y="74"/>
                  </a:lnTo>
                  <a:lnTo>
                    <a:pt x="3412" y="147"/>
                  </a:lnTo>
                  <a:lnTo>
                    <a:pt x="3229" y="257"/>
                  </a:lnTo>
                  <a:lnTo>
                    <a:pt x="3119" y="404"/>
                  </a:lnTo>
                  <a:lnTo>
                    <a:pt x="3009" y="551"/>
                  </a:lnTo>
                  <a:lnTo>
                    <a:pt x="2972" y="771"/>
                  </a:lnTo>
                  <a:lnTo>
                    <a:pt x="3009" y="991"/>
                  </a:lnTo>
                  <a:lnTo>
                    <a:pt x="3082" y="1174"/>
                  </a:lnTo>
                  <a:lnTo>
                    <a:pt x="3156" y="1285"/>
                  </a:lnTo>
                  <a:lnTo>
                    <a:pt x="3266" y="1358"/>
                  </a:lnTo>
                  <a:lnTo>
                    <a:pt x="3412" y="1431"/>
                  </a:lnTo>
                  <a:lnTo>
                    <a:pt x="3559" y="1468"/>
                  </a:lnTo>
                  <a:lnTo>
                    <a:pt x="3706" y="1468"/>
                  </a:lnTo>
                  <a:lnTo>
                    <a:pt x="3853" y="1431"/>
                  </a:lnTo>
                  <a:lnTo>
                    <a:pt x="3999" y="1395"/>
                  </a:lnTo>
                  <a:lnTo>
                    <a:pt x="4073" y="1395"/>
                  </a:lnTo>
                  <a:lnTo>
                    <a:pt x="3963" y="1468"/>
                  </a:lnTo>
                  <a:lnTo>
                    <a:pt x="3926" y="1578"/>
                  </a:lnTo>
                  <a:lnTo>
                    <a:pt x="3889" y="2055"/>
                  </a:lnTo>
                  <a:lnTo>
                    <a:pt x="3889" y="2532"/>
                  </a:lnTo>
                  <a:lnTo>
                    <a:pt x="3926" y="3449"/>
                  </a:lnTo>
                  <a:lnTo>
                    <a:pt x="3926" y="5099"/>
                  </a:lnTo>
                  <a:lnTo>
                    <a:pt x="3926" y="5283"/>
                  </a:lnTo>
                  <a:lnTo>
                    <a:pt x="3963" y="5466"/>
                  </a:lnTo>
                  <a:lnTo>
                    <a:pt x="3963" y="5503"/>
                  </a:lnTo>
                  <a:lnTo>
                    <a:pt x="3742" y="5613"/>
                  </a:lnTo>
                  <a:lnTo>
                    <a:pt x="3559" y="5723"/>
                  </a:lnTo>
                  <a:lnTo>
                    <a:pt x="3229" y="6016"/>
                  </a:lnTo>
                  <a:lnTo>
                    <a:pt x="2899" y="6347"/>
                  </a:lnTo>
                  <a:lnTo>
                    <a:pt x="2605" y="6677"/>
                  </a:lnTo>
                  <a:lnTo>
                    <a:pt x="2239" y="7080"/>
                  </a:lnTo>
                  <a:lnTo>
                    <a:pt x="1908" y="7484"/>
                  </a:lnTo>
                  <a:lnTo>
                    <a:pt x="1285" y="8364"/>
                  </a:lnTo>
                  <a:lnTo>
                    <a:pt x="698" y="9244"/>
                  </a:lnTo>
                  <a:lnTo>
                    <a:pt x="148" y="10125"/>
                  </a:lnTo>
                  <a:lnTo>
                    <a:pt x="38" y="10308"/>
                  </a:lnTo>
                  <a:lnTo>
                    <a:pt x="1" y="10492"/>
                  </a:lnTo>
                  <a:lnTo>
                    <a:pt x="38" y="10675"/>
                  </a:lnTo>
                  <a:lnTo>
                    <a:pt x="111" y="10858"/>
                  </a:lnTo>
                  <a:lnTo>
                    <a:pt x="221" y="11005"/>
                  </a:lnTo>
                  <a:lnTo>
                    <a:pt x="368" y="11115"/>
                  </a:lnTo>
                  <a:lnTo>
                    <a:pt x="551" y="11225"/>
                  </a:lnTo>
                  <a:lnTo>
                    <a:pt x="771" y="11262"/>
                  </a:lnTo>
                  <a:lnTo>
                    <a:pt x="1321" y="11299"/>
                  </a:lnTo>
                  <a:lnTo>
                    <a:pt x="1872" y="11262"/>
                  </a:lnTo>
                  <a:lnTo>
                    <a:pt x="3009" y="11189"/>
                  </a:lnTo>
                  <a:lnTo>
                    <a:pt x="5503" y="11115"/>
                  </a:lnTo>
                  <a:lnTo>
                    <a:pt x="7447" y="11042"/>
                  </a:lnTo>
                  <a:lnTo>
                    <a:pt x="8401" y="11005"/>
                  </a:lnTo>
                  <a:lnTo>
                    <a:pt x="9355" y="11042"/>
                  </a:lnTo>
                  <a:lnTo>
                    <a:pt x="9391" y="11152"/>
                  </a:lnTo>
                  <a:lnTo>
                    <a:pt x="9465" y="11225"/>
                  </a:lnTo>
                  <a:lnTo>
                    <a:pt x="9612" y="11299"/>
                  </a:lnTo>
                  <a:lnTo>
                    <a:pt x="9795" y="11335"/>
                  </a:lnTo>
                  <a:lnTo>
                    <a:pt x="9978" y="11335"/>
                  </a:lnTo>
                  <a:lnTo>
                    <a:pt x="10125" y="11299"/>
                  </a:lnTo>
                  <a:lnTo>
                    <a:pt x="10272" y="11299"/>
                  </a:lnTo>
                  <a:lnTo>
                    <a:pt x="10382" y="11262"/>
                  </a:lnTo>
                  <a:lnTo>
                    <a:pt x="10455" y="11189"/>
                  </a:lnTo>
                  <a:lnTo>
                    <a:pt x="10565" y="11115"/>
                  </a:lnTo>
                  <a:lnTo>
                    <a:pt x="10785" y="10968"/>
                  </a:lnTo>
                  <a:lnTo>
                    <a:pt x="10969" y="10785"/>
                  </a:lnTo>
                  <a:lnTo>
                    <a:pt x="11152" y="10602"/>
                  </a:lnTo>
                  <a:lnTo>
                    <a:pt x="11299" y="10455"/>
                  </a:lnTo>
                  <a:lnTo>
                    <a:pt x="11336" y="10308"/>
                  </a:lnTo>
                  <a:lnTo>
                    <a:pt x="11372" y="10198"/>
                  </a:lnTo>
                  <a:lnTo>
                    <a:pt x="11409" y="10051"/>
                  </a:lnTo>
                  <a:lnTo>
                    <a:pt x="11372" y="9941"/>
                  </a:lnTo>
                  <a:lnTo>
                    <a:pt x="11299" y="9685"/>
                  </a:lnTo>
                  <a:lnTo>
                    <a:pt x="11189" y="9464"/>
                  </a:lnTo>
                  <a:lnTo>
                    <a:pt x="10859" y="8914"/>
                  </a:lnTo>
                  <a:lnTo>
                    <a:pt x="10492" y="8364"/>
                  </a:lnTo>
                  <a:lnTo>
                    <a:pt x="10125" y="7887"/>
                  </a:lnTo>
                  <a:lnTo>
                    <a:pt x="9722" y="7410"/>
                  </a:lnTo>
                  <a:lnTo>
                    <a:pt x="9318" y="6933"/>
                  </a:lnTo>
                  <a:lnTo>
                    <a:pt x="8878" y="6493"/>
                  </a:lnTo>
                  <a:lnTo>
                    <a:pt x="8474" y="6126"/>
                  </a:lnTo>
                  <a:lnTo>
                    <a:pt x="8071" y="5760"/>
                  </a:lnTo>
                  <a:lnTo>
                    <a:pt x="7851" y="5576"/>
                  </a:lnTo>
                  <a:lnTo>
                    <a:pt x="7594" y="5430"/>
                  </a:lnTo>
                  <a:lnTo>
                    <a:pt x="7374" y="5319"/>
                  </a:lnTo>
                  <a:lnTo>
                    <a:pt x="7117" y="5209"/>
                  </a:lnTo>
                  <a:lnTo>
                    <a:pt x="7117" y="5173"/>
                  </a:lnTo>
                  <a:lnTo>
                    <a:pt x="7191" y="4953"/>
                  </a:lnTo>
                  <a:lnTo>
                    <a:pt x="7227" y="4696"/>
                  </a:lnTo>
                  <a:lnTo>
                    <a:pt x="7227" y="4182"/>
                  </a:lnTo>
                  <a:lnTo>
                    <a:pt x="7227" y="3669"/>
                  </a:lnTo>
                  <a:lnTo>
                    <a:pt x="7191" y="3192"/>
                  </a:lnTo>
                  <a:lnTo>
                    <a:pt x="7154" y="2825"/>
                  </a:lnTo>
                  <a:lnTo>
                    <a:pt x="7117" y="2385"/>
                  </a:lnTo>
                  <a:lnTo>
                    <a:pt x="7044" y="2165"/>
                  </a:lnTo>
                  <a:lnTo>
                    <a:pt x="7007" y="1945"/>
                  </a:lnTo>
                  <a:lnTo>
                    <a:pt x="6934" y="1761"/>
                  </a:lnTo>
                  <a:lnTo>
                    <a:pt x="6824" y="1615"/>
                  </a:lnTo>
                  <a:lnTo>
                    <a:pt x="7191" y="1651"/>
                  </a:lnTo>
                  <a:lnTo>
                    <a:pt x="7521" y="1651"/>
                  </a:lnTo>
                  <a:lnTo>
                    <a:pt x="7851" y="1541"/>
                  </a:lnTo>
                  <a:lnTo>
                    <a:pt x="7998" y="1468"/>
                  </a:lnTo>
                  <a:lnTo>
                    <a:pt x="8144" y="1358"/>
                  </a:lnTo>
                  <a:lnTo>
                    <a:pt x="8254" y="1248"/>
                  </a:lnTo>
                  <a:lnTo>
                    <a:pt x="8254" y="1174"/>
                  </a:lnTo>
                  <a:lnTo>
                    <a:pt x="8254" y="1101"/>
                  </a:lnTo>
                  <a:lnTo>
                    <a:pt x="8144" y="624"/>
                  </a:lnTo>
                  <a:lnTo>
                    <a:pt x="8071" y="404"/>
                  </a:lnTo>
                  <a:lnTo>
                    <a:pt x="7998" y="294"/>
                  </a:lnTo>
                  <a:lnTo>
                    <a:pt x="7924" y="221"/>
                  </a:lnTo>
                  <a:lnTo>
                    <a:pt x="7851" y="147"/>
                  </a:lnTo>
                  <a:lnTo>
                    <a:pt x="7777" y="147"/>
                  </a:lnTo>
                  <a:lnTo>
                    <a:pt x="7631" y="111"/>
                  </a:lnTo>
                  <a:lnTo>
                    <a:pt x="6824" y="74"/>
                  </a:lnTo>
                  <a:lnTo>
                    <a:pt x="4036" y="1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srgbClr val="A4C2F4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9" name="Shape 309"/>
            <p:cNvSpPr/>
            <p:nvPr/>
          </p:nvSpPr>
          <p:spPr>
            <a:xfrm>
              <a:off x="6849975" y="3631900"/>
              <a:ext cx="270550" cy="339350"/>
            </a:xfrm>
            <a:custGeom>
              <a:avLst/>
              <a:gdLst/>
              <a:ahLst/>
              <a:cxnLst/>
              <a:rect l="0" t="0" r="0" b="0"/>
              <a:pathLst>
                <a:path w="10822" h="13574" extrusionOk="0">
                  <a:moveTo>
                    <a:pt x="10235" y="1358"/>
                  </a:moveTo>
                  <a:lnTo>
                    <a:pt x="10345" y="1652"/>
                  </a:lnTo>
                  <a:lnTo>
                    <a:pt x="10345" y="1982"/>
                  </a:lnTo>
                  <a:lnTo>
                    <a:pt x="10345" y="2312"/>
                  </a:lnTo>
                  <a:lnTo>
                    <a:pt x="10235" y="2605"/>
                  </a:lnTo>
                  <a:lnTo>
                    <a:pt x="10235" y="2569"/>
                  </a:lnTo>
                  <a:lnTo>
                    <a:pt x="10198" y="1945"/>
                  </a:lnTo>
                  <a:lnTo>
                    <a:pt x="10235" y="1358"/>
                  </a:lnTo>
                  <a:close/>
                  <a:moveTo>
                    <a:pt x="9538" y="2092"/>
                  </a:moveTo>
                  <a:lnTo>
                    <a:pt x="9538" y="2422"/>
                  </a:lnTo>
                  <a:lnTo>
                    <a:pt x="9538" y="2789"/>
                  </a:lnTo>
                  <a:lnTo>
                    <a:pt x="9465" y="2202"/>
                  </a:lnTo>
                  <a:lnTo>
                    <a:pt x="9538" y="2092"/>
                  </a:lnTo>
                  <a:close/>
                  <a:moveTo>
                    <a:pt x="9941" y="1285"/>
                  </a:moveTo>
                  <a:lnTo>
                    <a:pt x="9868" y="1835"/>
                  </a:lnTo>
                  <a:lnTo>
                    <a:pt x="9831" y="2129"/>
                  </a:lnTo>
                  <a:lnTo>
                    <a:pt x="9831" y="2459"/>
                  </a:lnTo>
                  <a:lnTo>
                    <a:pt x="9831" y="2642"/>
                  </a:lnTo>
                  <a:lnTo>
                    <a:pt x="9868" y="2789"/>
                  </a:lnTo>
                  <a:lnTo>
                    <a:pt x="9941" y="2936"/>
                  </a:lnTo>
                  <a:lnTo>
                    <a:pt x="10015" y="3046"/>
                  </a:lnTo>
                  <a:lnTo>
                    <a:pt x="10051" y="3046"/>
                  </a:lnTo>
                  <a:lnTo>
                    <a:pt x="9941" y="3229"/>
                  </a:lnTo>
                  <a:lnTo>
                    <a:pt x="9648" y="3632"/>
                  </a:lnTo>
                  <a:lnTo>
                    <a:pt x="9575" y="3046"/>
                  </a:lnTo>
                  <a:lnTo>
                    <a:pt x="9611" y="3119"/>
                  </a:lnTo>
                  <a:lnTo>
                    <a:pt x="9648" y="3156"/>
                  </a:lnTo>
                  <a:lnTo>
                    <a:pt x="9721" y="3192"/>
                  </a:lnTo>
                  <a:lnTo>
                    <a:pt x="9795" y="3156"/>
                  </a:lnTo>
                  <a:lnTo>
                    <a:pt x="9868" y="3156"/>
                  </a:lnTo>
                  <a:lnTo>
                    <a:pt x="9905" y="3082"/>
                  </a:lnTo>
                  <a:lnTo>
                    <a:pt x="9905" y="3046"/>
                  </a:lnTo>
                  <a:lnTo>
                    <a:pt x="9905" y="2972"/>
                  </a:lnTo>
                  <a:lnTo>
                    <a:pt x="9868" y="2936"/>
                  </a:lnTo>
                  <a:lnTo>
                    <a:pt x="9831" y="2899"/>
                  </a:lnTo>
                  <a:lnTo>
                    <a:pt x="9758" y="2899"/>
                  </a:lnTo>
                  <a:lnTo>
                    <a:pt x="9758" y="2642"/>
                  </a:lnTo>
                  <a:lnTo>
                    <a:pt x="9721" y="2092"/>
                  </a:lnTo>
                  <a:lnTo>
                    <a:pt x="9685" y="2018"/>
                  </a:lnTo>
                  <a:lnTo>
                    <a:pt x="9587" y="2018"/>
                  </a:lnTo>
                  <a:lnTo>
                    <a:pt x="9611" y="1982"/>
                  </a:lnTo>
                  <a:lnTo>
                    <a:pt x="9721" y="1762"/>
                  </a:lnTo>
                  <a:lnTo>
                    <a:pt x="9831" y="1542"/>
                  </a:lnTo>
                  <a:lnTo>
                    <a:pt x="9941" y="1285"/>
                  </a:lnTo>
                  <a:close/>
                  <a:moveTo>
                    <a:pt x="9318" y="2385"/>
                  </a:moveTo>
                  <a:lnTo>
                    <a:pt x="9281" y="3119"/>
                  </a:lnTo>
                  <a:lnTo>
                    <a:pt x="9318" y="3889"/>
                  </a:lnTo>
                  <a:lnTo>
                    <a:pt x="9354" y="3963"/>
                  </a:lnTo>
                  <a:lnTo>
                    <a:pt x="9098" y="4183"/>
                  </a:lnTo>
                  <a:lnTo>
                    <a:pt x="9098" y="3963"/>
                  </a:lnTo>
                  <a:lnTo>
                    <a:pt x="9098" y="3743"/>
                  </a:lnTo>
                  <a:lnTo>
                    <a:pt x="9024" y="3302"/>
                  </a:lnTo>
                  <a:lnTo>
                    <a:pt x="8988" y="2715"/>
                  </a:lnTo>
                  <a:lnTo>
                    <a:pt x="9134" y="2569"/>
                  </a:lnTo>
                  <a:lnTo>
                    <a:pt x="9318" y="2385"/>
                  </a:lnTo>
                  <a:close/>
                  <a:moveTo>
                    <a:pt x="8107" y="3596"/>
                  </a:moveTo>
                  <a:lnTo>
                    <a:pt x="7997" y="3889"/>
                  </a:lnTo>
                  <a:lnTo>
                    <a:pt x="7924" y="4219"/>
                  </a:lnTo>
                  <a:lnTo>
                    <a:pt x="7887" y="3779"/>
                  </a:lnTo>
                  <a:lnTo>
                    <a:pt x="8107" y="3596"/>
                  </a:lnTo>
                  <a:close/>
                  <a:moveTo>
                    <a:pt x="8731" y="2972"/>
                  </a:moveTo>
                  <a:lnTo>
                    <a:pt x="8731" y="3302"/>
                  </a:lnTo>
                  <a:lnTo>
                    <a:pt x="8731" y="3816"/>
                  </a:lnTo>
                  <a:lnTo>
                    <a:pt x="8768" y="4109"/>
                  </a:lnTo>
                  <a:lnTo>
                    <a:pt x="8841" y="4366"/>
                  </a:lnTo>
                  <a:lnTo>
                    <a:pt x="8841" y="4403"/>
                  </a:lnTo>
                  <a:lnTo>
                    <a:pt x="8621" y="4586"/>
                  </a:lnTo>
                  <a:lnTo>
                    <a:pt x="8621" y="4586"/>
                  </a:lnTo>
                  <a:lnTo>
                    <a:pt x="8658" y="4219"/>
                  </a:lnTo>
                  <a:lnTo>
                    <a:pt x="8694" y="3816"/>
                  </a:lnTo>
                  <a:lnTo>
                    <a:pt x="8694" y="3449"/>
                  </a:lnTo>
                  <a:lnTo>
                    <a:pt x="8658" y="3082"/>
                  </a:lnTo>
                  <a:lnTo>
                    <a:pt x="8731" y="2972"/>
                  </a:lnTo>
                  <a:close/>
                  <a:moveTo>
                    <a:pt x="8364" y="3339"/>
                  </a:moveTo>
                  <a:lnTo>
                    <a:pt x="8254" y="4733"/>
                  </a:lnTo>
                  <a:lnTo>
                    <a:pt x="8291" y="4806"/>
                  </a:lnTo>
                  <a:lnTo>
                    <a:pt x="8291" y="4843"/>
                  </a:lnTo>
                  <a:lnTo>
                    <a:pt x="8217" y="4916"/>
                  </a:lnTo>
                  <a:lnTo>
                    <a:pt x="8181" y="4880"/>
                  </a:lnTo>
                  <a:lnTo>
                    <a:pt x="8327" y="3522"/>
                  </a:lnTo>
                  <a:lnTo>
                    <a:pt x="8291" y="3486"/>
                  </a:lnTo>
                  <a:lnTo>
                    <a:pt x="8254" y="3449"/>
                  </a:lnTo>
                  <a:lnTo>
                    <a:pt x="8364" y="3339"/>
                  </a:lnTo>
                  <a:close/>
                  <a:moveTo>
                    <a:pt x="7704" y="3963"/>
                  </a:moveTo>
                  <a:lnTo>
                    <a:pt x="7667" y="4329"/>
                  </a:lnTo>
                  <a:lnTo>
                    <a:pt x="7594" y="4696"/>
                  </a:lnTo>
                  <a:lnTo>
                    <a:pt x="7520" y="5026"/>
                  </a:lnTo>
                  <a:lnTo>
                    <a:pt x="7410" y="5393"/>
                  </a:lnTo>
                  <a:lnTo>
                    <a:pt x="7410" y="5467"/>
                  </a:lnTo>
                  <a:lnTo>
                    <a:pt x="7337" y="5430"/>
                  </a:lnTo>
                  <a:lnTo>
                    <a:pt x="7300" y="5430"/>
                  </a:lnTo>
                  <a:lnTo>
                    <a:pt x="7300" y="4990"/>
                  </a:lnTo>
                  <a:lnTo>
                    <a:pt x="7264" y="4696"/>
                  </a:lnTo>
                  <a:lnTo>
                    <a:pt x="7227" y="4366"/>
                  </a:lnTo>
                  <a:lnTo>
                    <a:pt x="7704" y="3963"/>
                  </a:lnTo>
                  <a:close/>
                  <a:moveTo>
                    <a:pt x="7044" y="4513"/>
                  </a:moveTo>
                  <a:lnTo>
                    <a:pt x="6970" y="5026"/>
                  </a:lnTo>
                  <a:lnTo>
                    <a:pt x="6970" y="5320"/>
                  </a:lnTo>
                  <a:lnTo>
                    <a:pt x="6970" y="5540"/>
                  </a:lnTo>
                  <a:lnTo>
                    <a:pt x="7007" y="5650"/>
                  </a:lnTo>
                  <a:lnTo>
                    <a:pt x="7080" y="5760"/>
                  </a:lnTo>
                  <a:lnTo>
                    <a:pt x="6677" y="6053"/>
                  </a:lnTo>
                  <a:lnTo>
                    <a:pt x="6677" y="6053"/>
                  </a:lnTo>
                  <a:lnTo>
                    <a:pt x="6713" y="5797"/>
                  </a:lnTo>
                  <a:lnTo>
                    <a:pt x="6750" y="5540"/>
                  </a:lnTo>
                  <a:lnTo>
                    <a:pt x="6750" y="5173"/>
                  </a:lnTo>
                  <a:lnTo>
                    <a:pt x="6677" y="4843"/>
                  </a:lnTo>
                  <a:lnTo>
                    <a:pt x="7044" y="4513"/>
                  </a:lnTo>
                  <a:close/>
                  <a:moveTo>
                    <a:pt x="6603" y="4916"/>
                  </a:moveTo>
                  <a:lnTo>
                    <a:pt x="6567" y="5173"/>
                  </a:lnTo>
                  <a:lnTo>
                    <a:pt x="6530" y="5430"/>
                  </a:lnTo>
                  <a:lnTo>
                    <a:pt x="6457" y="5613"/>
                  </a:lnTo>
                  <a:lnTo>
                    <a:pt x="6383" y="5760"/>
                  </a:lnTo>
                  <a:lnTo>
                    <a:pt x="6310" y="5943"/>
                  </a:lnTo>
                  <a:lnTo>
                    <a:pt x="6310" y="6127"/>
                  </a:lnTo>
                  <a:lnTo>
                    <a:pt x="6310" y="6200"/>
                  </a:lnTo>
                  <a:lnTo>
                    <a:pt x="6383" y="6237"/>
                  </a:lnTo>
                  <a:lnTo>
                    <a:pt x="5980" y="6494"/>
                  </a:lnTo>
                  <a:lnTo>
                    <a:pt x="6053" y="6090"/>
                  </a:lnTo>
                  <a:lnTo>
                    <a:pt x="6053" y="5760"/>
                  </a:lnTo>
                  <a:lnTo>
                    <a:pt x="6016" y="5393"/>
                  </a:lnTo>
                  <a:lnTo>
                    <a:pt x="6603" y="4916"/>
                  </a:lnTo>
                  <a:close/>
                  <a:moveTo>
                    <a:pt x="5870" y="5540"/>
                  </a:moveTo>
                  <a:lnTo>
                    <a:pt x="5796" y="5943"/>
                  </a:lnTo>
                  <a:lnTo>
                    <a:pt x="5686" y="6347"/>
                  </a:lnTo>
                  <a:lnTo>
                    <a:pt x="5613" y="6567"/>
                  </a:lnTo>
                  <a:lnTo>
                    <a:pt x="5613" y="6677"/>
                  </a:lnTo>
                  <a:lnTo>
                    <a:pt x="5613" y="6750"/>
                  </a:lnTo>
                  <a:lnTo>
                    <a:pt x="5173" y="7081"/>
                  </a:lnTo>
                  <a:lnTo>
                    <a:pt x="5393" y="5943"/>
                  </a:lnTo>
                  <a:lnTo>
                    <a:pt x="5870" y="5540"/>
                  </a:lnTo>
                  <a:close/>
                  <a:moveTo>
                    <a:pt x="9134" y="478"/>
                  </a:moveTo>
                  <a:lnTo>
                    <a:pt x="9428" y="588"/>
                  </a:lnTo>
                  <a:lnTo>
                    <a:pt x="9318" y="735"/>
                  </a:lnTo>
                  <a:lnTo>
                    <a:pt x="9318" y="845"/>
                  </a:lnTo>
                  <a:lnTo>
                    <a:pt x="9354" y="918"/>
                  </a:lnTo>
                  <a:lnTo>
                    <a:pt x="9428" y="955"/>
                  </a:lnTo>
                  <a:lnTo>
                    <a:pt x="9538" y="955"/>
                  </a:lnTo>
                  <a:lnTo>
                    <a:pt x="9538" y="1101"/>
                  </a:lnTo>
                  <a:lnTo>
                    <a:pt x="9465" y="1285"/>
                  </a:lnTo>
                  <a:lnTo>
                    <a:pt x="9318" y="1615"/>
                  </a:lnTo>
                  <a:lnTo>
                    <a:pt x="9134" y="1908"/>
                  </a:lnTo>
                  <a:lnTo>
                    <a:pt x="8914" y="2202"/>
                  </a:lnTo>
                  <a:lnTo>
                    <a:pt x="8841" y="2165"/>
                  </a:lnTo>
                  <a:lnTo>
                    <a:pt x="8804" y="2202"/>
                  </a:lnTo>
                  <a:lnTo>
                    <a:pt x="8768" y="2202"/>
                  </a:lnTo>
                  <a:lnTo>
                    <a:pt x="8731" y="2275"/>
                  </a:lnTo>
                  <a:lnTo>
                    <a:pt x="8731" y="2349"/>
                  </a:lnTo>
                  <a:lnTo>
                    <a:pt x="8364" y="2715"/>
                  </a:lnTo>
                  <a:lnTo>
                    <a:pt x="7740" y="3339"/>
                  </a:lnTo>
                  <a:lnTo>
                    <a:pt x="7667" y="3339"/>
                  </a:lnTo>
                  <a:lnTo>
                    <a:pt x="7667" y="3412"/>
                  </a:lnTo>
                  <a:lnTo>
                    <a:pt x="6493" y="4439"/>
                  </a:lnTo>
                  <a:lnTo>
                    <a:pt x="5650" y="5173"/>
                  </a:lnTo>
                  <a:lnTo>
                    <a:pt x="4806" y="5870"/>
                  </a:lnTo>
                  <a:lnTo>
                    <a:pt x="4769" y="5870"/>
                  </a:lnTo>
                  <a:lnTo>
                    <a:pt x="4733" y="5907"/>
                  </a:lnTo>
                  <a:lnTo>
                    <a:pt x="4623" y="6017"/>
                  </a:lnTo>
                  <a:lnTo>
                    <a:pt x="3889" y="6567"/>
                  </a:lnTo>
                  <a:lnTo>
                    <a:pt x="3852" y="6567"/>
                  </a:lnTo>
                  <a:lnTo>
                    <a:pt x="3816" y="6604"/>
                  </a:lnTo>
                  <a:lnTo>
                    <a:pt x="3632" y="6714"/>
                  </a:lnTo>
                  <a:lnTo>
                    <a:pt x="3339" y="6897"/>
                  </a:lnTo>
                  <a:lnTo>
                    <a:pt x="3155" y="7007"/>
                  </a:lnTo>
                  <a:lnTo>
                    <a:pt x="3045" y="7154"/>
                  </a:lnTo>
                  <a:lnTo>
                    <a:pt x="2972" y="7117"/>
                  </a:lnTo>
                  <a:lnTo>
                    <a:pt x="2605" y="6824"/>
                  </a:lnTo>
                  <a:lnTo>
                    <a:pt x="2312" y="6457"/>
                  </a:lnTo>
                  <a:lnTo>
                    <a:pt x="2128" y="6274"/>
                  </a:lnTo>
                  <a:lnTo>
                    <a:pt x="1945" y="6090"/>
                  </a:lnTo>
                  <a:lnTo>
                    <a:pt x="2202" y="5943"/>
                  </a:lnTo>
                  <a:lnTo>
                    <a:pt x="2458" y="5723"/>
                  </a:lnTo>
                  <a:lnTo>
                    <a:pt x="2605" y="5943"/>
                  </a:lnTo>
                  <a:lnTo>
                    <a:pt x="2825" y="6127"/>
                  </a:lnTo>
                  <a:lnTo>
                    <a:pt x="2935" y="6200"/>
                  </a:lnTo>
                  <a:lnTo>
                    <a:pt x="3082" y="6237"/>
                  </a:lnTo>
                  <a:lnTo>
                    <a:pt x="3229" y="6237"/>
                  </a:lnTo>
                  <a:lnTo>
                    <a:pt x="3339" y="6127"/>
                  </a:lnTo>
                  <a:lnTo>
                    <a:pt x="3375" y="6090"/>
                  </a:lnTo>
                  <a:lnTo>
                    <a:pt x="3412" y="6017"/>
                  </a:lnTo>
                  <a:lnTo>
                    <a:pt x="3375" y="5870"/>
                  </a:lnTo>
                  <a:lnTo>
                    <a:pt x="3339" y="5797"/>
                  </a:lnTo>
                  <a:lnTo>
                    <a:pt x="3265" y="5760"/>
                  </a:lnTo>
                  <a:lnTo>
                    <a:pt x="3119" y="5760"/>
                  </a:lnTo>
                  <a:lnTo>
                    <a:pt x="3082" y="5797"/>
                  </a:lnTo>
                  <a:lnTo>
                    <a:pt x="3082" y="5760"/>
                  </a:lnTo>
                  <a:lnTo>
                    <a:pt x="2935" y="5650"/>
                  </a:lnTo>
                  <a:lnTo>
                    <a:pt x="2752" y="5503"/>
                  </a:lnTo>
                  <a:lnTo>
                    <a:pt x="2825" y="5430"/>
                  </a:lnTo>
                  <a:lnTo>
                    <a:pt x="3302" y="4990"/>
                  </a:lnTo>
                  <a:lnTo>
                    <a:pt x="3375" y="5173"/>
                  </a:lnTo>
                  <a:lnTo>
                    <a:pt x="3449" y="5283"/>
                  </a:lnTo>
                  <a:lnTo>
                    <a:pt x="3559" y="5393"/>
                  </a:lnTo>
                  <a:lnTo>
                    <a:pt x="3669" y="5503"/>
                  </a:lnTo>
                  <a:lnTo>
                    <a:pt x="3816" y="5540"/>
                  </a:lnTo>
                  <a:lnTo>
                    <a:pt x="3926" y="5540"/>
                  </a:lnTo>
                  <a:lnTo>
                    <a:pt x="3999" y="5467"/>
                  </a:lnTo>
                  <a:lnTo>
                    <a:pt x="4036" y="5393"/>
                  </a:lnTo>
                  <a:lnTo>
                    <a:pt x="4036" y="5283"/>
                  </a:lnTo>
                  <a:lnTo>
                    <a:pt x="3889" y="5136"/>
                  </a:lnTo>
                  <a:lnTo>
                    <a:pt x="3742" y="4990"/>
                  </a:lnTo>
                  <a:lnTo>
                    <a:pt x="3632" y="4843"/>
                  </a:lnTo>
                  <a:lnTo>
                    <a:pt x="3595" y="4770"/>
                  </a:lnTo>
                  <a:lnTo>
                    <a:pt x="3595" y="4733"/>
                  </a:lnTo>
                  <a:lnTo>
                    <a:pt x="3926" y="4439"/>
                  </a:lnTo>
                  <a:lnTo>
                    <a:pt x="4146" y="4256"/>
                  </a:lnTo>
                  <a:lnTo>
                    <a:pt x="4182" y="4403"/>
                  </a:lnTo>
                  <a:lnTo>
                    <a:pt x="4256" y="4513"/>
                  </a:lnTo>
                  <a:lnTo>
                    <a:pt x="4329" y="4623"/>
                  </a:lnTo>
                  <a:lnTo>
                    <a:pt x="4439" y="4770"/>
                  </a:lnTo>
                  <a:lnTo>
                    <a:pt x="4586" y="4843"/>
                  </a:lnTo>
                  <a:lnTo>
                    <a:pt x="4696" y="4880"/>
                  </a:lnTo>
                  <a:lnTo>
                    <a:pt x="4806" y="4843"/>
                  </a:lnTo>
                  <a:lnTo>
                    <a:pt x="4843" y="4770"/>
                  </a:lnTo>
                  <a:lnTo>
                    <a:pt x="4879" y="4733"/>
                  </a:lnTo>
                  <a:lnTo>
                    <a:pt x="4879" y="4623"/>
                  </a:lnTo>
                  <a:lnTo>
                    <a:pt x="4843" y="4549"/>
                  </a:lnTo>
                  <a:lnTo>
                    <a:pt x="4769" y="4476"/>
                  </a:lnTo>
                  <a:lnTo>
                    <a:pt x="4623" y="4329"/>
                  </a:lnTo>
                  <a:lnTo>
                    <a:pt x="4513" y="4219"/>
                  </a:lnTo>
                  <a:lnTo>
                    <a:pt x="4476" y="4073"/>
                  </a:lnTo>
                  <a:lnTo>
                    <a:pt x="4476" y="3999"/>
                  </a:lnTo>
                  <a:lnTo>
                    <a:pt x="4989" y="3522"/>
                  </a:lnTo>
                  <a:lnTo>
                    <a:pt x="5063" y="3632"/>
                  </a:lnTo>
                  <a:lnTo>
                    <a:pt x="5173" y="3853"/>
                  </a:lnTo>
                  <a:lnTo>
                    <a:pt x="5356" y="4036"/>
                  </a:lnTo>
                  <a:lnTo>
                    <a:pt x="5430" y="4073"/>
                  </a:lnTo>
                  <a:lnTo>
                    <a:pt x="5503" y="4109"/>
                  </a:lnTo>
                  <a:lnTo>
                    <a:pt x="5576" y="4073"/>
                  </a:lnTo>
                  <a:lnTo>
                    <a:pt x="5650" y="4036"/>
                  </a:lnTo>
                  <a:lnTo>
                    <a:pt x="5686" y="3963"/>
                  </a:lnTo>
                  <a:lnTo>
                    <a:pt x="5686" y="3926"/>
                  </a:lnTo>
                  <a:lnTo>
                    <a:pt x="5686" y="3853"/>
                  </a:lnTo>
                  <a:lnTo>
                    <a:pt x="5650" y="3779"/>
                  </a:lnTo>
                  <a:lnTo>
                    <a:pt x="5246" y="3302"/>
                  </a:lnTo>
                  <a:lnTo>
                    <a:pt x="5980" y="2642"/>
                  </a:lnTo>
                  <a:lnTo>
                    <a:pt x="6016" y="2715"/>
                  </a:lnTo>
                  <a:lnTo>
                    <a:pt x="6163" y="3082"/>
                  </a:lnTo>
                  <a:lnTo>
                    <a:pt x="6200" y="3156"/>
                  </a:lnTo>
                  <a:lnTo>
                    <a:pt x="6237" y="3192"/>
                  </a:lnTo>
                  <a:lnTo>
                    <a:pt x="6383" y="3192"/>
                  </a:lnTo>
                  <a:lnTo>
                    <a:pt x="6457" y="3156"/>
                  </a:lnTo>
                  <a:lnTo>
                    <a:pt x="6493" y="3082"/>
                  </a:lnTo>
                  <a:lnTo>
                    <a:pt x="6530" y="3009"/>
                  </a:lnTo>
                  <a:lnTo>
                    <a:pt x="6493" y="2936"/>
                  </a:lnTo>
                  <a:lnTo>
                    <a:pt x="6383" y="2605"/>
                  </a:lnTo>
                  <a:lnTo>
                    <a:pt x="6273" y="2422"/>
                  </a:lnTo>
                  <a:lnTo>
                    <a:pt x="7007" y="1725"/>
                  </a:lnTo>
                  <a:lnTo>
                    <a:pt x="7044" y="1945"/>
                  </a:lnTo>
                  <a:lnTo>
                    <a:pt x="7080" y="2129"/>
                  </a:lnTo>
                  <a:lnTo>
                    <a:pt x="7154" y="2349"/>
                  </a:lnTo>
                  <a:lnTo>
                    <a:pt x="7227" y="2532"/>
                  </a:lnTo>
                  <a:lnTo>
                    <a:pt x="7300" y="2605"/>
                  </a:lnTo>
                  <a:lnTo>
                    <a:pt x="7410" y="2642"/>
                  </a:lnTo>
                  <a:lnTo>
                    <a:pt x="7557" y="2569"/>
                  </a:lnTo>
                  <a:lnTo>
                    <a:pt x="7630" y="2495"/>
                  </a:lnTo>
                  <a:lnTo>
                    <a:pt x="7667" y="2385"/>
                  </a:lnTo>
                  <a:lnTo>
                    <a:pt x="7667" y="2312"/>
                  </a:lnTo>
                  <a:lnTo>
                    <a:pt x="7630" y="2239"/>
                  </a:lnTo>
                  <a:lnTo>
                    <a:pt x="7557" y="2165"/>
                  </a:lnTo>
                  <a:lnTo>
                    <a:pt x="7484" y="2165"/>
                  </a:lnTo>
                  <a:lnTo>
                    <a:pt x="7337" y="1835"/>
                  </a:lnTo>
                  <a:lnTo>
                    <a:pt x="7227" y="1542"/>
                  </a:lnTo>
                  <a:lnTo>
                    <a:pt x="7740" y="1101"/>
                  </a:lnTo>
                  <a:lnTo>
                    <a:pt x="8217" y="735"/>
                  </a:lnTo>
                  <a:lnTo>
                    <a:pt x="8364" y="625"/>
                  </a:lnTo>
                  <a:lnTo>
                    <a:pt x="8511" y="551"/>
                  </a:lnTo>
                  <a:lnTo>
                    <a:pt x="8841" y="478"/>
                  </a:lnTo>
                  <a:close/>
                  <a:moveTo>
                    <a:pt x="3485" y="7264"/>
                  </a:moveTo>
                  <a:lnTo>
                    <a:pt x="3449" y="7447"/>
                  </a:lnTo>
                  <a:lnTo>
                    <a:pt x="3302" y="7337"/>
                  </a:lnTo>
                  <a:lnTo>
                    <a:pt x="3485" y="7264"/>
                  </a:lnTo>
                  <a:close/>
                  <a:moveTo>
                    <a:pt x="5099" y="6163"/>
                  </a:moveTo>
                  <a:lnTo>
                    <a:pt x="4733" y="7264"/>
                  </a:lnTo>
                  <a:lnTo>
                    <a:pt x="4733" y="7337"/>
                  </a:lnTo>
                  <a:lnTo>
                    <a:pt x="4586" y="7447"/>
                  </a:lnTo>
                  <a:lnTo>
                    <a:pt x="4586" y="7337"/>
                  </a:lnTo>
                  <a:lnTo>
                    <a:pt x="4586" y="7301"/>
                  </a:lnTo>
                  <a:lnTo>
                    <a:pt x="4623" y="6860"/>
                  </a:lnTo>
                  <a:lnTo>
                    <a:pt x="4733" y="6457"/>
                  </a:lnTo>
                  <a:lnTo>
                    <a:pt x="5026" y="6237"/>
                  </a:lnTo>
                  <a:lnTo>
                    <a:pt x="5099" y="6163"/>
                  </a:lnTo>
                  <a:close/>
                  <a:moveTo>
                    <a:pt x="4292" y="6750"/>
                  </a:moveTo>
                  <a:lnTo>
                    <a:pt x="4219" y="7117"/>
                  </a:lnTo>
                  <a:lnTo>
                    <a:pt x="4219" y="7484"/>
                  </a:lnTo>
                  <a:lnTo>
                    <a:pt x="4219" y="7594"/>
                  </a:lnTo>
                  <a:lnTo>
                    <a:pt x="4292" y="7631"/>
                  </a:lnTo>
                  <a:lnTo>
                    <a:pt x="3889" y="7924"/>
                  </a:lnTo>
                  <a:lnTo>
                    <a:pt x="3816" y="7851"/>
                  </a:lnTo>
                  <a:lnTo>
                    <a:pt x="3889" y="7777"/>
                  </a:lnTo>
                  <a:lnTo>
                    <a:pt x="3926" y="7667"/>
                  </a:lnTo>
                  <a:lnTo>
                    <a:pt x="3926" y="7594"/>
                  </a:lnTo>
                  <a:lnTo>
                    <a:pt x="3889" y="7521"/>
                  </a:lnTo>
                  <a:lnTo>
                    <a:pt x="3852" y="7484"/>
                  </a:lnTo>
                  <a:lnTo>
                    <a:pt x="3816" y="7484"/>
                  </a:lnTo>
                  <a:lnTo>
                    <a:pt x="3889" y="7227"/>
                  </a:lnTo>
                  <a:lnTo>
                    <a:pt x="3926" y="7007"/>
                  </a:lnTo>
                  <a:lnTo>
                    <a:pt x="3926" y="6970"/>
                  </a:lnTo>
                  <a:lnTo>
                    <a:pt x="4292" y="6750"/>
                  </a:lnTo>
                  <a:close/>
                  <a:moveTo>
                    <a:pt x="1101" y="6127"/>
                  </a:moveTo>
                  <a:lnTo>
                    <a:pt x="1358" y="6200"/>
                  </a:lnTo>
                  <a:lnTo>
                    <a:pt x="1578" y="6310"/>
                  </a:lnTo>
                  <a:lnTo>
                    <a:pt x="1761" y="6457"/>
                  </a:lnTo>
                  <a:lnTo>
                    <a:pt x="1945" y="6677"/>
                  </a:lnTo>
                  <a:lnTo>
                    <a:pt x="2312" y="7081"/>
                  </a:lnTo>
                  <a:lnTo>
                    <a:pt x="2715" y="7447"/>
                  </a:lnTo>
                  <a:lnTo>
                    <a:pt x="3155" y="7777"/>
                  </a:lnTo>
                  <a:lnTo>
                    <a:pt x="3339" y="7961"/>
                  </a:lnTo>
                  <a:lnTo>
                    <a:pt x="3522" y="8144"/>
                  </a:lnTo>
                  <a:lnTo>
                    <a:pt x="3522" y="8181"/>
                  </a:lnTo>
                  <a:lnTo>
                    <a:pt x="3485" y="8291"/>
                  </a:lnTo>
                  <a:lnTo>
                    <a:pt x="3485" y="8401"/>
                  </a:lnTo>
                  <a:lnTo>
                    <a:pt x="3559" y="8474"/>
                  </a:lnTo>
                  <a:lnTo>
                    <a:pt x="3669" y="8511"/>
                  </a:lnTo>
                  <a:lnTo>
                    <a:pt x="3669" y="8621"/>
                  </a:lnTo>
                  <a:lnTo>
                    <a:pt x="3669" y="8658"/>
                  </a:lnTo>
                  <a:lnTo>
                    <a:pt x="3595" y="8695"/>
                  </a:lnTo>
                  <a:lnTo>
                    <a:pt x="3229" y="8731"/>
                  </a:lnTo>
                  <a:lnTo>
                    <a:pt x="3009" y="8474"/>
                  </a:lnTo>
                  <a:lnTo>
                    <a:pt x="2825" y="8254"/>
                  </a:lnTo>
                  <a:lnTo>
                    <a:pt x="2165" y="7484"/>
                  </a:lnTo>
                  <a:lnTo>
                    <a:pt x="1615" y="6897"/>
                  </a:lnTo>
                  <a:lnTo>
                    <a:pt x="1321" y="6604"/>
                  </a:lnTo>
                  <a:lnTo>
                    <a:pt x="1174" y="6494"/>
                  </a:lnTo>
                  <a:lnTo>
                    <a:pt x="991" y="6420"/>
                  </a:lnTo>
                  <a:lnTo>
                    <a:pt x="1101" y="6127"/>
                  </a:lnTo>
                  <a:close/>
                  <a:moveTo>
                    <a:pt x="8731" y="1"/>
                  </a:moveTo>
                  <a:lnTo>
                    <a:pt x="8474" y="74"/>
                  </a:lnTo>
                  <a:lnTo>
                    <a:pt x="8217" y="184"/>
                  </a:lnTo>
                  <a:lnTo>
                    <a:pt x="7997" y="331"/>
                  </a:lnTo>
                  <a:lnTo>
                    <a:pt x="7777" y="478"/>
                  </a:lnTo>
                  <a:lnTo>
                    <a:pt x="7154" y="1028"/>
                  </a:lnTo>
                  <a:lnTo>
                    <a:pt x="6530" y="1578"/>
                  </a:lnTo>
                  <a:lnTo>
                    <a:pt x="4036" y="3779"/>
                  </a:lnTo>
                  <a:lnTo>
                    <a:pt x="2825" y="4843"/>
                  </a:lnTo>
                  <a:lnTo>
                    <a:pt x="2312" y="5283"/>
                  </a:lnTo>
                  <a:lnTo>
                    <a:pt x="2092" y="5540"/>
                  </a:lnTo>
                  <a:lnTo>
                    <a:pt x="1871" y="5797"/>
                  </a:lnTo>
                  <a:lnTo>
                    <a:pt x="1761" y="5833"/>
                  </a:lnTo>
                  <a:lnTo>
                    <a:pt x="1725" y="5943"/>
                  </a:lnTo>
                  <a:lnTo>
                    <a:pt x="1541" y="5833"/>
                  </a:lnTo>
                  <a:lnTo>
                    <a:pt x="1358" y="5797"/>
                  </a:lnTo>
                  <a:lnTo>
                    <a:pt x="1174" y="5760"/>
                  </a:lnTo>
                  <a:lnTo>
                    <a:pt x="954" y="5760"/>
                  </a:lnTo>
                  <a:lnTo>
                    <a:pt x="844" y="5797"/>
                  </a:lnTo>
                  <a:lnTo>
                    <a:pt x="771" y="5907"/>
                  </a:lnTo>
                  <a:lnTo>
                    <a:pt x="624" y="6420"/>
                  </a:lnTo>
                  <a:lnTo>
                    <a:pt x="624" y="6494"/>
                  </a:lnTo>
                  <a:lnTo>
                    <a:pt x="661" y="6567"/>
                  </a:lnTo>
                  <a:lnTo>
                    <a:pt x="698" y="6604"/>
                  </a:lnTo>
                  <a:lnTo>
                    <a:pt x="771" y="6640"/>
                  </a:lnTo>
                  <a:lnTo>
                    <a:pt x="918" y="6860"/>
                  </a:lnTo>
                  <a:lnTo>
                    <a:pt x="1101" y="7081"/>
                  </a:lnTo>
                  <a:lnTo>
                    <a:pt x="1505" y="7484"/>
                  </a:lnTo>
                  <a:lnTo>
                    <a:pt x="2385" y="8511"/>
                  </a:lnTo>
                  <a:lnTo>
                    <a:pt x="2715" y="8951"/>
                  </a:lnTo>
                  <a:lnTo>
                    <a:pt x="2935" y="9171"/>
                  </a:lnTo>
                  <a:lnTo>
                    <a:pt x="3155" y="9318"/>
                  </a:lnTo>
                  <a:lnTo>
                    <a:pt x="3302" y="9355"/>
                  </a:lnTo>
                  <a:lnTo>
                    <a:pt x="3412" y="9355"/>
                  </a:lnTo>
                  <a:lnTo>
                    <a:pt x="3522" y="9281"/>
                  </a:lnTo>
                  <a:lnTo>
                    <a:pt x="3595" y="9171"/>
                  </a:lnTo>
                  <a:lnTo>
                    <a:pt x="3816" y="9135"/>
                  </a:lnTo>
                  <a:lnTo>
                    <a:pt x="3962" y="9061"/>
                  </a:lnTo>
                  <a:lnTo>
                    <a:pt x="4072" y="8951"/>
                  </a:lnTo>
                  <a:lnTo>
                    <a:pt x="4146" y="8805"/>
                  </a:lnTo>
                  <a:lnTo>
                    <a:pt x="4146" y="8548"/>
                  </a:lnTo>
                  <a:lnTo>
                    <a:pt x="4109" y="8328"/>
                  </a:lnTo>
                  <a:lnTo>
                    <a:pt x="5320" y="7557"/>
                  </a:lnTo>
                  <a:lnTo>
                    <a:pt x="6530" y="6750"/>
                  </a:lnTo>
                  <a:lnTo>
                    <a:pt x="7667" y="5907"/>
                  </a:lnTo>
                  <a:lnTo>
                    <a:pt x="8804" y="5026"/>
                  </a:lnTo>
                  <a:lnTo>
                    <a:pt x="9281" y="4660"/>
                  </a:lnTo>
                  <a:lnTo>
                    <a:pt x="9721" y="4219"/>
                  </a:lnTo>
                  <a:lnTo>
                    <a:pt x="10125" y="3743"/>
                  </a:lnTo>
                  <a:lnTo>
                    <a:pt x="10308" y="3486"/>
                  </a:lnTo>
                  <a:lnTo>
                    <a:pt x="10455" y="3229"/>
                  </a:lnTo>
                  <a:lnTo>
                    <a:pt x="10602" y="2972"/>
                  </a:lnTo>
                  <a:lnTo>
                    <a:pt x="10712" y="2679"/>
                  </a:lnTo>
                  <a:lnTo>
                    <a:pt x="10785" y="2385"/>
                  </a:lnTo>
                  <a:lnTo>
                    <a:pt x="10822" y="2129"/>
                  </a:lnTo>
                  <a:lnTo>
                    <a:pt x="10822" y="1835"/>
                  </a:lnTo>
                  <a:lnTo>
                    <a:pt x="10785" y="1542"/>
                  </a:lnTo>
                  <a:lnTo>
                    <a:pt x="10675" y="1248"/>
                  </a:lnTo>
                  <a:lnTo>
                    <a:pt x="10528" y="955"/>
                  </a:lnTo>
                  <a:lnTo>
                    <a:pt x="10382" y="735"/>
                  </a:lnTo>
                  <a:lnTo>
                    <a:pt x="10198" y="515"/>
                  </a:lnTo>
                  <a:lnTo>
                    <a:pt x="9978" y="368"/>
                  </a:lnTo>
                  <a:lnTo>
                    <a:pt x="9758" y="221"/>
                  </a:lnTo>
                  <a:lnTo>
                    <a:pt x="9501" y="111"/>
                  </a:lnTo>
                  <a:lnTo>
                    <a:pt x="9281" y="38"/>
                  </a:lnTo>
                  <a:lnTo>
                    <a:pt x="8988" y="1"/>
                  </a:lnTo>
                  <a:close/>
                  <a:moveTo>
                    <a:pt x="1981" y="12399"/>
                  </a:moveTo>
                  <a:lnTo>
                    <a:pt x="1981" y="12509"/>
                  </a:lnTo>
                  <a:lnTo>
                    <a:pt x="1981" y="12656"/>
                  </a:lnTo>
                  <a:lnTo>
                    <a:pt x="1908" y="12913"/>
                  </a:lnTo>
                  <a:lnTo>
                    <a:pt x="1798" y="12913"/>
                  </a:lnTo>
                  <a:lnTo>
                    <a:pt x="1871" y="12656"/>
                  </a:lnTo>
                  <a:lnTo>
                    <a:pt x="1981" y="12399"/>
                  </a:lnTo>
                  <a:close/>
                  <a:moveTo>
                    <a:pt x="1651" y="9391"/>
                  </a:moveTo>
                  <a:lnTo>
                    <a:pt x="1688" y="9575"/>
                  </a:lnTo>
                  <a:lnTo>
                    <a:pt x="1908" y="10198"/>
                  </a:lnTo>
                  <a:lnTo>
                    <a:pt x="2348" y="11372"/>
                  </a:lnTo>
                  <a:lnTo>
                    <a:pt x="2422" y="11739"/>
                  </a:lnTo>
                  <a:lnTo>
                    <a:pt x="2458" y="12106"/>
                  </a:lnTo>
                  <a:lnTo>
                    <a:pt x="2422" y="12436"/>
                  </a:lnTo>
                  <a:lnTo>
                    <a:pt x="2348" y="12619"/>
                  </a:lnTo>
                  <a:lnTo>
                    <a:pt x="2275" y="12766"/>
                  </a:lnTo>
                  <a:lnTo>
                    <a:pt x="2312" y="12583"/>
                  </a:lnTo>
                  <a:lnTo>
                    <a:pt x="2275" y="12436"/>
                  </a:lnTo>
                  <a:lnTo>
                    <a:pt x="2202" y="12326"/>
                  </a:lnTo>
                  <a:lnTo>
                    <a:pt x="2128" y="12216"/>
                  </a:lnTo>
                  <a:lnTo>
                    <a:pt x="2018" y="12179"/>
                  </a:lnTo>
                  <a:lnTo>
                    <a:pt x="1871" y="12179"/>
                  </a:lnTo>
                  <a:lnTo>
                    <a:pt x="1835" y="12253"/>
                  </a:lnTo>
                  <a:lnTo>
                    <a:pt x="1835" y="12326"/>
                  </a:lnTo>
                  <a:lnTo>
                    <a:pt x="1578" y="12656"/>
                  </a:lnTo>
                  <a:lnTo>
                    <a:pt x="1505" y="12840"/>
                  </a:lnTo>
                  <a:lnTo>
                    <a:pt x="1431" y="13023"/>
                  </a:lnTo>
                  <a:lnTo>
                    <a:pt x="1358" y="13023"/>
                  </a:lnTo>
                  <a:lnTo>
                    <a:pt x="1578" y="12509"/>
                  </a:lnTo>
                  <a:lnTo>
                    <a:pt x="1761" y="11996"/>
                  </a:lnTo>
                  <a:lnTo>
                    <a:pt x="1761" y="11959"/>
                  </a:lnTo>
                  <a:lnTo>
                    <a:pt x="1725" y="11922"/>
                  </a:lnTo>
                  <a:lnTo>
                    <a:pt x="1688" y="11922"/>
                  </a:lnTo>
                  <a:lnTo>
                    <a:pt x="1651" y="11959"/>
                  </a:lnTo>
                  <a:lnTo>
                    <a:pt x="1321" y="12399"/>
                  </a:lnTo>
                  <a:lnTo>
                    <a:pt x="1028" y="12913"/>
                  </a:lnTo>
                  <a:lnTo>
                    <a:pt x="881" y="12840"/>
                  </a:lnTo>
                  <a:lnTo>
                    <a:pt x="881" y="12729"/>
                  </a:lnTo>
                  <a:lnTo>
                    <a:pt x="1028" y="12436"/>
                  </a:lnTo>
                  <a:lnTo>
                    <a:pt x="1174" y="12143"/>
                  </a:lnTo>
                  <a:lnTo>
                    <a:pt x="1358" y="11849"/>
                  </a:lnTo>
                  <a:lnTo>
                    <a:pt x="1541" y="11556"/>
                  </a:lnTo>
                  <a:lnTo>
                    <a:pt x="1541" y="11519"/>
                  </a:lnTo>
                  <a:lnTo>
                    <a:pt x="1505" y="11482"/>
                  </a:lnTo>
                  <a:lnTo>
                    <a:pt x="1468" y="11519"/>
                  </a:lnTo>
                  <a:lnTo>
                    <a:pt x="1138" y="11812"/>
                  </a:lnTo>
                  <a:lnTo>
                    <a:pt x="954" y="11996"/>
                  </a:lnTo>
                  <a:lnTo>
                    <a:pt x="808" y="12179"/>
                  </a:lnTo>
                  <a:lnTo>
                    <a:pt x="698" y="12399"/>
                  </a:lnTo>
                  <a:lnTo>
                    <a:pt x="588" y="12619"/>
                  </a:lnTo>
                  <a:lnTo>
                    <a:pt x="551" y="12583"/>
                  </a:lnTo>
                  <a:lnTo>
                    <a:pt x="624" y="12473"/>
                  </a:lnTo>
                  <a:lnTo>
                    <a:pt x="661" y="12363"/>
                  </a:lnTo>
                  <a:lnTo>
                    <a:pt x="1138" y="11629"/>
                  </a:lnTo>
                  <a:lnTo>
                    <a:pt x="1321" y="11262"/>
                  </a:lnTo>
                  <a:lnTo>
                    <a:pt x="1468" y="10859"/>
                  </a:lnTo>
                  <a:lnTo>
                    <a:pt x="1431" y="10822"/>
                  </a:lnTo>
                  <a:lnTo>
                    <a:pt x="1395" y="10822"/>
                  </a:lnTo>
                  <a:lnTo>
                    <a:pt x="1064" y="11189"/>
                  </a:lnTo>
                  <a:lnTo>
                    <a:pt x="734" y="11556"/>
                  </a:lnTo>
                  <a:lnTo>
                    <a:pt x="844" y="11372"/>
                  </a:lnTo>
                  <a:lnTo>
                    <a:pt x="1248" y="10749"/>
                  </a:lnTo>
                  <a:lnTo>
                    <a:pt x="1651" y="10125"/>
                  </a:lnTo>
                  <a:lnTo>
                    <a:pt x="1651" y="10052"/>
                  </a:lnTo>
                  <a:lnTo>
                    <a:pt x="1615" y="9978"/>
                  </a:lnTo>
                  <a:lnTo>
                    <a:pt x="1505" y="9978"/>
                  </a:lnTo>
                  <a:lnTo>
                    <a:pt x="1321" y="10162"/>
                  </a:lnTo>
                  <a:lnTo>
                    <a:pt x="1505" y="9795"/>
                  </a:lnTo>
                  <a:lnTo>
                    <a:pt x="1651" y="9391"/>
                  </a:lnTo>
                  <a:close/>
                  <a:moveTo>
                    <a:pt x="1541" y="8768"/>
                  </a:moveTo>
                  <a:lnTo>
                    <a:pt x="1468" y="8805"/>
                  </a:lnTo>
                  <a:lnTo>
                    <a:pt x="1395" y="8915"/>
                  </a:lnTo>
                  <a:lnTo>
                    <a:pt x="1395" y="9025"/>
                  </a:lnTo>
                  <a:lnTo>
                    <a:pt x="1395" y="9061"/>
                  </a:lnTo>
                  <a:lnTo>
                    <a:pt x="1211" y="9355"/>
                  </a:lnTo>
                  <a:lnTo>
                    <a:pt x="1101" y="9648"/>
                  </a:lnTo>
                  <a:lnTo>
                    <a:pt x="661" y="10602"/>
                  </a:lnTo>
                  <a:lnTo>
                    <a:pt x="294" y="11409"/>
                  </a:lnTo>
                  <a:lnTo>
                    <a:pt x="147" y="11812"/>
                  </a:lnTo>
                  <a:lnTo>
                    <a:pt x="37" y="12253"/>
                  </a:lnTo>
                  <a:lnTo>
                    <a:pt x="1" y="12399"/>
                  </a:lnTo>
                  <a:lnTo>
                    <a:pt x="1" y="12509"/>
                  </a:lnTo>
                  <a:lnTo>
                    <a:pt x="74" y="12729"/>
                  </a:lnTo>
                  <a:lnTo>
                    <a:pt x="221" y="12913"/>
                  </a:lnTo>
                  <a:lnTo>
                    <a:pt x="404" y="13096"/>
                  </a:lnTo>
                  <a:lnTo>
                    <a:pt x="441" y="13170"/>
                  </a:lnTo>
                  <a:lnTo>
                    <a:pt x="514" y="13206"/>
                  </a:lnTo>
                  <a:lnTo>
                    <a:pt x="588" y="13243"/>
                  </a:lnTo>
                  <a:lnTo>
                    <a:pt x="661" y="13243"/>
                  </a:lnTo>
                  <a:lnTo>
                    <a:pt x="734" y="13280"/>
                  </a:lnTo>
                  <a:lnTo>
                    <a:pt x="881" y="13353"/>
                  </a:lnTo>
                  <a:lnTo>
                    <a:pt x="954" y="13426"/>
                  </a:lnTo>
                  <a:lnTo>
                    <a:pt x="1101" y="13426"/>
                  </a:lnTo>
                  <a:lnTo>
                    <a:pt x="1431" y="13536"/>
                  </a:lnTo>
                  <a:lnTo>
                    <a:pt x="1468" y="13573"/>
                  </a:lnTo>
                  <a:lnTo>
                    <a:pt x="1688" y="13573"/>
                  </a:lnTo>
                  <a:lnTo>
                    <a:pt x="1908" y="13536"/>
                  </a:lnTo>
                  <a:lnTo>
                    <a:pt x="2128" y="13463"/>
                  </a:lnTo>
                  <a:lnTo>
                    <a:pt x="2312" y="13390"/>
                  </a:lnTo>
                  <a:lnTo>
                    <a:pt x="2495" y="13280"/>
                  </a:lnTo>
                  <a:lnTo>
                    <a:pt x="2605" y="13133"/>
                  </a:lnTo>
                  <a:lnTo>
                    <a:pt x="2715" y="12986"/>
                  </a:lnTo>
                  <a:lnTo>
                    <a:pt x="2788" y="12840"/>
                  </a:lnTo>
                  <a:lnTo>
                    <a:pt x="2862" y="12693"/>
                  </a:lnTo>
                  <a:lnTo>
                    <a:pt x="2935" y="12326"/>
                  </a:lnTo>
                  <a:lnTo>
                    <a:pt x="2935" y="11959"/>
                  </a:lnTo>
                  <a:lnTo>
                    <a:pt x="2862" y="11592"/>
                  </a:lnTo>
                  <a:lnTo>
                    <a:pt x="2788" y="11226"/>
                  </a:lnTo>
                  <a:lnTo>
                    <a:pt x="2678" y="10895"/>
                  </a:lnTo>
                  <a:lnTo>
                    <a:pt x="2055" y="9061"/>
                  </a:lnTo>
                  <a:lnTo>
                    <a:pt x="1981" y="8951"/>
                  </a:lnTo>
                  <a:lnTo>
                    <a:pt x="1871" y="8878"/>
                  </a:lnTo>
                  <a:lnTo>
                    <a:pt x="1761" y="8805"/>
                  </a:lnTo>
                  <a:lnTo>
                    <a:pt x="1651" y="8768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srgbClr val="A4C2F4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0" name="Shape 310"/>
            <p:cNvSpPr/>
            <p:nvPr/>
          </p:nvSpPr>
          <p:spPr>
            <a:xfrm>
              <a:off x="6351100" y="3281600"/>
              <a:ext cx="366850" cy="361350"/>
            </a:xfrm>
            <a:custGeom>
              <a:avLst/>
              <a:gdLst/>
              <a:ahLst/>
              <a:cxnLst/>
              <a:rect l="0" t="0" r="0" b="0"/>
              <a:pathLst>
                <a:path w="14674" h="14454" extrusionOk="0">
                  <a:moveTo>
                    <a:pt x="7887" y="3779"/>
                  </a:moveTo>
                  <a:lnTo>
                    <a:pt x="7961" y="3816"/>
                  </a:lnTo>
                  <a:lnTo>
                    <a:pt x="8071" y="3889"/>
                  </a:lnTo>
                  <a:lnTo>
                    <a:pt x="8218" y="4072"/>
                  </a:lnTo>
                  <a:lnTo>
                    <a:pt x="8291" y="4292"/>
                  </a:lnTo>
                  <a:lnTo>
                    <a:pt x="8364" y="4513"/>
                  </a:lnTo>
                  <a:lnTo>
                    <a:pt x="8401" y="4696"/>
                  </a:lnTo>
                  <a:lnTo>
                    <a:pt x="8401" y="4916"/>
                  </a:lnTo>
                  <a:lnTo>
                    <a:pt x="8401" y="5099"/>
                  </a:lnTo>
                  <a:lnTo>
                    <a:pt x="8291" y="5283"/>
                  </a:lnTo>
                  <a:lnTo>
                    <a:pt x="8144" y="4659"/>
                  </a:lnTo>
                  <a:lnTo>
                    <a:pt x="8034" y="4219"/>
                  </a:lnTo>
                  <a:lnTo>
                    <a:pt x="7961" y="3999"/>
                  </a:lnTo>
                  <a:lnTo>
                    <a:pt x="7887" y="3779"/>
                  </a:lnTo>
                  <a:close/>
                  <a:moveTo>
                    <a:pt x="4329" y="5063"/>
                  </a:moveTo>
                  <a:lnTo>
                    <a:pt x="4476" y="5209"/>
                  </a:lnTo>
                  <a:lnTo>
                    <a:pt x="4586" y="5356"/>
                  </a:lnTo>
                  <a:lnTo>
                    <a:pt x="4696" y="5503"/>
                  </a:lnTo>
                  <a:lnTo>
                    <a:pt x="4769" y="5686"/>
                  </a:lnTo>
                  <a:lnTo>
                    <a:pt x="4769" y="5870"/>
                  </a:lnTo>
                  <a:lnTo>
                    <a:pt x="4769" y="6053"/>
                  </a:lnTo>
                  <a:lnTo>
                    <a:pt x="4659" y="6126"/>
                  </a:lnTo>
                  <a:lnTo>
                    <a:pt x="4549" y="6237"/>
                  </a:lnTo>
                  <a:lnTo>
                    <a:pt x="4439" y="5980"/>
                  </a:lnTo>
                  <a:lnTo>
                    <a:pt x="4329" y="5686"/>
                  </a:lnTo>
                  <a:lnTo>
                    <a:pt x="4293" y="5393"/>
                  </a:lnTo>
                  <a:lnTo>
                    <a:pt x="4293" y="5209"/>
                  </a:lnTo>
                  <a:lnTo>
                    <a:pt x="4293" y="5136"/>
                  </a:lnTo>
                  <a:lnTo>
                    <a:pt x="4329" y="5063"/>
                  </a:lnTo>
                  <a:close/>
                  <a:moveTo>
                    <a:pt x="6604" y="7594"/>
                  </a:moveTo>
                  <a:lnTo>
                    <a:pt x="6714" y="7667"/>
                  </a:lnTo>
                  <a:lnTo>
                    <a:pt x="6787" y="7814"/>
                  </a:lnTo>
                  <a:lnTo>
                    <a:pt x="6934" y="8071"/>
                  </a:lnTo>
                  <a:lnTo>
                    <a:pt x="7337" y="8694"/>
                  </a:lnTo>
                  <a:lnTo>
                    <a:pt x="7117" y="8878"/>
                  </a:lnTo>
                  <a:lnTo>
                    <a:pt x="7080" y="8768"/>
                  </a:lnTo>
                  <a:lnTo>
                    <a:pt x="6860" y="8474"/>
                  </a:lnTo>
                  <a:lnTo>
                    <a:pt x="6677" y="8144"/>
                  </a:lnTo>
                  <a:lnTo>
                    <a:pt x="6567" y="7887"/>
                  </a:lnTo>
                  <a:lnTo>
                    <a:pt x="6420" y="7667"/>
                  </a:lnTo>
                  <a:lnTo>
                    <a:pt x="6604" y="7594"/>
                  </a:lnTo>
                  <a:close/>
                  <a:moveTo>
                    <a:pt x="5283" y="8107"/>
                  </a:moveTo>
                  <a:lnTo>
                    <a:pt x="5356" y="8144"/>
                  </a:lnTo>
                  <a:lnTo>
                    <a:pt x="5833" y="9428"/>
                  </a:lnTo>
                  <a:lnTo>
                    <a:pt x="5650" y="9501"/>
                  </a:lnTo>
                  <a:lnTo>
                    <a:pt x="5686" y="9318"/>
                  </a:lnTo>
                  <a:lnTo>
                    <a:pt x="5650" y="9208"/>
                  </a:lnTo>
                  <a:lnTo>
                    <a:pt x="5613" y="9061"/>
                  </a:lnTo>
                  <a:lnTo>
                    <a:pt x="5503" y="8768"/>
                  </a:lnTo>
                  <a:lnTo>
                    <a:pt x="5246" y="8107"/>
                  </a:lnTo>
                  <a:close/>
                  <a:moveTo>
                    <a:pt x="7337" y="9905"/>
                  </a:moveTo>
                  <a:lnTo>
                    <a:pt x="7337" y="10235"/>
                  </a:lnTo>
                  <a:lnTo>
                    <a:pt x="7190" y="9978"/>
                  </a:lnTo>
                  <a:lnTo>
                    <a:pt x="7337" y="9905"/>
                  </a:lnTo>
                  <a:close/>
                  <a:moveTo>
                    <a:pt x="9721" y="9061"/>
                  </a:moveTo>
                  <a:lnTo>
                    <a:pt x="9832" y="9281"/>
                  </a:lnTo>
                  <a:lnTo>
                    <a:pt x="9942" y="9501"/>
                  </a:lnTo>
                  <a:lnTo>
                    <a:pt x="10052" y="9685"/>
                  </a:lnTo>
                  <a:lnTo>
                    <a:pt x="10162" y="9868"/>
                  </a:lnTo>
                  <a:lnTo>
                    <a:pt x="10198" y="10015"/>
                  </a:lnTo>
                  <a:lnTo>
                    <a:pt x="10198" y="10161"/>
                  </a:lnTo>
                  <a:lnTo>
                    <a:pt x="10198" y="10308"/>
                  </a:lnTo>
                  <a:lnTo>
                    <a:pt x="10125" y="10455"/>
                  </a:lnTo>
                  <a:lnTo>
                    <a:pt x="10052" y="10345"/>
                  </a:lnTo>
                  <a:lnTo>
                    <a:pt x="9978" y="10308"/>
                  </a:lnTo>
                  <a:lnTo>
                    <a:pt x="9758" y="9758"/>
                  </a:lnTo>
                  <a:lnTo>
                    <a:pt x="9685" y="9464"/>
                  </a:lnTo>
                  <a:lnTo>
                    <a:pt x="9575" y="9171"/>
                  </a:lnTo>
                  <a:lnTo>
                    <a:pt x="9648" y="9134"/>
                  </a:lnTo>
                  <a:lnTo>
                    <a:pt x="9721" y="9061"/>
                  </a:lnTo>
                  <a:close/>
                  <a:moveTo>
                    <a:pt x="7667" y="9758"/>
                  </a:moveTo>
                  <a:lnTo>
                    <a:pt x="7777" y="9795"/>
                  </a:lnTo>
                  <a:lnTo>
                    <a:pt x="7924" y="9868"/>
                  </a:lnTo>
                  <a:lnTo>
                    <a:pt x="8071" y="10015"/>
                  </a:lnTo>
                  <a:lnTo>
                    <a:pt x="8181" y="10235"/>
                  </a:lnTo>
                  <a:lnTo>
                    <a:pt x="8291" y="10638"/>
                  </a:lnTo>
                  <a:lnTo>
                    <a:pt x="8328" y="10822"/>
                  </a:lnTo>
                  <a:lnTo>
                    <a:pt x="8328" y="10968"/>
                  </a:lnTo>
                  <a:lnTo>
                    <a:pt x="8291" y="11115"/>
                  </a:lnTo>
                  <a:lnTo>
                    <a:pt x="8181" y="11189"/>
                  </a:lnTo>
                  <a:lnTo>
                    <a:pt x="8181" y="11115"/>
                  </a:lnTo>
                  <a:lnTo>
                    <a:pt x="8144" y="11005"/>
                  </a:lnTo>
                  <a:lnTo>
                    <a:pt x="8071" y="10968"/>
                  </a:lnTo>
                  <a:lnTo>
                    <a:pt x="7997" y="10895"/>
                  </a:lnTo>
                  <a:lnTo>
                    <a:pt x="7887" y="10675"/>
                  </a:lnTo>
                  <a:lnTo>
                    <a:pt x="7814" y="10382"/>
                  </a:lnTo>
                  <a:lnTo>
                    <a:pt x="7741" y="9831"/>
                  </a:lnTo>
                  <a:lnTo>
                    <a:pt x="7667" y="9758"/>
                  </a:lnTo>
                  <a:close/>
                  <a:moveTo>
                    <a:pt x="10162" y="1321"/>
                  </a:moveTo>
                  <a:lnTo>
                    <a:pt x="10198" y="1541"/>
                  </a:lnTo>
                  <a:lnTo>
                    <a:pt x="10272" y="1725"/>
                  </a:lnTo>
                  <a:lnTo>
                    <a:pt x="10455" y="2092"/>
                  </a:lnTo>
                  <a:lnTo>
                    <a:pt x="10932" y="3229"/>
                  </a:lnTo>
                  <a:lnTo>
                    <a:pt x="10969" y="3302"/>
                  </a:lnTo>
                  <a:lnTo>
                    <a:pt x="10749" y="3375"/>
                  </a:lnTo>
                  <a:lnTo>
                    <a:pt x="10528" y="3449"/>
                  </a:lnTo>
                  <a:lnTo>
                    <a:pt x="9758" y="3742"/>
                  </a:lnTo>
                  <a:lnTo>
                    <a:pt x="8988" y="4146"/>
                  </a:lnTo>
                  <a:lnTo>
                    <a:pt x="8841" y="4219"/>
                  </a:lnTo>
                  <a:lnTo>
                    <a:pt x="8731" y="4329"/>
                  </a:lnTo>
                  <a:lnTo>
                    <a:pt x="8658" y="4072"/>
                  </a:lnTo>
                  <a:lnTo>
                    <a:pt x="8511" y="3816"/>
                  </a:lnTo>
                  <a:lnTo>
                    <a:pt x="8364" y="3595"/>
                  </a:lnTo>
                  <a:lnTo>
                    <a:pt x="8254" y="3522"/>
                  </a:lnTo>
                  <a:lnTo>
                    <a:pt x="8144" y="3449"/>
                  </a:lnTo>
                  <a:lnTo>
                    <a:pt x="7997" y="3412"/>
                  </a:lnTo>
                  <a:lnTo>
                    <a:pt x="7851" y="3375"/>
                  </a:lnTo>
                  <a:lnTo>
                    <a:pt x="7777" y="3375"/>
                  </a:lnTo>
                  <a:lnTo>
                    <a:pt x="7704" y="3412"/>
                  </a:lnTo>
                  <a:lnTo>
                    <a:pt x="7667" y="3485"/>
                  </a:lnTo>
                  <a:lnTo>
                    <a:pt x="7667" y="3559"/>
                  </a:lnTo>
                  <a:lnTo>
                    <a:pt x="7484" y="3595"/>
                  </a:lnTo>
                  <a:lnTo>
                    <a:pt x="7337" y="3706"/>
                  </a:lnTo>
                  <a:lnTo>
                    <a:pt x="7190" y="3852"/>
                  </a:lnTo>
                  <a:lnTo>
                    <a:pt x="7044" y="3999"/>
                  </a:lnTo>
                  <a:lnTo>
                    <a:pt x="7007" y="4109"/>
                  </a:lnTo>
                  <a:lnTo>
                    <a:pt x="7044" y="4219"/>
                  </a:lnTo>
                  <a:lnTo>
                    <a:pt x="7264" y="4696"/>
                  </a:lnTo>
                  <a:lnTo>
                    <a:pt x="7080" y="4769"/>
                  </a:lnTo>
                  <a:lnTo>
                    <a:pt x="6310" y="5026"/>
                  </a:lnTo>
                  <a:lnTo>
                    <a:pt x="5576" y="5283"/>
                  </a:lnTo>
                  <a:lnTo>
                    <a:pt x="5320" y="5356"/>
                  </a:lnTo>
                  <a:lnTo>
                    <a:pt x="5210" y="5393"/>
                  </a:lnTo>
                  <a:lnTo>
                    <a:pt x="5136" y="5466"/>
                  </a:lnTo>
                  <a:lnTo>
                    <a:pt x="5100" y="5356"/>
                  </a:lnTo>
                  <a:lnTo>
                    <a:pt x="4916" y="5063"/>
                  </a:lnTo>
                  <a:lnTo>
                    <a:pt x="4806" y="4879"/>
                  </a:lnTo>
                  <a:lnTo>
                    <a:pt x="4659" y="4733"/>
                  </a:lnTo>
                  <a:lnTo>
                    <a:pt x="4513" y="4623"/>
                  </a:lnTo>
                  <a:lnTo>
                    <a:pt x="4329" y="4549"/>
                  </a:lnTo>
                  <a:lnTo>
                    <a:pt x="4183" y="4513"/>
                  </a:lnTo>
                  <a:lnTo>
                    <a:pt x="4036" y="4586"/>
                  </a:lnTo>
                  <a:lnTo>
                    <a:pt x="3852" y="4586"/>
                  </a:lnTo>
                  <a:lnTo>
                    <a:pt x="3779" y="4623"/>
                  </a:lnTo>
                  <a:lnTo>
                    <a:pt x="3742" y="4696"/>
                  </a:lnTo>
                  <a:lnTo>
                    <a:pt x="3706" y="4989"/>
                  </a:lnTo>
                  <a:lnTo>
                    <a:pt x="3706" y="5283"/>
                  </a:lnTo>
                  <a:lnTo>
                    <a:pt x="3742" y="5576"/>
                  </a:lnTo>
                  <a:lnTo>
                    <a:pt x="3816" y="5870"/>
                  </a:lnTo>
                  <a:lnTo>
                    <a:pt x="3596" y="5833"/>
                  </a:lnTo>
                  <a:lnTo>
                    <a:pt x="3376" y="5870"/>
                  </a:lnTo>
                  <a:lnTo>
                    <a:pt x="2972" y="6016"/>
                  </a:lnTo>
                  <a:lnTo>
                    <a:pt x="2422" y="6163"/>
                  </a:lnTo>
                  <a:lnTo>
                    <a:pt x="2165" y="6273"/>
                  </a:lnTo>
                  <a:lnTo>
                    <a:pt x="2055" y="6347"/>
                  </a:lnTo>
                  <a:lnTo>
                    <a:pt x="1945" y="6457"/>
                  </a:lnTo>
                  <a:lnTo>
                    <a:pt x="1945" y="6530"/>
                  </a:lnTo>
                  <a:lnTo>
                    <a:pt x="1982" y="6567"/>
                  </a:lnTo>
                  <a:lnTo>
                    <a:pt x="2238" y="6603"/>
                  </a:lnTo>
                  <a:lnTo>
                    <a:pt x="2459" y="6567"/>
                  </a:lnTo>
                  <a:lnTo>
                    <a:pt x="2972" y="6457"/>
                  </a:lnTo>
                  <a:lnTo>
                    <a:pt x="3449" y="6347"/>
                  </a:lnTo>
                  <a:lnTo>
                    <a:pt x="3706" y="6237"/>
                  </a:lnTo>
                  <a:lnTo>
                    <a:pt x="3816" y="6163"/>
                  </a:lnTo>
                  <a:lnTo>
                    <a:pt x="3889" y="6090"/>
                  </a:lnTo>
                  <a:lnTo>
                    <a:pt x="4073" y="6383"/>
                  </a:lnTo>
                  <a:lnTo>
                    <a:pt x="4256" y="6677"/>
                  </a:lnTo>
                  <a:lnTo>
                    <a:pt x="4293" y="6713"/>
                  </a:lnTo>
                  <a:lnTo>
                    <a:pt x="4366" y="6823"/>
                  </a:lnTo>
                  <a:lnTo>
                    <a:pt x="4549" y="6970"/>
                  </a:lnTo>
                  <a:lnTo>
                    <a:pt x="4659" y="7007"/>
                  </a:lnTo>
                  <a:lnTo>
                    <a:pt x="4733" y="7044"/>
                  </a:lnTo>
                  <a:lnTo>
                    <a:pt x="4806" y="7007"/>
                  </a:lnTo>
                  <a:lnTo>
                    <a:pt x="4879" y="6933"/>
                  </a:lnTo>
                  <a:lnTo>
                    <a:pt x="5063" y="6640"/>
                  </a:lnTo>
                  <a:lnTo>
                    <a:pt x="5173" y="6347"/>
                  </a:lnTo>
                  <a:lnTo>
                    <a:pt x="5210" y="6053"/>
                  </a:lnTo>
                  <a:lnTo>
                    <a:pt x="5210" y="5760"/>
                  </a:lnTo>
                  <a:lnTo>
                    <a:pt x="5320" y="5760"/>
                  </a:lnTo>
                  <a:lnTo>
                    <a:pt x="5430" y="5723"/>
                  </a:lnTo>
                  <a:lnTo>
                    <a:pt x="5686" y="5650"/>
                  </a:lnTo>
                  <a:lnTo>
                    <a:pt x="6457" y="5430"/>
                  </a:lnTo>
                  <a:lnTo>
                    <a:pt x="7190" y="5173"/>
                  </a:lnTo>
                  <a:lnTo>
                    <a:pt x="7447" y="5063"/>
                  </a:lnTo>
                  <a:lnTo>
                    <a:pt x="7631" y="5430"/>
                  </a:lnTo>
                  <a:lnTo>
                    <a:pt x="7704" y="5613"/>
                  </a:lnTo>
                  <a:lnTo>
                    <a:pt x="7814" y="5760"/>
                  </a:lnTo>
                  <a:lnTo>
                    <a:pt x="7924" y="5833"/>
                  </a:lnTo>
                  <a:lnTo>
                    <a:pt x="8218" y="5833"/>
                  </a:lnTo>
                  <a:lnTo>
                    <a:pt x="8328" y="5760"/>
                  </a:lnTo>
                  <a:lnTo>
                    <a:pt x="8548" y="5576"/>
                  </a:lnTo>
                  <a:lnTo>
                    <a:pt x="8731" y="5356"/>
                  </a:lnTo>
                  <a:lnTo>
                    <a:pt x="8804" y="5173"/>
                  </a:lnTo>
                  <a:lnTo>
                    <a:pt x="8841" y="4989"/>
                  </a:lnTo>
                  <a:lnTo>
                    <a:pt x="8841" y="4806"/>
                  </a:lnTo>
                  <a:lnTo>
                    <a:pt x="8804" y="4586"/>
                  </a:lnTo>
                  <a:lnTo>
                    <a:pt x="8914" y="4586"/>
                  </a:lnTo>
                  <a:lnTo>
                    <a:pt x="9061" y="4513"/>
                  </a:lnTo>
                  <a:lnTo>
                    <a:pt x="9942" y="4109"/>
                  </a:lnTo>
                  <a:lnTo>
                    <a:pt x="10639" y="3852"/>
                  </a:lnTo>
                  <a:lnTo>
                    <a:pt x="10895" y="3742"/>
                  </a:lnTo>
                  <a:lnTo>
                    <a:pt x="11115" y="3669"/>
                  </a:lnTo>
                  <a:lnTo>
                    <a:pt x="11519" y="4586"/>
                  </a:lnTo>
                  <a:lnTo>
                    <a:pt x="11849" y="5540"/>
                  </a:lnTo>
                  <a:lnTo>
                    <a:pt x="12069" y="6237"/>
                  </a:lnTo>
                  <a:lnTo>
                    <a:pt x="12032" y="6347"/>
                  </a:lnTo>
                  <a:lnTo>
                    <a:pt x="11996" y="6457"/>
                  </a:lnTo>
                  <a:lnTo>
                    <a:pt x="11959" y="6457"/>
                  </a:lnTo>
                  <a:lnTo>
                    <a:pt x="11592" y="6603"/>
                  </a:lnTo>
                  <a:lnTo>
                    <a:pt x="10969" y="6787"/>
                  </a:lnTo>
                  <a:lnTo>
                    <a:pt x="9685" y="7227"/>
                  </a:lnTo>
                  <a:lnTo>
                    <a:pt x="8438" y="7630"/>
                  </a:lnTo>
                  <a:lnTo>
                    <a:pt x="7887" y="7777"/>
                  </a:lnTo>
                  <a:lnTo>
                    <a:pt x="7631" y="7924"/>
                  </a:lnTo>
                  <a:lnTo>
                    <a:pt x="7521" y="7997"/>
                  </a:lnTo>
                  <a:lnTo>
                    <a:pt x="7447" y="8107"/>
                  </a:lnTo>
                  <a:lnTo>
                    <a:pt x="7447" y="8144"/>
                  </a:lnTo>
                  <a:lnTo>
                    <a:pt x="7631" y="8181"/>
                  </a:lnTo>
                  <a:lnTo>
                    <a:pt x="7997" y="8181"/>
                  </a:lnTo>
                  <a:lnTo>
                    <a:pt x="8181" y="8107"/>
                  </a:lnTo>
                  <a:lnTo>
                    <a:pt x="8914" y="7887"/>
                  </a:lnTo>
                  <a:lnTo>
                    <a:pt x="10565" y="7374"/>
                  </a:lnTo>
                  <a:lnTo>
                    <a:pt x="12216" y="6860"/>
                  </a:lnTo>
                  <a:lnTo>
                    <a:pt x="12289" y="6823"/>
                  </a:lnTo>
                  <a:lnTo>
                    <a:pt x="12546" y="7777"/>
                  </a:lnTo>
                  <a:lnTo>
                    <a:pt x="12766" y="8474"/>
                  </a:lnTo>
                  <a:lnTo>
                    <a:pt x="12729" y="8511"/>
                  </a:lnTo>
                  <a:lnTo>
                    <a:pt x="12693" y="8584"/>
                  </a:lnTo>
                  <a:lnTo>
                    <a:pt x="11629" y="8988"/>
                  </a:lnTo>
                  <a:lnTo>
                    <a:pt x="11042" y="9208"/>
                  </a:lnTo>
                  <a:lnTo>
                    <a:pt x="10859" y="9281"/>
                  </a:lnTo>
                  <a:lnTo>
                    <a:pt x="10749" y="9391"/>
                  </a:lnTo>
                  <a:lnTo>
                    <a:pt x="10455" y="9575"/>
                  </a:lnTo>
                  <a:lnTo>
                    <a:pt x="10455" y="9611"/>
                  </a:lnTo>
                  <a:lnTo>
                    <a:pt x="10418" y="9501"/>
                  </a:lnTo>
                  <a:lnTo>
                    <a:pt x="10198" y="9024"/>
                  </a:lnTo>
                  <a:lnTo>
                    <a:pt x="10052" y="8804"/>
                  </a:lnTo>
                  <a:lnTo>
                    <a:pt x="9942" y="8731"/>
                  </a:lnTo>
                  <a:lnTo>
                    <a:pt x="9832" y="8694"/>
                  </a:lnTo>
                  <a:lnTo>
                    <a:pt x="9758" y="8694"/>
                  </a:lnTo>
                  <a:lnTo>
                    <a:pt x="9721" y="8768"/>
                  </a:lnTo>
                  <a:lnTo>
                    <a:pt x="9685" y="8841"/>
                  </a:lnTo>
                  <a:lnTo>
                    <a:pt x="9501" y="8841"/>
                  </a:lnTo>
                  <a:lnTo>
                    <a:pt x="9355" y="8804"/>
                  </a:lnTo>
                  <a:lnTo>
                    <a:pt x="9208" y="8841"/>
                  </a:lnTo>
                  <a:lnTo>
                    <a:pt x="9061" y="8878"/>
                  </a:lnTo>
                  <a:lnTo>
                    <a:pt x="8988" y="8988"/>
                  </a:lnTo>
                  <a:lnTo>
                    <a:pt x="8914" y="9098"/>
                  </a:lnTo>
                  <a:lnTo>
                    <a:pt x="8914" y="9208"/>
                  </a:lnTo>
                  <a:lnTo>
                    <a:pt x="9025" y="9611"/>
                  </a:lnTo>
                  <a:lnTo>
                    <a:pt x="9135" y="10051"/>
                  </a:lnTo>
                  <a:lnTo>
                    <a:pt x="8694" y="10161"/>
                  </a:lnTo>
                  <a:lnTo>
                    <a:pt x="8658" y="10198"/>
                  </a:lnTo>
                  <a:lnTo>
                    <a:pt x="8621" y="10235"/>
                  </a:lnTo>
                  <a:lnTo>
                    <a:pt x="8584" y="10345"/>
                  </a:lnTo>
                  <a:lnTo>
                    <a:pt x="8511" y="10125"/>
                  </a:lnTo>
                  <a:lnTo>
                    <a:pt x="8401" y="9905"/>
                  </a:lnTo>
                  <a:lnTo>
                    <a:pt x="8254" y="9685"/>
                  </a:lnTo>
                  <a:lnTo>
                    <a:pt x="8034" y="9501"/>
                  </a:lnTo>
                  <a:lnTo>
                    <a:pt x="7777" y="9391"/>
                  </a:lnTo>
                  <a:lnTo>
                    <a:pt x="7557" y="9391"/>
                  </a:lnTo>
                  <a:lnTo>
                    <a:pt x="7411" y="9428"/>
                  </a:lnTo>
                  <a:lnTo>
                    <a:pt x="7300" y="9464"/>
                  </a:lnTo>
                  <a:lnTo>
                    <a:pt x="7190" y="9538"/>
                  </a:lnTo>
                  <a:lnTo>
                    <a:pt x="7080" y="9611"/>
                  </a:lnTo>
                  <a:lnTo>
                    <a:pt x="7044" y="9721"/>
                  </a:lnTo>
                  <a:lnTo>
                    <a:pt x="7007" y="9868"/>
                  </a:lnTo>
                  <a:lnTo>
                    <a:pt x="7044" y="9941"/>
                  </a:lnTo>
                  <a:lnTo>
                    <a:pt x="7117" y="9978"/>
                  </a:lnTo>
                  <a:lnTo>
                    <a:pt x="7044" y="10235"/>
                  </a:lnTo>
                  <a:lnTo>
                    <a:pt x="7080" y="10492"/>
                  </a:lnTo>
                  <a:lnTo>
                    <a:pt x="4806" y="11152"/>
                  </a:lnTo>
                  <a:lnTo>
                    <a:pt x="4219" y="11335"/>
                  </a:lnTo>
                  <a:lnTo>
                    <a:pt x="3632" y="11519"/>
                  </a:lnTo>
                  <a:lnTo>
                    <a:pt x="3449" y="11629"/>
                  </a:lnTo>
                  <a:lnTo>
                    <a:pt x="3192" y="10602"/>
                  </a:lnTo>
                  <a:lnTo>
                    <a:pt x="2862" y="9611"/>
                  </a:lnTo>
                  <a:lnTo>
                    <a:pt x="3339" y="9538"/>
                  </a:lnTo>
                  <a:lnTo>
                    <a:pt x="3816" y="9428"/>
                  </a:lnTo>
                  <a:lnTo>
                    <a:pt x="4769" y="9134"/>
                  </a:lnTo>
                  <a:lnTo>
                    <a:pt x="4843" y="9318"/>
                  </a:lnTo>
                  <a:lnTo>
                    <a:pt x="4953" y="9501"/>
                  </a:lnTo>
                  <a:lnTo>
                    <a:pt x="5063" y="9685"/>
                  </a:lnTo>
                  <a:lnTo>
                    <a:pt x="5246" y="9831"/>
                  </a:lnTo>
                  <a:lnTo>
                    <a:pt x="5356" y="9868"/>
                  </a:lnTo>
                  <a:lnTo>
                    <a:pt x="5466" y="9905"/>
                  </a:lnTo>
                  <a:lnTo>
                    <a:pt x="5613" y="9905"/>
                  </a:lnTo>
                  <a:lnTo>
                    <a:pt x="5723" y="9868"/>
                  </a:lnTo>
                  <a:lnTo>
                    <a:pt x="5980" y="9758"/>
                  </a:lnTo>
                  <a:lnTo>
                    <a:pt x="6163" y="9648"/>
                  </a:lnTo>
                  <a:lnTo>
                    <a:pt x="6237" y="9538"/>
                  </a:lnTo>
                  <a:lnTo>
                    <a:pt x="6273" y="9501"/>
                  </a:lnTo>
                  <a:lnTo>
                    <a:pt x="6237" y="9428"/>
                  </a:lnTo>
                  <a:lnTo>
                    <a:pt x="5980" y="8731"/>
                  </a:lnTo>
                  <a:lnTo>
                    <a:pt x="6200" y="8731"/>
                  </a:lnTo>
                  <a:lnTo>
                    <a:pt x="6383" y="8658"/>
                  </a:lnTo>
                  <a:lnTo>
                    <a:pt x="6604" y="9244"/>
                  </a:lnTo>
                  <a:lnTo>
                    <a:pt x="6677" y="9318"/>
                  </a:lnTo>
                  <a:lnTo>
                    <a:pt x="6714" y="9354"/>
                  </a:lnTo>
                  <a:lnTo>
                    <a:pt x="6787" y="9354"/>
                  </a:lnTo>
                  <a:lnTo>
                    <a:pt x="7044" y="9318"/>
                  </a:lnTo>
                  <a:lnTo>
                    <a:pt x="7300" y="9208"/>
                  </a:lnTo>
                  <a:lnTo>
                    <a:pt x="7521" y="9061"/>
                  </a:lnTo>
                  <a:lnTo>
                    <a:pt x="7704" y="8878"/>
                  </a:lnTo>
                  <a:lnTo>
                    <a:pt x="7741" y="8841"/>
                  </a:lnTo>
                  <a:lnTo>
                    <a:pt x="7777" y="8768"/>
                  </a:lnTo>
                  <a:lnTo>
                    <a:pt x="7741" y="8658"/>
                  </a:lnTo>
                  <a:lnTo>
                    <a:pt x="7264" y="7887"/>
                  </a:lnTo>
                  <a:lnTo>
                    <a:pt x="7080" y="7520"/>
                  </a:lnTo>
                  <a:lnTo>
                    <a:pt x="6970" y="7337"/>
                  </a:lnTo>
                  <a:lnTo>
                    <a:pt x="6824" y="7227"/>
                  </a:lnTo>
                  <a:lnTo>
                    <a:pt x="6640" y="7154"/>
                  </a:lnTo>
                  <a:lnTo>
                    <a:pt x="6457" y="7190"/>
                  </a:lnTo>
                  <a:lnTo>
                    <a:pt x="6383" y="7227"/>
                  </a:lnTo>
                  <a:lnTo>
                    <a:pt x="6310" y="7264"/>
                  </a:lnTo>
                  <a:lnTo>
                    <a:pt x="6237" y="7337"/>
                  </a:lnTo>
                  <a:lnTo>
                    <a:pt x="6200" y="7410"/>
                  </a:lnTo>
                  <a:lnTo>
                    <a:pt x="6017" y="7447"/>
                  </a:lnTo>
                  <a:lnTo>
                    <a:pt x="5980" y="7484"/>
                  </a:lnTo>
                  <a:lnTo>
                    <a:pt x="5943" y="7520"/>
                  </a:lnTo>
                  <a:lnTo>
                    <a:pt x="5907" y="7594"/>
                  </a:lnTo>
                  <a:lnTo>
                    <a:pt x="5907" y="7667"/>
                  </a:lnTo>
                  <a:lnTo>
                    <a:pt x="6200" y="8291"/>
                  </a:lnTo>
                  <a:lnTo>
                    <a:pt x="6163" y="8364"/>
                  </a:lnTo>
                  <a:lnTo>
                    <a:pt x="6127" y="8401"/>
                  </a:lnTo>
                  <a:lnTo>
                    <a:pt x="6090" y="8401"/>
                  </a:lnTo>
                  <a:lnTo>
                    <a:pt x="6053" y="8437"/>
                  </a:lnTo>
                  <a:lnTo>
                    <a:pt x="5943" y="8474"/>
                  </a:lnTo>
                  <a:lnTo>
                    <a:pt x="5907" y="8511"/>
                  </a:lnTo>
                  <a:lnTo>
                    <a:pt x="5613" y="7814"/>
                  </a:lnTo>
                  <a:lnTo>
                    <a:pt x="5576" y="7777"/>
                  </a:lnTo>
                  <a:lnTo>
                    <a:pt x="5540" y="7704"/>
                  </a:lnTo>
                  <a:lnTo>
                    <a:pt x="5393" y="7704"/>
                  </a:lnTo>
                  <a:lnTo>
                    <a:pt x="5356" y="7667"/>
                  </a:lnTo>
                  <a:lnTo>
                    <a:pt x="5173" y="7667"/>
                  </a:lnTo>
                  <a:lnTo>
                    <a:pt x="4990" y="7704"/>
                  </a:lnTo>
                  <a:lnTo>
                    <a:pt x="4843" y="7814"/>
                  </a:lnTo>
                  <a:lnTo>
                    <a:pt x="4733" y="7961"/>
                  </a:lnTo>
                  <a:lnTo>
                    <a:pt x="4659" y="8144"/>
                  </a:lnTo>
                  <a:lnTo>
                    <a:pt x="4623" y="8327"/>
                  </a:lnTo>
                  <a:lnTo>
                    <a:pt x="4623" y="8511"/>
                  </a:lnTo>
                  <a:lnTo>
                    <a:pt x="4623" y="8694"/>
                  </a:lnTo>
                  <a:lnTo>
                    <a:pt x="3669" y="8951"/>
                  </a:lnTo>
                  <a:lnTo>
                    <a:pt x="3229" y="9134"/>
                  </a:lnTo>
                  <a:lnTo>
                    <a:pt x="2752" y="9318"/>
                  </a:lnTo>
                  <a:lnTo>
                    <a:pt x="2348" y="7997"/>
                  </a:lnTo>
                  <a:lnTo>
                    <a:pt x="1908" y="6677"/>
                  </a:lnTo>
                  <a:lnTo>
                    <a:pt x="1541" y="5356"/>
                  </a:lnTo>
                  <a:lnTo>
                    <a:pt x="1395" y="4696"/>
                  </a:lnTo>
                  <a:lnTo>
                    <a:pt x="1285" y="3999"/>
                  </a:lnTo>
                  <a:lnTo>
                    <a:pt x="1505" y="3962"/>
                  </a:lnTo>
                  <a:lnTo>
                    <a:pt x="1725" y="3926"/>
                  </a:lnTo>
                  <a:lnTo>
                    <a:pt x="2165" y="3816"/>
                  </a:lnTo>
                  <a:lnTo>
                    <a:pt x="3302" y="3485"/>
                  </a:lnTo>
                  <a:lnTo>
                    <a:pt x="5760" y="2825"/>
                  </a:lnTo>
                  <a:lnTo>
                    <a:pt x="6934" y="2495"/>
                  </a:lnTo>
                  <a:lnTo>
                    <a:pt x="8071" y="2092"/>
                  </a:lnTo>
                  <a:lnTo>
                    <a:pt x="9135" y="1725"/>
                  </a:lnTo>
                  <a:lnTo>
                    <a:pt x="9758" y="1505"/>
                  </a:lnTo>
                  <a:lnTo>
                    <a:pt x="9978" y="1395"/>
                  </a:lnTo>
                  <a:lnTo>
                    <a:pt x="10088" y="1358"/>
                  </a:lnTo>
                  <a:lnTo>
                    <a:pt x="10162" y="1321"/>
                  </a:lnTo>
                  <a:close/>
                  <a:moveTo>
                    <a:pt x="12876" y="8988"/>
                  </a:moveTo>
                  <a:lnTo>
                    <a:pt x="13023" y="9575"/>
                  </a:lnTo>
                  <a:lnTo>
                    <a:pt x="13096" y="9905"/>
                  </a:lnTo>
                  <a:lnTo>
                    <a:pt x="13206" y="10198"/>
                  </a:lnTo>
                  <a:lnTo>
                    <a:pt x="12619" y="10271"/>
                  </a:lnTo>
                  <a:lnTo>
                    <a:pt x="12069" y="10418"/>
                  </a:lnTo>
                  <a:lnTo>
                    <a:pt x="11519" y="10565"/>
                  </a:lnTo>
                  <a:lnTo>
                    <a:pt x="10969" y="10748"/>
                  </a:lnTo>
                  <a:lnTo>
                    <a:pt x="9685" y="11225"/>
                  </a:lnTo>
                  <a:lnTo>
                    <a:pt x="8438" y="11702"/>
                  </a:lnTo>
                  <a:lnTo>
                    <a:pt x="5980" y="12619"/>
                  </a:lnTo>
                  <a:lnTo>
                    <a:pt x="4879" y="13023"/>
                  </a:lnTo>
                  <a:lnTo>
                    <a:pt x="4329" y="13243"/>
                  </a:lnTo>
                  <a:lnTo>
                    <a:pt x="3816" y="13499"/>
                  </a:lnTo>
                  <a:lnTo>
                    <a:pt x="3669" y="12692"/>
                  </a:lnTo>
                  <a:lnTo>
                    <a:pt x="3522" y="11885"/>
                  </a:lnTo>
                  <a:lnTo>
                    <a:pt x="3742" y="11885"/>
                  </a:lnTo>
                  <a:lnTo>
                    <a:pt x="3999" y="11812"/>
                  </a:lnTo>
                  <a:lnTo>
                    <a:pt x="5173" y="11482"/>
                  </a:lnTo>
                  <a:lnTo>
                    <a:pt x="7190" y="10932"/>
                  </a:lnTo>
                  <a:lnTo>
                    <a:pt x="7374" y="11335"/>
                  </a:lnTo>
                  <a:lnTo>
                    <a:pt x="7594" y="11702"/>
                  </a:lnTo>
                  <a:lnTo>
                    <a:pt x="7631" y="11775"/>
                  </a:lnTo>
                  <a:lnTo>
                    <a:pt x="7814" y="11775"/>
                  </a:lnTo>
                  <a:lnTo>
                    <a:pt x="7887" y="11702"/>
                  </a:lnTo>
                  <a:lnTo>
                    <a:pt x="7961" y="11629"/>
                  </a:lnTo>
                  <a:lnTo>
                    <a:pt x="8107" y="11592"/>
                  </a:lnTo>
                  <a:lnTo>
                    <a:pt x="8401" y="11519"/>
                  </a:lnTo>
                  <a:lnTo>
                    <a:pt x="8474" y="11445"/>
                  </a:lnTo>
                  <a:lnTo>
                    <a:pt x="8548" y="11372"/>
                  </a:lnTo>
                  <a:lnTo>
                    <a:pt x="8658" y="11189"/>
                  </a:lnTo>
                  <a:lnTo>
                    <a:pt x="8694" y="11005"/>
                  </a:lnTo>
                  <a:lnTo>
                    <a:pt x="8694" y="10785"/>
                  </a:lnTo>
                  <a:lnTo>
                    <a:pt x="8658" y="10602"/>
                  </a:lnTo>
                  <a:lnTo>
                    <a:pt x="8621" y="10418"/>
                  </a:lnTo>
                  <a:lnTo>
                    <a:pt x="8658" y="10492"/>
                  </a:lnTo>
                  <a:lnTo>
                    <a:pt x="8768" y="10528"/>
                  </a:lnTo>
                  <a:lnTo>
                    <a:pt x="9025" y="10492"/>
                  </a:lnTo>
                  <a:lnTo>
                    <a:pt x="9281" y="10418"/>
                  </a:lnTo>
                  <a:lnTo>
                    <a:pt x="9428" y="10638"/>
                  </a:lnTo>
                  <a:lnTo>
                    <a:pt x="9611" y="10822"/>
                  </a:lnTo>
                  <a:lnTo>
                    <a:pt x="9758" y="10895"/>
                  </a:lnTo>
                  <a:lnTo>
                    <a:pt x="9942" y="10932"/>
                  </a:lnTo>
                  <a:lnTo>
                    <a:pt x="10088" y="10932"/>
                  </a:lnTo>
                  <a:lnTo>
                    <a:pt x="10235" y="10858"/>
                  </a:lnTo>
                  <a:lnTo>
                    <a:pt x="10382" y="10785"/>
                  </a:lnTo>
                  <a:lnTo>
                    <a:pt x="10492" y="10638"/>
                  </a:lnTo>
                  <a:lnTo>
                    <a:pt x="10565" y="10492"/>
                  </a:lnTo>
                  <a:lnTo>
                    <a:pt x="10602" y="10345"/>
                  </a:lnTo>
                  <a:lnTo>
                    <a:pt x="10639" y="10161"/>
                  </a:lnTo>
                  <a:lnTo>
                    <a:pt x="10602" y="9978"/>
                  </a:lnTo>
                  <a:lnTo>
                    <a:pt x="10492" y="9648"/>
                  </a:lnTo>
                  <a:lnTo>
                    <a:pt x="10749" y="9648"/>
                  </a:lnTo>
                  <a:lnTo>
                    <a:pt x="11005" y="9611"/>
                  </a:lnTo>
                  <a:lnTo>
                    <a:pt x="11629" y="9428"/>
                  </a:lnTo>
                  <a:lnTo>
                    <a:pt x="12876" y="8988"/>
                  </a:lnTo>
                  <a:close/>
                  <a:moveTo>
                    <a:pt x="13206" y="10675"/>
                  </a:moveTo>
                  <a:lnTo>
                    <a:pt x="13096" y="10712"/>
                  </a:lnTo>
                  <a:lnTo>
                    <a:pt x="11592" y="11262"/>
                  </a:lnTo>
                  <a:lnTo>
                    <a:pt x="8731" y="12362"/>
                  </a:lnTo>
                  <a:lnTo>
                    <a:pt x="7300" y="12876"/>
                  </a:lnTo>
                  <a:lnTo>
                    <a:pt x="6604" y="13133"/>
                  </a:lnTo>
                  <a:lnTo>
                    <a:pt x="5870" y="13316"/>
                  </a:lnTo>
                  <a:lnTo>
                    <a:pt x="4696" y="13573"/>
                  </a:lnTo>
                  <a:lnTo>
                    <a:pt x="5393" y="13279"/>
                  </a:lnTo>
                  <a:lnTo>
                    <a:pt x="6090" y="13023"/>
                  </a:lnTo>
                  <a:lnTo>
                    <a:pt x="8438" y="12179"/>
                  </a:lnTo>
                  <a:lnTo>
                    <a:pt x="9611" y="11702"/>
                  </a:lnTo>
                  <a:lnTo>
                    <a:pt x="10822" y="11299"/>
                  </a:lnTo>
                  <a:lnTo>
                    <a:pt x="11409" y="11078"/>
                  </a:lnTo>
                  <a:lnTo>
                    <a:pt x="11996" y="10895"/>
                  </a:lnTo>
                  <a:lnTo>
                    <a:pt x="12619" y="10748"/>
                  </a:lnTo>
                  <a:lnTo>
                    <a:pt x="13206" y="10675"/>
                  </a:lnTo>
                  <a:close/>
                  <a:moveTo>
                    <a:pt x="10492" y="478"/>
                  </a:moveTo>
                  <a:lnTo>
                    <a:pt x="10712" y="1064"/>
                  </a:lnTo>
                  <a:lnTo>
                    <a:pt x="10969" y="1688"/>
                  </a:lnTo>
                  <a:lnTo>
                    <a:pt x="11482" y="2862"/>
                  </a:lnTo>
                  <a:lnTo>
                    <a:pt x="11996" y="4182"/>
                  </a:lnTo>
                  <a:lnTo>
                    <a:pt x="12473" y="5466"/>
                  </a:lnTo>
                  <a:lnTo>
                    <a:pt x="12876" y="6713"/>
                  </a:lnTo>
                  <a:lnTo>
                    <a:pt x="13280" y="7924"/>
                  </a:lnTo>
                  <a:lnTo>
                    <a:pt x="13683" y="9171"/>
                  </a:lnTo>
                  <a:lnTo>
                    <a:pt x="14013" y="10418"/>
                  </a:lnTo>
                  <a:lnTo>
                    <a:pt x="13793" y="10418"/>
                  </a:lnTo>
                  <a:lnTo>
                    <a:pt x="13573" y="10492"/>
                  </a:lnTo>
                  <a:lnTo>
                    <a:pt x="13573" y="10418"/>
                  </a:lnTo>
                  <a:lnTo>
                    <a:pt x="13573" y="10308"/>
                  </a:lnTo>
                  <a:lnTo>
                    <a:pt x="13646" y="10235"/>
                  </a:lnTo>
                  <a:lnTo>
                    <a:pt x="13646" y="10125"/>
                  </a:lnTo>
                  <a:lnTo>
                    <a:pt x="13610" y="9831"/>
                  </a:lnTo>
                  <a:lnTo>
                    <a:pt x="13610" y="9758"/>
                  </a:lnTo>
                  <a:lnTo>
                    <a:pt x="13610" y="9721"/>
                  </a:lnTo>
                  <a:lnTo>
                    <a:pt x="13426" y="9024"/>
                  </a:lnTo>
                  <a:lnTo>
                    <a:pt x="13096" y="7777"/>
                  </a:lnTo>
                  <a:lnTo>
                    <a:pt x="12693" y="6603"/>
                  </a:lnTo>
                  <a:lnTo>
                    <a:pt x="12289" y="5430"/>
                  </a:lnTo>
                  <a:lnTo>
                    <a:pt x="11849" y="4256"/>
                  </a:lnTo>
                  <a:lnTo>
                    <a:pt x="11372" y="3119"/>
                  </a:lnTo>
                  <a:lnTo>
                    <a:pt x="10859" y="1981"/>
                  </a:lnTo>
                  <a:lnTo>
                    <a:pt x="10675" y="1651"/>
                  </a:lnTo>
                  <a:lnTo>
                    <a:pt x="10492" y="1358"/>
                  </a:lnTo>
                  <a:lnTo>
                    <a:pt x="10602" y="1285"/>
                  </a:lnTo>
                  <a:lnTo>
                    <a:pt x="10639" y="1174"/>
                  </a:lnTo>
                  <a:lnTo>
                    <a:pt x="10602" y="1064"/>
                  </a:lnTo>
                  <a:lnTo>
                    <a:pt x="10565" y="991"/>
                  </a:lnTo>
                  <a:lnTo>
                    <a:pt x="10528" y="954"/>
                  </a:lnTo>
                  <a:lnTo>
                    <a:pt x="10455" y="918"/>
                  </a:lnTo>
                  <a:lnTo>
                    <a:pt x="10272" y="881"/>
                  </a:lnTo>
                  <a:lnTo>
                    <a:pt x="10088" y="918"/>
                  </a:lnTo>
                  <a:lnTo>
                    <a:pt x="9391" y="1138"/>
                  </a:lnTo>
                  <a:lnTo>
                    <a:pt x="8658" y="1431"/>
                  </a:lnTo>
                  <a:lnTo>
                    <a:pt x="7924" y="1688"/>
                  </a:lnTo>
                  <a:lnTo>
                    <a:pt x="7190" y="1945"/>
                  </a:lnTo>
                  <a:lnTo>
                    <a:pt x="5650" y="2422"/>
                  </a:lnTo>
                  <a:lnTo>
                    <a:pt x="4109" y="2862"/>
                  </a:lnTo>
                  <a:lnTo>
                    <a:pt x="2569" y="3265"/>
                  </a:lnTo>
                  <a:lnTo>
                    <a:pt x="1762" y="3485"/>
                  </a:lnTo>
                  <a:lnTo>
                    <a:pt x="1358" y="3632"/>
                  </a:lnTo>
                  <a:lnTo>
                    <a:pt x="1175" y="3706"/>
                  </a:lnTo>
                  <a:lnTo>
                    <a:pt x="1028" y="3816"/>
                  </a:lnTo>
                  <a:lnTo>
                    <a:pt x="991" y="3816"/>
                  </a:lnTo>
                  <a:lnTo>
                    <a:pt x="955" y="3889"/>
                  </a:lnTo>
                  <a:lnTo>
                    <a:pt x="918" y="3962"/>
                  </a:lnTo>
                  <a:lnTo>
                    <a:pt x="991" y="4586"/>
                  </a:lnTo>
                  <a:lnTo>
                    <a:pt x="1101" y="5209"/>
                  </a:lnTo>
                  <a:lnTo>
                    <a:pt x="1248" y="5796"/>
                  </a:lnTo>
                  <a:lnTo>
                    <a:pt x="1395" y="6420"/>
                  </a:lnTo>
                  <a:lnTo>
                    <a:pt x="1725" y="7594"/>
                  </a:lnTo>
                  <a:lnTo>
                    <a:pt x="2128" y="8768"/>
                  </a:lnTo>
                  <a:lnTo>
                    <a:pt x="2532" y="9978"/>
                  </a:lnTo>
                  <a:lnTo>
                    <a:pt x="2899" y="11152"/>
                  </a:lnTo>
                  <a:lnTo>
                    <a:pt x="3045" y="11739"/>
                  </a:lnTo>
                  <a:lnTo>
                    <a:pt x="3192" y="12362"/>
                  </a:lnTo>
                  <a:lnTo>
                    <a:pt x="3302" y="12949"/>
                  </a:lnTo>
                  <a:lnTo>
                    <a:pt x="3412" y="13573"/>
                  </a:lnTo>
                  <a:lnTo>
                    <a:pt x="3412" y="13683"/>
                  </a:lnTo>
                  <a:lnTo>
                    <a:pt x="3486" y="13720"/>
                  </a:lnTo>
                  <a:lnTo>
                    <a:pt x="3559" y="13756"/>
                  </a:lnTo>
                  <a:lnTo>
                    <a:pt x="3632" y="13793"/>
                  </a:lnTo>
                  <a:lnTo>
                    <a:pt x="3669" y="13830"/>
                  </a:lnTo>
                  <a:lnTo>
                    <a:pt x="3742" y="13830"/>
                  </a:lnTo>
                  <a:lnTo>
                    <a:pt x="4036" y="13756"/>
                  </a:lnTo>
                  <a:lnTo>
                    <a:pt x="3706" y="13903"/>
                  </a:lnTo>
                  <a:lnTo>
                    <a:pt x="3412" y="14086"/>
                  </a:lnTo>
                  <a:lnTo>
                    <a:pt x="2569" y="11115"/>
                  </a:lnTo>
                  <a:lnTo>
                    <a:pt x="2128" y="9611"/>
                  </a:lnTo>
                  <a:lnTo>
                    <a:pt x="1725" y="8144"/>
                  </a:lnTo>
                  <a:lnTo>
                    <a:pt x="955" y="5136"/>
                  </a:lnTo>
                  <a:lnTo>
                    <a:pt x="808" y="4439"/>
                  </a:lnTo>
                  <a:lnTo>
                    <a:pt x="661" y="3999"/>
                  </a:lnTo>
                  <a:lnTo>
                    <a:pt x="588" y="3779"/>
                  </a:lnTo>
                  <a:lnTo>
                    <a:pt x="478" y="3632"/>
                  </a:lnTo>
                  <a:lnTo>
                    <a:pt x="1065" y="3522"/>
                  </a:lnTo>
                  <a:lnTo>
                    <a:pt x="1652" y="3412"/>
                  </a:lnTo>
                  <a:lnTo>
                    <a:pt x="2825" y="3045"/>
                  </a:lnTo>
                  <a:lnTo>
                    <a:pt x="4183" y="2642"/>
                  </a:lnTo>
                  <a:lnTo>
                    <a:pt x="5503" y="2202"/>
                  </a:lnTo>
                  <a:lnTo>
                    <a:pt x="8034" y="1358"/>
                  </a:lnTo>
                  <a:lnTo>
                    <a:pt x="9281" y="918"/>
                  </a:lnTo>
                  <a:lnTo>
                    <a:pt x="9905" y="734"/>
                  </a:lnTo>
                  <a:lnTo>
                    <a:pt x="10198" y="624"/>
                  </a:lnTo>
                  <a:lnTo>
                    <a:pt x="10492" y="478"/>
                  </a:lnTo>
                  <a:close/>
                  <a:moveTo>
                    <a:pt x="10455" y="1"/>
                  </a:moveTo>
                  <a:lnTo>
                    <a:pt x="10162" y="37"/>
                  </a:lnTo>
                  <a:lnTo>
                    <a:pt x="9832" y="147"/>
                  </a:lnTo>
                  <a:lnTo>
                    <a:pt x="9245" y="367"/>
                  </a:lnTo>
                  <a:lnTo>
                    <a:pt x="7997" y="808"/>
                  </a:lnTo>
                  <a:lnTo>
                    <a:pt x="5503" y="1651"/>
                  </a:lnTo>
                  <a:lnTo>
                    <a:pt x="2935" y="2495"/>
                  </a:lnTo>
                  <a:lnTo>
                    <a:pt x="1615" y="2899"/>
                  </a:lnTo>
                  <a:lnTo>
                    <a:pt x="918" y="3082"/>
                  </a:lnTo>
                  <a:lnTo>
                    <a:pt x="258" y="3339"/>
                  </a:lnTo>
                  <a:lnTo>
                    <a:pt x="184" y="3412"/>
                  </a:lnTo>
                  <a:lnTo>
                    <a:pt x="148" y="3522"/>
                  </a:lnTo>
                  <a:lnTo>
                    <a:pt x="38" y="3559"/>
                  </a:lnTo>
                  <a:lnTo>
                    <a:pt x="1" y="3595"/>
                  </a:lnTo>
                  <a:lnTo>
                    <a:pt x="1" y="3632"/>
                  </a:lnTo>
                  <a:lnTo>
                    <a:pt x="38" y="3779"/>
                  </a:lnTo>
                  <a:lnTo>
                    <a:pt x="111" y="3926"/>
                  </a:lnTo>
                  <a:lnTo>
                    <a:pt x="184" y="4036"/>
                  </a:lnTo>
                  <a:lnTo>
                    <a:pt x="221" y="4146"/>
                  </a:lnTo>
                  <a:lnTo>
                    <a:pt x="294" y="4366"/>
                  </a:lnTo>
                  <a:lnTo>
                    <a:pt x="588" y="5796"/>
                  </a:lnTo>
                  <a:lnTo>
                    <a:pt x="955" y="7227"/>
                  </a:lnTo>
                  <a:lnTo>
                    <a:pt x="1285" y="8658"/>
                  </a:lnTo>
                  <a:lnTo>
                    <a:pt x="2055" y="11482"/>
                  </a:lnTo>
                  <a:lnTo>
                    <a:pt x="2459" y="12876"/>
                  </a:lnTo>
                  <a:lnTo>
                    <a:pt x="2899" y="14233"/>
                  </a:lnTo>
                  <a:lnTo>
                    <a:pt x="2935" y="14380"/>
                  </a:lnTo>
                  <a:lnTo>
                    <a:pt x="3045" y="14416"/>
                  </a:lnTo>
                  <a:lnTo>
                    <a:pt x="3155" y="14453"/>
                  </a:lnTo>
                  <a:lnTo>
                    <a:pt x="3302" y="14416"/>
                  </a:lnTo>
                  <a:lnTo>
                    <a:pt x="3596" y="14343"/>
                  </a:lnTo>
                  <a:lnTo>
                    <a:pt x="3889" y="14270"/>
                  </a:lnTo>
                  <a:lnTo>
                    <a:pt x="4513" y="14086"/>
                  </a:lnTo>
                  <a:lnTo>
                    <a:pt x="5980" y="13793"/>
                  </a:lnTo>
                  <a:lnTo>
                    <a:pt x="6714" y="13610"/>
                  </a:lnTo>
                  <a:lnTo>
                    <a:pt x="7447" y="13353"/>
                  </a:lnTo>
                  <a:lnTo>
                    <a:pt x="8878" y="12839"/>
                  </a:lnTo>
                  <a:lnTo>
                    <a:pt x="11739" y="11775"/>
                  </a:lnTo>
                  <a:lnTo>
                    <a:pt x="13133" y="11225"/>
                  </a:lnTo>
                  <a:lnTo>
                    <a:pt x="13646" y="11078"/>
                  </a:lnTo>
                  <a:lnTo>
                    <a:pt x="13903" y="10968"/>
                  </a:lnTo>
                  <a:lnTo>
                    <a:pt x="14160" y="10822"/>
                  </a:lnTo>
                  <a:lnTo>
                    <a:pt x="14197" y="10932"/>
                  </a:lnTo>
                  <a:lnTo>
                    <a:pt x="14270" y="10968"/>
                  </a:lnTo>
                  <a:lnTo>
                    <a:pt x="14380" y="11005"/>
                  </a:lnTo>
                  <a:lnTo>
                    <a:pt x="14490" y="11005"/>
                  </a:lnTo>
                  <a:lnTo>
                    <a:pt x="14563" y="10932"/>
                  </a:lnTo>
                  <a:lnTo>
                    <a:pt x="14637" y="10895"/>
                  </a:lnTo>
                  <a:lnTo>
                    <a:pt x="14674" y="10785"/>
                  </a:lnTo>
                  <a:lnTo>
                    <a:pt x="14637" y="10675"/>
                  </a:lnTo>
                  <a:lnTo>
                    <a:pt x="14270" y="9318"/>
                  </a:lnTo>
                  <a:lnTo>
                    <a:pt x="13867" y="7997"/>
                  </a:lnTo>
                  <a:lnTo>
                    <a:pt x="13426" y="6640"/>
                  </a:lnTo>
                  <a:lnTo>
                    <a:pt x="12949" y="5356"/>
                  </a:lnTo>
                  <a:lnTo>
                    <a:pt x="12473" y="4036"/>
                  </a:lnTo>
                  <a:lnTo>
                    <a:pt x="11922" y="2752"/>
                  </a:lnTo>
                  <a:lnTo>
                    <a:pt x="11409" y="1468"/>
                  </a:lnTo>
                  <a:lnTo>
                    <a:pt x="11115" y="881"/>
                  </a:lnTo>
                  <a:lnTo>
                    <a:pt x="10785" y="257"/>
                  </a:lnTo>
                  <a:lnTo>
                    <a:pt x="10749" y="221"/>
                  </a:lnTo>
                  <a:lnTo>
                    <a:pt x="10675" y="184"/>
                  </a:lnTo>
                  <a:lnTo>
                    <a:pt x="10639" y="111"/>
                  </a:lnTo>
                  <a:lnTo>
                    <a:pt x="10602" y="74"/>
                  </a:lnTo>
                  <a:lnTo>
                    <a:pt x="10528" y="37"/>
                  </a:lnTo>
                  <a:lnTo>
                    <a:pt x="10455" y="1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srgbClr val="A4C2F4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1" name="Shape 311"/>
            <p:cNvSpPr/>
            <p:nvPr/>
          </p:nvSpPr>
          <p:spPr>
            <a:xfrm>
              <a:off x="6316250" y="3040425"/>
              <a:ext cx="137600" cy="122000"/>
            </a:xfrm>
            <a:custGeom>
              <a:avLst/>
              <a:gdLst/>
              <a:ahLst/>
              <a:cxnLst/>
              <a:rect l="0" t="0" r="0" b="0"/>
              <a:pathLst>
                <a:path w="5504" h="4880" extrusionOk="0">
                  <a:moveTo>
                    <a:pt x="5173" y="0"/>
                  </a:moveTo>
                  <a:lnTo>
                    <a:pt x="5063" y="37"/>
                  </a:lnTo>
                  <a:lnTo>
                    <a:pt x="4990" y="110"/>
                  </a:lnTo>
                  <a:lnTo>
                    <a:pt x="4770" y="404"/>
                  </a:lnTo>
                  <a:lnTo>
                    <a:pt x="4513" y="624"/>
                  </a:lnTo>
                  <a:lnTo>
                    <a:pt x="4219" y="844"/>
                  </a:lnTo>
                  <a:lnTo>
                    <a:pt x="3926" y="991"/>
                  </a:lnTo>
                  <a:lnTo>
                    <a:pt x="3742" y="1064"/>
                  </a:lnTo>
                  <a:lnTo>
                    <a:pt x="3559" y="1101"/>
                  </a:lnTo>
                  <a:lnTo>
                    <a:pt x="3229" y="1101"/>
                  </a:lnTo>
                  <a:lnTo>
                    <a:pt x="2862" y="1028"/>
                  </a:lnTo>
                  <a:lnTo>
                    <a:pt x="2532" y="917"/>
                  </a:lnTo>
                  <a:lnTo>
                    <a:pt x="2239" y="807"/>
                  </a:lnTo>
                  <a:lnTo>
                    <a:pt x="1908" y="734"/>
                  </a:lnTo>
                  <a:lnTo>
                    <a:pt x="1578" y="661"/>
                  </a:lnTo>
                  <a:lnTo>
                    <a:pt x="1248" y="624"/>
                  </a:lnTo>
                  <a:lnTo>
                    <a:pt x="918" y="661"/>
                  </a:lnTo>
                  <a:lnTo>
                    <a:pt x="625" y="771"/>
                  </a:lnTo>
                  <a:lnTo>
                    <a:pt x="478" y="844"/>
                  </a:lnTo>
                  <a:lnTo>
                    <a:pt x="368" y="954"/>
                  </a:lnTo>
                  <a:lnTo>
                    <a:pt x="258" y="1064"/>
                  </a:lnTo>
                  <a:lnTo>
                    <a:pt x="148" y="1211"/>
                  </a:lnTo>
                  <a:lnTo>
                    <a:pt x="111" y="1284"/>
                  </a:lnTo>
                  <a:lnTo>
                    <a:pt x="111" y="1321"/>
                  </a:lnTo>
                  <a:lnTo>
                    <a:pt x="148" y="1431"/>
                  </a:lnTo>
                  <a:lnTo>
                    <a:pt x="258" y="1468"/>
                  </a:lnTo>
                  <a:lnTo>
                    <a:pt x="368" y="1468"/>
                  </a:lnTo>
                  <a:lnTo>
                    <a:pt x="698" y="1284"/>
                  </a:lnTo>
                  <a:lnTo>
                    <a:pt x="1028" y="1174"/>
                  </a:lnTo>
                  <a:lnTo>
                    <a:pt x="1028" y="2531"/>
                  </a:lnTo>
                  <a:lnTo>
                    <a:pt x="955" y="3228"/>
                  </a:lnTo>
                  <a:lnTo>
                    <a:pt x="881" y="3925"/>
                  </a:lnTo>
                  <a:lnTo>
                    <a:pt x="698" y="3852"/>
                  </a:lnTo>
                  <a:lnTo>
                    <a:pt x="551" y="3742"/>
                  </a:lnTo>
                  <a:lnTo>
                    <a:pt x="368" y="3632"/>
                  </a:lnTo>
                  <a:lnTo>
                    <a:pt x="184" y="3522"/>
                  </a:lnTo>
                  <a:lnTo>
                    <a:pt x="111" y="3522"/>
                  </a:lnTo>
                  <a:lnTo>
                    <a:pt x="38" y="3595"/>
                  </a:lnTo>
                  <a:lnTo>
                    <a:pt x="1" y="3669"/>
                  </a:lnTo>
                  <a:lnTo>
                    <a:pt x="1" y="3779"/>
                  </a:lnTo>
                  <a:lnTo>
                    <a:pt x="38" y="3962"/>
                  </a:lnTo>
                  <a:lnTo>
                    <a:pt x="148" y="4145"/>
                  </a:lnTo>
                  <a:lnTo>
                    <a:pt x="294" y="4256"/>
                  </a:lnTo>
                  <a:lnTo>
                    <a:pt x="514" y="4402"/>
                  </a:lnTo>
                  <a:lnTo>
                    <a:pt x="735" y="4476"/>
                  </a:lnTo>
                  <a:lnTo>
                    <a:pt x="1175" y="4476"/>
                  </a:lnTo>
                  <a:lnTo>
                    <a:pt x="1248" y="4439"/>
                  </a:lnTo>
                  <a:lnTo>
                    <a:pt x="1321" y="4402"/>
                  </a:lnTo>
                  <a:lnTo>
                    <a:pt x="1395" y="4256"/>
                  </a:lnTo>
                  <a:lnTo>
                    <a:pt x="1505" y="3485"/>
                  </a:lnTo>
                  <a:lnTo>
                    <a:pt x="1578" y="2715"/>
                  </a:lnTo>
                  <a:lnTo>
                    <a:pt x="1578" y="1908"/>
                  </a:lnTo>
                  <a:lnTo>
                    <a:pt x="1542" y="1504"/>
                  </a:lnTo>
                  <a:lnTo>
                    <a:pt x="1505" y="1138"/>
                  </a:lnTo>
                  <a:lnTo>
                    <a:pt x="1762" y="1174"/>
                  </a:lnTo>
                  <a:lnTo>
                    <a:pt x="2128" y="1321"/>
                  </a:lnTo>
                  <a:lnTo>
                    <a:pt x="2459" y="1431"/>
                  </a:lnTo>
                  <a:lnTo>
                    <a:pt x="2825" y="1578"/>
                  </a:lnTo>
                  <a:lnTo>
                    <a:pt x="3192" y="1651"/>
                  </a:lnTo>
                  <a:lnTo>
                    <a:pt x="3486" y="1651"/>
                  </a:lnTo>
                  <a:lnTo>
                    <a:pt x="3449" y="2531"/>
                  </a:lnTo>
                  <a:lnTo>
                    <a:pt x="3412" y="3449"/>
                  </a:lnTo>
                  <a:lnTo>
                    <a:pt x="3412" y="3999"/>
                  </a:lnTo>
                  <a:lnTo>
                    <a:pt x="3412" y="4256"/>
                  </a:lnTo>
                  <a:lnTo>
                    <a:pt x="3412" y="4366"/>
                  </a:lnTo>
                  <a:lnTo>
                    <a:pt x="3412" y="4402"/>
                  </a:lnTo>
                  <a:lnTo>
                    <a:pt x="3449" y="4402"/>
                  </a:lnTo>
                  <a:lnTo>
                    <a:pt x="3412" y="4476"/>
                  </a:lnTo>
                  <a:lnTo>
                    <a:pt x="3376" y="4512"/>
                  </a:lnTo>
                  <a:lnTo>
                    <a:pt x="3376" y="4659"/>
                  </a:lnTo>
                  <a:lnTo>
                    <a:pt x="3376" y="4696"/>
                  </a:lnTo>
                  <a:lnTo>
                    <a:pt x="3412" y="4806"/>
                  </a:lnTo>
                  <a:lnTo>
                    <a:pt x="3522" y="4879"/>
                  </a:lnTo>
                  <a:lnTo>
                    <a:pt x="3632" y="4879"/>
                  </a:lnTo>
                  <a:lnTo>
                    <a:pt x="3742" y="4842"/>
                  </a:lnTo>
                  <a:lnTo>
                    <a:pt x="3853" y="4732"/>
                  </a:lnTo>
                  <a:lnTo>
                    <a:pt x="3926" y="4586"/>
                  </a:lnTo>
                  <a:lnTo>
                    <a:pt x="3926" y="4439"/>
                  </a:lnTo>
                  <a:lnTo>
                    <a:pt x="3926" y="4256"/>
                  </a:lnTo>
                  <a:lnTo>
                    <a:pt x="3963" y="3045"/>
                  </a:lnTo>
                  <a:lnTo>
                    <a:pt x="3963" y="1871"/>
                  </a:lnTo>
                  <a:lnTo>
                    <a:pt x="3963" y="1541"/>
                  </a:lnTo>
                  <a:lnTo>
                    <a:pt x="4366" y="1394"/>
                  </a:lnTo>
                  <a:lnTo>
                    <a:pt x="4733" y="1138"/>
                  </a:lnTo>
                  <a:lnTo>
                    <a:pt x="5063" y="844"/>
                  </a:lnTo>
                  <a:lnTo>
                    <a:pt x="5320" y="551"/>
                  </a:lnTo>
                  <a:lnTo>
                    <a:pt x="5467" y="367"/>
                  </a:lnTo>
                  <a:lnTo>
                    <a:pt x="5503" y="257"/>
                  </a:lnTo>
                  <a:lnTo>
                    <a:pt x="5503" y="184"/>
                  </a:lnTo>
                  <a:lnTo>
                    <a:pt x="5430" y="74"/>
                  </a:lnTo>
                  <a:lnTo>
                    <a:pt x="5356" y="37"/>
                  </a:lnTo>
                  <a:lnTo>
                    <a:pt x="5283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srgbClr val="A4C2F4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2" name="Shape 312"/>
            <p:cNvSpPr/>
            <p:nvPr/>
          </p:nvSpPr>
          <p:spPr>
            <a:xfrm>
              <a:off x="6879325" y="4294925"/>
              <a:ext cx="344825" cy="254975"/>
            </a:xfrm>
            <a:custGeom>
              <a:avLst/>
              <a:gdLst/>
              <a:ahLst/>
              <a:cxnLst/>
              <a:rect l="0" t="0" r="0" b="0"/>
              <a:pathLst>
                <a:path w="13793" h="10199" extrusionOk="0">
                  <a:moveTo>
                    <a:pt x="5649" y="2128"/>
                  </a:moveTo>
                  <a:lnTo>
                    <a:pt x="5503" y="2165"/>
                  </a:lnTo>
                  <a:lnTo>
                    <a:pt x="5356" y="2238"/>
                  </a:lnTo>
                  <a:lnTo>
                    <a:pt x="5209" y="2312"/>
                  </a:lnTo>
                  <a:lnTo>
                    <a:pt x="5099" y="2422"/>
                  </a:lnTo>
                  <a:lnTo>
                    <a:pt x="4989" y="2532"/>
                  </a:lnTo>
                  <a:lnTo>
                    <a:pt x="4916" y="2642"/>
                  </a:lnTo>
                  <a:lnTo>
                    <a:pt x="4879" y="2788"/>
                  </a:lnTo>
                  <a:lnTo>
                    <a:pt x="4842" y="2935"/>
                  </a:lnTo>
                  <a:lnTo>
                    <a:pt x="4842" y="3119"/>
                  </a:lnTo>
                  <a:lnTo>
                    <a:pt x="4879" y="3265"/>
                  </a:lnTo>
                  <a:lnTo>
                    <a:pt x="4916" y="3375"/>
                  </a:lnTo>
                  <a:lnTo>
                    <a:pt x="5026" y="3485"/>
                  </a:lnTo>
                  <a:lnTo>
                    <a:pt x="5136" y="3522"/>
                  </a:lnTo>
                  <a:lnTo>
                    <a:pt x="5209" y="3522"/>
                  </a:lnTo>
                  <a:lnTo>
                    <a:pt x="5319" y="3449"/>
                  </a:lnTo>
                  <a:lnTo>
                    <a:pt x="5356" y="3375"/>
                  </a:lnTo>
                  <a:lnTo>
                    <a:pt x="5393" y="3119"/>
                  </a:lnTo>
                  <a:lnTo>
                    <a:pt x="5393" y="2899"/>
                  </a:lnTo>
                  <a:lnTo>
                    <a:pt x="5429" y="3045"/>
                  </a:lnTo>
                  <a:lnTo>
                    <a:pt x="5466" y="3229"/>
                  </a:lnTo>
                  <a:lnTo>
                    <a:pt x="5503" y="3632"/>
                  </a:lnTo>
                  <a:lnTo>
                    <a:pt x="5576" y="3926"/>
                  </a:lnTo>
                  <a:lnTo>
                    <a:pt x="5613" y="4072"/>
                  </a:lnTo>
                  <a:lnTo>
                    <a:pt x="5723" y="4219"/>
                  </a:lnTo>
                  <a:lnTo>
                    <a:pt x="5796" y="4256"/>
                  </a:lnTo>
                  <a:lnTo>
                    <a:pt x="5833" y="4256"/>
                  </a:lnTo>
                  <a:lnTo>
                    <a:pt x="5906" y="4219"/>
                  </a:lnTo>
                  <a:lnTo>
                    <a:pt x="5943" y="4146"/>
                  </a:lnTo>
                  <a:lnTo>
                    <a:pt x="5980" y="4036"/>
                  </a:lnTo>
                  <a:lnTo>
                    <a:pt x="5980" y="3926"/>
                  </a:lnTo>
                  <a:lnTo>
                    <a:pt x="5943" y="3669"/>
                  </a:lnTo>
                  <a:lnTo>
                    <a:pt x="5833" y="3082"/>
                  </a:lnTo>
                  <a:lnTo>
                    <a:pt x="5759" y="2825"/>
                  </a:lnTo>
                  <a:lnTo>
                    <a:pt x="5686" y="2715"/>
                  </a:lnTo>
                  <a:lnTo>
                    <a:pt x="5613" y="2642"/>
                  </a:lnTo>
                  <a:lnTo>
                    <a:pt x="5723" y="2605"/>
                  </a:lnTo>
                  <a:lnTo>
                    <a:pt x="6016" y="2605"/>
                  </a:lnTo>
                  <a:lnTo>
                    <a:pt x="6163" y="2642"/>
                  </a:lnTo>
                  <a:lnTo>
                    <a:pt x="6310" y="3045"/>
                  </a:lnTo>
                  <a:lnTo>
                    <a:pt x="6456" y="3522"/>
                  </a:lnTo>
                  <a:lnTo>
                    <a:pt x="6603" y="3999"/>
                  </a:lnTo>
                  <a:lnTo>
                    <a:pt x="6640" y="4072"/>
                  </a:lnTo>
                  <a:lnTo>
                    <a:pt x="6677" y="4109"/>
                  </a:lnTo>
                  <a:lnTo>
                    <a:pt x="6750" y="4146"/>
                  </a:lnTo>
                  <a:lnTo>
                    <a:pt x="6823" y="4109"/>
                  </a:lnTo>
                  <a:lnTo>
                    <a:pt x="6897" y="4072"/>
                  </a:lnTo>
                  <a:lnTo>
                    <a:pt x="6970" y="4036"/>
                  </a:lnTo>
                  <a:lnTo>
                    <a:pt x="7007" y="3926"/>
                  </a:lnTo>
                  <a:lnTo>
                    <a:pt x="7007" y="3852"/>
                  </a:lnTo>
                  <a:lnTo>
                    <a:pt x="6860" y="3412"/>
                  </a:lnTo>
                  <a:lnTo>
                    <a:pt x="6750" y="3009"/>
                  </a:lnTo>
                  <a:lnTo>
                    <a:pt x="6677" y="2862"/>
                  </a:lnTo>
                  <a:lnTo>
                    <a:pt x="6970" y="3045"/>
                  </a:lnTo>
                  <a:lnTo>
                    <a:pt x="7227" y="3229"/>
                  </a:lnTo>
                  <a:lnTo>
                    <a:pt x="7227" y="3449"/>
                  </a:lnTo>
                  <a:lnTo>
                    <a:pt x="7263" y="3669"/>
                  </a:lnTo>
                  <a:lnTo>
                    <a:pt x="7410" y="4072"/>
                  </a:lnTo>
                  <a:lnTo>
                    <a:pt x="7484" y="4146"/>
                  </a:lnTo>
                  <a:lnTo>
                    <a:pt x="7520" y="4182"/>
                  </a:lnTo>
                  <a:lnTo>
                    <a:pt x="7667" y="4182"/>
                  </a:lnTo>
                  <a:lnTo>
                    <a:pt x="7740" y="4146"/>
                  </a:lnTo>
                  <a:lnTo>
                    <a:pt x="7777" y="4109"/>
                  </a:lnTo>
                  <a:lnTo>
                    <a:pt x="7814" y="4036"/>
                  </a:lnTo>
                  <a:lnTo>
                    <a:pt x="7777" y="3926"/>
                  </a:lnTo>
                  <a:lnTo>
                    <a:pt x="7704" y="3669"/>
                  </a:lnTo>
                  <a:lnTo>
                    <a:pt x="8034" y="3962"/>
                  </a:lnTo>
                  <a:lnTo>
                    <a:pt x="8070" y="3999"/>
                  </a:lnTo>
                  <a:lnTo>
                    <a:pt x="8107" y="3999"/>
                  </a:lnTo>
                  <a:lnTo>
                    <a:pt x="8144" y="3962"/>
                  </a:lnTo>
                  <a:lnTo>
                    <a:pt x="8144" y="3926"/>
                  </a:lnTo>
                  <a:lnTo>
                    <a:pt x="8144" y="3742"/>
                  </a:lnTo>
                  <a:lnTo>
                    <a:pt x="8107" y="3595"/>
                  </a:lnTo>
                  <a:lnTo>
                    <a:pt x="7960" y="3302"/>
                  </a:lnTo>
                  <a:lnTo>
                    <a:pt x="7740" y="3009"/>
                  </a:lnTo>
                  <a:lnTo>
                    <a:pt x="7484" y="2788"/>
                  </a:lnTo>
                  <a:lnTo>
                    <a:pt x="7190" y="2568"/>
                  </a:lnTo>
                  <a:lnTo>
                    <a:pt x="6897" y="2422"/>
                  </a:lnTo>
                  <a:lnTo>
                    <a:pt x="6566" y="2275"/>
                  </a:lnTo>
                  <a:lnTo>
                    <a:pt x="6273" y="2165"/>
                  </a:lnTo>
                  <a:lnTo>
                    <a:pt x="5943" y="2128"/>
                  </a:lnTo>
                  <a:close/>
                  <a:moveTo>
                    <a:pt x="12215" y="3485"/>
                  </a:moveTo>
                  <a:lnTo>
                    <a:pt x="12142" y="3522"/>
                  </a:lnTo>
                  <a:lnTo>
                    <a:pt x="12142" y="3559"/>
                  </a:lnTo>
                  <a:lnTo>
                    <a:pt x="12142" y="3742"/>
                  </a:lnTo>
                  <a:lnTo>
                    <a:pt x="12142" y="3926"/>
                  </a:lnTo>
                  <a:lnTo>
                    <a:pt x="12252" y="4292"/>
                  </a:lnTo>
                  <a:lnTo>
                    <a:pt x="12436" y="4769"/>
                  </a:lnTo>
                  <a:lnTo>
                    <a:pt x="12582" y="5136"/>
                  </a:lnTo>
                  <a:lnTo>
                    <a:pt x="12546" y="5209"/>
                  </a:lnTo>
                  <a:lnTo>
                    <a:pt x="12546" y="5320"/>
                  </a:lnTo>
                  <a:lnTo>
                    <a:pt x="12582" y="5356"/>
                  </a:lnTo>
                  <a:lnTo>
                    <a:pt x="12582" y="5430"/>
                  </a:lnTo>
                  <a:lnTo>
                    <a:pt x="11885" y="5613"/>
                  </a:lnTo>
                  <a:lnTo>
                    <a:pt x="11885" y="5430"/>
                  </a:lnTo>
                  <a:lnTo>
                    <a:pt x="11849" y="5246"/>
                  </a:lnTo>
                  <a:lnTo>
                    <a:pt x="11702" y="4843"/>
                  </a:lnTo>
                  <a:lnTo>
                    <a:pt x="11629" y="4549"/>
                  </a:lnTo>
                  <a:lnTo>
                    <a:pt x="11482" y="4256"/>
                  </a:lnTo>
                  <a:lnTo>
                    <a:pt x="11335" y="3999"/>
                  </a:lnTo>
                  <a:lnTo>
                    <a:pt x="11115" y="3742"/>
                  </a:lnTo>
                  <a:lnTo>
                    <a:pt x="11005" y="3742"/>
                  </a:lnTo>
                  <a:lnTo>
                    <a:pt x="10968" y="3779"/>
                  </a:lnTo>
                  <a:lnTo>
                    <a:pt x="10932" y="3852"/>
                  </a:lnTo>
                  <a:lnTo>
                    <a:pt x="10968" y="4109"/>
                  </a:lnTo>
                  <a:lnTo>
                    <a:pt x="11078" y="4366"/>
                  </a:lnTo>
                  <a:lnTo>
                    <a:pt x="11262" y="4879"/>
                  </a:lnTo>
                  <a:lnTo>
                    <a:pt x="11372" y="5320"/>
                  </a:lnTo>
                  <a:lnTo>
                    <a:pt x="11445" y="5540"/>
                  </a:lnTo>
                  <a:lnTo>
                    <a:pt x="11555" y="5686"/>
                  </a:lnTo>
                  <a:lnTo>
                    <a:pt x="11482" y="5723"/>
                  </a:lnTo>
                  <a:lnTo>
                    <a:pt x="11372" y="5723"/>
                  </a:lnTo>
                  <a:lnTo>
                    <a:pt x="11262" y="5686"/>
                  </a:lnTo>
                  <a:lnTo>
                    <a:pt x="11152" y="5650"/>
                  </a:lnTo>
                  <a:lnTo>
                    <a:pt x="11078" y="5576"/>
                  </a:lnTo>
                  <a:lnTo>
                    <a:pt x="10895" y="5393"/>
                  </a:lnTo>
                  <a:lnTo>
                    <a:pt x="10785" y="5209"/>
                  </a:lnTo>
                  <a:lnTo>
                    <a:pt x="10712" y="5173"/>
                  </a:lnTo>
                  <a:lnTo>
                    <a:pt x="10675" y="4916"/>
                  </a:lnTo>
                  <a:lnTo>
                    <a:pt x="10601" y="4696"/>
                  </a:lnTo>
                  <a:lnTo>
                    <a:pt x="10418" y="4292"/>
                  </a:lnTo>
                  <a:lnTo>
                    <a:pt x="10381" y="4256"/>
                  </a:lnTo>
                  <a:lnTo>
                    <a:pt x="10345" y="4219"/>
                  </a:lnTo>
                  <a:lnTo>
                    <a:pt x="10198" y="4219"/>
                  </a:lnTo>
                  <a:lnTo>
                    <a:pt x="10125" y="4292"/>
                  </a:lnTo>
                  <a:lnTo>
                    <a:pt x="10088" y="4366"/>
                  </a:lnTo>
                  <a:lnTo>
                    <a:pt x="10088" y="4402"/>
                  </a:lnTo>
                  <a:lnTo>
                    <a:pt x="10125" y="4659"/>
                  </a:lnTo>
                  <a:lnTo>
                    <a:pt x="10051" y="4623"/>
                  </a:lnTo>
                  <a:lnTo>
                    <a:pt x="9941" y="4586"/>
                  </a:lnTo>
                  <a:lnTo>
                    <a:pt x="9868" y="4623"/>
                  </a:lnTo>
                  <a:lnTo>
                    <a:pt x="9794" y="4696"/>
                  </a:lnTo>
                  <a:lnTo>
                    <a:pt x="9721" y="4806"/>
                  </a:lnTo>
                  <a:lnTo>
                    <a:pt x="9684" y="4916"/>
                  </a:lnTo>
                  <a:lnTo>
                    <a:pt x="9721" y="5026"/>
                  </a:lnTo>
                  <a:lnTo>
                    <a:pt x="9758" y="5099"/>
                  </a:lnTo>
                  <a:lnTo>
                    <a:pt x="9905" y="5246"/>
                  </a:lnTo>
                  <a:lnTo>
                    <a:pt x="10125" y="5356"/>
                  </a:lnTo>
                  <a:lnTo>
                    <a:pt x="10271" y="5430"/>
                  </a:lnTo>
                  <a:lnTo>
                    <a:pt x="10345" y="5540"/>
                  </a:lnTo>
                  <a:lnTo>
                    <a:pt x="10528" y="5796"/>
                  </a:lnTo>
                  <a:lnTo>
                    <a:pt x="10712" y="5980"/>
                  </a:lnTo>
                  <a:lnTo>
                    <a:pt x="10932" y="6163"/>
                  </a:lnTo>
                  <a:lnTo>
                    <a:pt x="11078" y="6200"/>
                  </a:lnTo>
                  <a:lnTo>
                    <a:pt x="11225" y="6237"/>
                  </a:lnTo>
                  <a:lnTo>
                    <a:pt x="11519" y="6237"/>
                  </a:lnTo>
                  <a:lnTo>
                    <a:pt x="11849" y="6163"/>
                  </a:lnTo>
                  <a:lnTo>
                    <a:pt x="12142" y="6090"/>
                  </a:lnTo>
                  <a:lnTo>
                    <a:pt x="12986" y="5833"/>
                  </a:lnTo>
                  <a:lnTo>
                    <a:pt x="13353" y="5686"/>
                  </a:lnTo>
                  <a:lnTo>
                    <a:pt x="13536" y="5613"/>
                  </a:lnTo>
                  <a:lnTo>
                    <a:pt x="13719" y="5540"/>
                  </a:lnTo>
                  <a:lnTo>
                    <a:pt x="13793" y="5466"/>
                  </a:lnTo>
                  <a:lnTo>
                    <a:pt x="13793" y="5356"/>
                  </a:lnTo>
                  <a:lnTo>
                    <a:pt x="13756" y="5283"/>
                  </a:lnTo>
                  <a:lnTo>
                    <a:pt x="13646" y="5246"/>
                  </a:lnTo>
                  <a:lnTo>
                    <a:pt x="13353" y="5246"/>
                  </a:lnTo>
                  <a:lnTo>
                    <a:pt x="13059" y="5320"/>
                  </a:lnTo>
                  <a:lnTo>
                    <a:pt x="13059" y="5099"/>
                  </a:lnTo>
                  <a:lnTo>
                    <a:pt x="12986" y="4879"/>
                  </a:lnTo>
                  <a:lnTo>
                    <a:pt x="12839" y="4513"/>
                  </a:lnTo>
                  <a:lnTo>
                    <a:pt x="12619" y="3962"/>
                  </a:lnTo>
                  <a:lnTo>
                    <a:pt x="12509" y="3706"/>
                  </a:lnTo>
                  <a:lnTo>
                    <a:pt x="12326" y="3485"/>
                  </a:lnTo>
                  <a:close/>
                  <a:moveTo>
                    <a:pt x="12069" y="1"/>
                  </a:moveTo>
                  <a:lnTo>
                    <a:pt x="11702" y="37"/>
                  </a:lnTo>
                  <a:lnTo>
                    <a:pt x="11335" y="147"/>
                  </a:lnTo>
                  <a:lnTo>
                    <a:pt x="10638" y="368"/>
                  </a:lnTo>
                  <a:lnTo>
                    <a:pt x="9905" y="588"/>
                  </a:lnTo>
                  <a:lnTo>
                    <a:pt x="9538" y="698"/>
                  </a:lnTo>
                  <a:lnTo>
                    <a:pt x="9171" y="844"/>
                  </a:lnTo>
                  <a:lnTo>
                    <a:pt x="8914" y="1028"/>
                  </a:lnTo>
                  <a:lnTo>
                    <a:pt x="8694" y="1211"/>
                  </a:lnTo>
                  <a:lnTo>
                    <a:pt x="8547" y="1431"/>
                  </a:lnTo>
                  <a:lnTo>
                    <a:pt x="8437" y="1688"/>
                  </a:lnTo>
                  <a:lnTo>
                    <a:pt x="8401" y="1945"/>
                  </a:lnTo>
                  <a:lnTo>
                    <a:pt x="8401" y="2238"/>
                  </a:lnTo>
                  <a:lnTo>
                    <a:pt x="8401" y="2532"/>
                  </a:lnTo>
                  <a:lnTo>
                    <a:pt x="8474" y="2825"/>
                  </a:lnTo>
                  <a:lnTo>
                    <a:pt x="8804" y="4402"/>
                  </a:lnTo>
                  <a:lnTo>
                    <a:pt x="8951" y="5173"/>
                  </a:lnTo>
                  <a:lnTo>
                    <a:pt x="9098" y="5980"/>
                  </a:lnTo>
                  <a:lnTo>
                    <a:pt x="9134" y="6347"/>
                  </a:lnTo>
                  <a:lnTo>
                    <a:pt x="9134" y="6713"/>
                  </a:lnTo>
                  <a:lnTo>
                    <a:pt x="8914" y="6126"/>
                  </a:lnTo>
                  <a:lnTo>
                    <a:pt x="8841" y="5796"/>
                  </a:lnTo>
                  <a:lnTo>
                    <a:pt x="8731" y="5430"/>
                  </a:lnTo>
                  <a:lnTo>
                    <a:pt x="8657" y="5246"/>
                  </a:lnTo>
                  <a:lnTo>
                    <a:pt x="8547" y="5099"/>
                  </a:lnTo>
                  <a:lnTo>
                    <a:pt x="8437" y="4953"/>
                  </a:lnTo>
                  <a:lnTo>
                    <a:pt x="8327" y="4879"/>
                  </a:lnTo>
                  <a:lnTo>
                    <a:pt x="8254" y="4879"/>
                  </a:lnTo>
                  <a:lnTo>
                    <a:pt x="8217" y="4916"/>
                  </a:lnTo>
                  <a:lnTo>
                    <a:pt x="8180" y="5026"/>
                  </a:lnTo>
                  <a:lnTo>
                    <a:pt x="8180" y="5136"/>
                  </a:lnTo>
                  <a:lnTo>
                    <a:pt x="8217" y="5393"/>
                  </a:lnTo>
                  <a:lnTo>
                    <a:pt x="8364" y="5906"/>
                  </a:lnTo>
                  <a:lnTo>
                    <a:pt x="8584" y="6567"/>
                  </a:lnTo>
                  <a:lnTo>
                    <a:pt x="8767" y="7227"/>
                  </a:lnTo>
                  <a:lnTo>
                    <a:pt x="8731" y="7374"/>
                  </a:lnTo>
                  <a:lnTo>
                    <a:pt x="8731" y="7447"/>
                  </a:lnTo>
                  <a:lnTo>
                    <a:pt x="8731" y="7520"/>
                  </a:lnTo>
                  <a:lnTo>
                    <a:pt x="8804" y="7594"/>
                  </a:lnTo>
                  <a:lnTo>
                    <a:pt x="8694" y="7740"/>
                  </a:lnTo>
                  <a:lnTo>
                    <a:pt x="8547" y="7887"/>
                  </a:lnTo>
                  <a:lnTo>
                    <a:pt x="8401" y="7997"/>
                  </a:lnTo>
                  <a:lnTo>
                    <a:pt x="8180" y="8107"/>
                  </a:lnTo>
                  <a:lnTo>
                    <a:pt x="8144" y="8034"/>
                  </a:lnTo>
                  <a:lnTo>
                    <a:pt x="8144" y="7997"/>
                  </a:lnTo>
                  <a:lnTo>
                    <a:pt x="8070" y="7961"/>
                  </a:lnTo>
                  <a:lnTo>
                    <a:pt x="7630" y="6530"/>
                  </a:lnTo>
                  <a:lnTo>
                    <a:pt x="7337" y="5650"/>
                  </a:lnTo>
                  <a:lnTo>
                    <a:pt x="7153" y="5283"/>
                  </a:lnTo>
                  <a:lnTo>
                    <a:pt x="7080" y="5026"/>
                  </a:lnTo>
                  <a:lnTo>
                    <a:pt x="7080" y="4953"/>
                  </a:lnTo>
                  <a:lnTo>
                    <a:pt x="7080" y="4879"/>
                  </a:lnTo>
                  <a:lnTo>
                    <a:pt x="7117" y="4806"/>
                  </a:lnTo>
                  <a:lnTo>
                    <a:pt x="7153" y="4733"/>
                  </a:lnTo>
                  <a:lnTo>
                    <a:pt x="7117" y="4659"/>
                  </a:lnTo>
                  <a:lnTo>
                    <a:pt x="7080" y="4623"/>
                  </a:lnTo>
                  <a:lnTo>
                    <a:pt x="6860" y="4476"/>
                  </a:lnTo>
                  <a:lnTo>
                    <a:pt x="6750" y="4439"/>
                  </a:lnTo>
                  <a:lnTo>
                    <a:pt x="6640" y="4476"/>
                  </a:lnTo>
                  <a:lnTo>
                    <a:pt x="6603" y="4549"/>
                  </a:lnTo>
                  <a:lnTo>
                    <a:pt x="6603" y="4623"/>
                  </a:lnTo>
                  <a:lnTo>
                    <a:pt x="6640" y="4659"/>
                  </a:lnTo>
                  <a:lnTo>
                    <a:pt x="6677" y="4769"/>
                  </a:lnTo>
                  <a:lnTo>
                    <a:pt x="6640" y="4879"/>
                  </a:lnTo>
                  <a:lnTo>
                    <a:pt x="6640" y="5063"/>
                  </a:lnTo>
                  <a:lnTo>
                    <a:pt x="6713" y="5320"/>
                  </a:lnTo>
                  <a:lnTo>
                    <a:pt x="6787" y="5576"/>
                  </a:lnTo>
                  <a:lnTo>
                    <a:pt x="6970" y="6090"/>
                  </a:lnTo>
                  <a:lnTo>
                    <a:pt x="7667" y="8254"/>
                  </a:lnTo>
                  <a:lnTo>
                    <a:pt x="7300" y="8254"/>
                  </a:lnTo>
                  <a:lnTo>
                    <a:pt x="6970" y="8181"/>
                  </a:lnTo>
                  <a:lnTo>
                    <a:pt x="6970" y="8107"/>
                  </a:lnTo>
                  <a:lnTo>
                    <a:pt x="6970" y="8034"/>
                  </a:lnTo>
                  <a:lnTo>
                    <a:pt x="6897" y="7997"/>
                  </a:lnTo>
                  <a:lnTo>
                    <a:pt x="6530" y="6383"/>
                  </a:lnTo>
                  <a:lnTo>
                    <a:pt x="6310" y="5503"/>
                  </a:lnTo>
                  <a:lnTo>
                    <a:pt x="6200" y="5099"/>
                  </a:lnTo>
                  <a:lnTo>
                    <a:pt x="6090" y="4916"/>
                  </a:lnTo>
                  <a:lnTo>
                    <a:pt x="5980" y="4733"/>
                  </a:lnTo>
                  <a:lnTo>
                    <a:pt x="5943" y="4696"/>
                  </a:lnTo>
                  <a:lnTo>
                    <a:pt x="5906" y="4696"/>
                  </a:lnTo>
                  <a:lnTo>
                    <a:pt x="5833" y="4733"/>
                  </a:lnTo>
                  <a:lnTo>
                    <a:pt x="5833" y="4769"/>
                  </a:lnTo>
                  <a:lnTo>
                    <a:pt x="5796" y="4989"/>
                  </a:lnTo>
                  <a:lnTo>
                    <a:pt x="5796" y="5173"/>
                  </a:lnTo>
                  <a:lnTo>
                    <a:pt x="5870" y="5576"/>
                  </a:lnTo>
                  <a:lnTo>
                    <a:pt x="6053" y="6383"/>
                  </a:lnTo>
                  <a:lnTo>
                    <a:pt x="6420" y="7887"/>
                  </a:lnTo>
                  <a:lnTo>
                    <a:pt x="6420" y="7887"/>
                  </a:lnTo>
                  <a:lnTo>
                    <a:pt x="6163" y="7740"/>
                  </a:lnTo>
                  <a:lnTo>
                    <a:pt x="5980" y="7520"/>
                  </a:lnTo>
                  <a:lnTo>
                    <a:pt x="5759" y="7227"/>
                  </a:lnTo>
                  <a:lnTo>
                    <a:pt x="5576" y="6897"/>
                  </a:lnTo>
                  <a:lnTo>
                    <a:pt x="5466" y="6567"/>
                  </a:lnTo>
                  <a:lnTo>
                    <a:pt x="5393" y="6237"/>
                  </a:lnTo>
                  <a:lnTo>
                    <a:pt x="5246" y="5540"/>
                  </a:lnTo>
                  <a:lnTo>
                    <a:pt x="5173" y="5209"/>
                  </a:lnTo>
                  <a:lnTo>
                    <a:pt x="5063" y="4879"/>
                  </a:lnTo>
                  <a:lnTo>
                    <a:pt x="4916" y="4586"/>
                  </a:lnTo>
                  <a:lnTo>
                    <a:pt x="4732" y="4366"/>
                  </a:lnTo>
                  <a:lnTo>
                    <a:pt x="4512" y="4146"/>
                  </a:lnTo>
                  <a:lnTo>
                    <a:pt x="4292" y="3962"/>
                  </a:lnTo>
                  <a:lnTo>
                    <a:pt x="4035" y="3816"/>
                  </a:lnTo>
                  <a:lnTo>
                    <a:pt x="3779" y="3706"/>
                  </a:lnTo>
                  <a:lnTo>
                    <a:pt x="3485" y="3595"/>
                  </a:lnTo>
                  <a:lnTo>
                    <a:pt x="3192" y="3522"/>
                  </a:lnTo>
                  <a:lnTo>
                    <a:pt x="2862" y="3449"/>
                  </a:lnTo>
                  <a:lnTo>
                    <a:pt x="2128" y="3449"/>
                  </a:lnTo>
                  <a:lnTo>
                    <a:pt x="1798" y="3522"/>
                  </a:lnTo>
                  <a:lnTo>
                    <a:pt x="1101" y="3669"/>
                  </a:lnTo>
                  <a:lnTo>
                    <a:pt x="404" y="3889"/>
                  </a:lnTo>
                  <a:lnTo>
                    <a:pt x="184" y="3962"/>
                  </a:lnTo>
                  <a:lnTo>
                    <a:pt x="74" y="4036"/>
                  </a:lnTo>
                  <a:lnTo>
                    <a:pt x="0" y="4109"/>
                  </a:lnTo>
                  <a:lnTo>
                    <a:pt x="0" y="4182"/>
                  </a:lnTo>
                  <a:lnTo>
                    <a:pt x="0" y="4219"/>
                  </a:lnTo>
                  <a:lnTo>
                    <a:pt x="0" y="4402"/>
                  </a:lnTo>
                  <a:lnTo>
                    <a:pt x="37" y="4439"/>
                  </a:lnTo>
                  <a:lnTo>
                    <a:pt x="74" y="4513"/>
                  </a:lnTo>
                  <a:lnTo>
                    <a:pt x="257" y="4586"/>
                  </a:lnTo>
                  <a:lnTo>
                    <a:pt x="404" y="4586"/>
                  </a:lnTo>
                  <a:lnTo>
                    <a:pt x="514" y="4513"/>
                  </a:lnTo>
                  <a:lnTo>
                    <a:pt x="624" y="4439"/>
                  </a:lnTo>
                  <a:lnTo>
                    <a:pt x="881" y="4329"/>
                  </a:lnTo>
                  <a:lnTo>
                    <a:pt x="881" y="4366"/>
                  </a:lnTo>
                  <a:lnTo>
                    <a:pt x="881" y="4549"/>
                  </a:lnTo>
                  <a:lnTo>
                    <a:pt x="881" y="4696"/>
                  </a:lnTo>
                  <a:lnTo>
                    <a:pt x="954" y="5026"/>
                  </a:lnTo>
                  <a:lnTo>
                    <a:pt x="1211" y="5686"/>
                  </a:lnTo>
                  <a:lnTo>
                    <a:pt x="1468" y="6493"/>
                  </a:lnTo>
                  <a:lnTo>
                    <a:pt x="1761" y="7300"/>
                  </a:lnTo>
                  <a:lnTo>
                    <a:pt x="1798" y="7374"/>
                  </a:lnTo>
                  <a:lnTo>
                    <a:pt x="1871" y="7447"/>
                  </a:lnTo>
                  <a:lnTo>
                    <a:pt x="2055" y="7447"/>
                  </a:lnTo>
                  <a:lnTo>
                    <a:pt x="2128" y="7410"/>
                  </a:lnTo>
                  <a:lnTo>
                    <a:pt x="2165" y="7337"/>
                  </a:lnTo>
                  <a:lnTo>
                    <a:pt x="2201" y="7227"/>
                  </a:lnTo>
                  <a:lnTo>
                    <a:pt x="2201" y="7154"/>
                  </a:lnTo>
                  <a:lnTo>
                    <a:pt x="1945" y="6383"/>
                  </a:lnTo>
                  <a:lnTo>
                    <a:pt x="1688" y="5650"/>
                  </a:lnTo>
                  <a:lnTo>
                    <a:pt x="1468" y="4989"/>
                  </a:lnTo>
                  <a:lnTo>
                    <a:pt x="1321" y="4696"/>
                  </a:lnTo>
                  <a:lnTo>
                    <a:pt x="1138" y="4402"/>
                  </a:lnTo>
                  <a:lnTo>
                    <a:pt x="1211" y="4329"/>
                  </a:lnTo>
                  <a:lnTo>
                    <a:pt x="1248" y="4329"/>
                  </a:lnTo>
                  <a:lnTo>
                    <a:pt x="1248" y="4292"/>
                  </a:lnTo>
                  <a:lnTo>
                    <a:pt x="1211" y="4292"/>
                  </a:lnTo>
                  <a:lnTo>
                    <a:pt x="1174" y="4256"/>
                  </a:lnTo>
                  <a:lnTo>
                    <a:pt x="1138" y="4256"/>
                  </a:lnTo>
                  <a:lnTo>
                    <a:pt x="1504" y="4182"/>
                  </a:lnTo>
                  <a:lnTo>
                    <a:pt x="1871" y="4109"/>
                  </a:lnTo>
                  <a:lnTo>
                    <a:pt x="1945" y="4256"/>
                  </a:lnTo>
                  <a:lnTo>
                    <a:pt x="2055" y="4439"/>
                  </a:lnTo>
                  <a:lnTo>
                    <a:pt x="2238" y="4879"/>
                  </a:lnTo>
                  <a:lnTo>
                    <a:pt x="2421" y="5320"/>
                  </a:lnTo>
                  <a:lnTo>
                    <a:pt x="2495" y="5760"/>
                  </a:lnTo>
                  <a:lnTo>
                    <a:pt x="2605" y="6200"/>
                  </a:lnTo>
                  <a:lnTo>
                    <a:pt x="2715" y="6420"/>
                  </a:lnTo>
                  <a:lnTo>
                    <a:pt x="2788" y="6603"/>
                  </a:lnTo>
                  <a:lnTo>
                    <a:pt x="2935" y="6787"/>
                  </a:lnTo>
                  <a:lnTo>
                    <a:pt x="3082" y="6933"/>
                  </a:lnTo>
                  <a:lnTo>
                    <a:pt x="3228" y="6970"/>
                  </a:lnTo>
                  <a:lnTo>
                    <a:pt x="3302" y="6933"/>
                  </a:lnTo>
                  <a:lnTo>
                    <a:pt x="3375" y="6860"/>
                  </a:lnTo>
                  <a:lnTo>
                    <a:pt x="3375" y="6750"/>
                  </a:lnTo>
                  <a:lnTo>
                    <a:pt x="3302" y="6530"/>
                  </a:lnTo>
                  <a:lnTo>
                    <a:pt x="3192" y="6347"/>
                  </a:lnTo>
                  <a:lnTo>
                    <a:pt x="3082" y="6126"/>
                  </a:lnTo>
                  <a:lnTo>
                    <a:pt x="3008" y="5943"/>
                  </a:lnTo>
                  <a:lnTo>
                    <a:pt x="2898" y="5503"/>
                  </a:lnTo>
                  <a:lnTo>
                    <a:pt x="2788" y="5063"/>
                  </a:lnTo>
                  <a:lnTo>
                    <a:pt x="2605" y="4549"/>
                  </a:lnTo>
                  <a:lnTo>
                    <a:pt x="2458" y="4292"/>
                  </a:lnTo>
                  <a:lnTo>
                    <a:pt x="2311" y="4036"/>
                  </a:lnTo>
                  <a:lnTo>
                    <a:pt x="2752" y="4036"/>
                  </a:lnTo>
                  <a:lnTo>
                    <a:pt x="3192" y="4109"/>
                  </a:lnTo>
                  <a:lnTo>
                    <a:pt x="3192" y="4219"/>
                  </a:lnTo>
                  <a:lnTo>
                    <a:pt x="3228" y="4366"/>
                  </a:lnTo>
                  <a:lnTo>
                    <a:pt x="3302" y="4623"/>
                  </a:lnTo>
                  <a:lnTo>
                    <a:pt x="3522" y="5063"/>
                  </a:lnTo>
                  <a:lnTo>
                    <a:pt x="3779" y="5833"/>
                  </a:lnTo>
                  <a:lnTo>
                    <a:pt x="3852" y="5943"/>
                  </a:lnTo>
                  <a:lnTo>
                    <a:pt x="3889" y="6016"/>
                  </a:lnTo>
                  <a:lnTo>
                    <a:pt x="3962" y="6090"/>
                  </a:lnTo>
                  <a:lnTo>
                    <a:pt x="4109" y="6126"/>
                  </a:lnTo>
                  <a:lnTo>
                    <a:pt x="4146" y="6090"/>
                  </a:lnTo>
                  <a:lnTo>
                    <a:pt x="4219" y="6053"/>
                  </a:lnTo>
                  <a:lnTo>
                    <a:pt x="4292" y="5943"/>
                  </a:lnTo>
                  <a:lnTo>
                    <a:pt x="4292" y="5796"/>
                  </a:lnTo>
                  <a:lnTo>
                    <a:pt x="4256" y="5686"/>
                  </a:lnTo>
                  <a:lnTo>
                    <a:pt x="4182" y="5540"/>
                  </a:lnTo>
                  <a:lnTo>
                    <a:pt x="3852" y="4659"/>
                  </a:lnTo>
                  <a:lnTo>
                    <a:pt x="3669" y="4292"/>
                  </a:lnTo>
                  <a:lnTo>
                    <a:pt x="4035" y="4513"/>
                  </a:lnTo>
                  <a:lnTo>
                    <a:pt x="4182" y="4623"/>
                  </a:lnTo>
                  <a:lnTo>
                    <a:pt x="4329" y="4769"/>
                  </a:lnTo>
                  <a:lnTo>
                    <a:pt x="4439" y="4953"/>
                  </a:lnTo>
                  <a:lnTo>
                    <a:pt x="4512" y="5136"/>
                  </a:lnTo>
                  <a:lnTo>
                    <a:pt x="4659" y="5540"/>
                  </a:lnTo>
                  <a:lnTo>
                    <a:pt x="4806" y="6347"/>
                  </a:lnTo>
                  <a:lnTo>
                    <a:pt x="4842" y="6640"/>
                  </a:lnTo>
                  <a:lnTo>
                    <a:pt x="4952" y="6933"/>
                  </a:lnTo>
                  <a:lnTo>
                    <a:pt x="5063" y="7190"/>
                  </a:lnTo>
                  <a:lnTo>
                    <a:pt x="5209" y="7447"/>
                  </a:lnTo>
                  <a:lnTo>
                    <a:pt x="5393" y="7704"/>
                  </a:lnTo>
                  <a:lnTo>
                    <a:pt x="5576" y="7924"/>
                  </a:lnTo>
                  <a:lnTo>
                    <a:pt x="5759" y="8144"/>
                  </a:lnTo>
                  <a:lnTo>
                    <a:pt x="5980" y="8327"/>
                  </a:lnTo>
                  <a:lnTo>
                    <a:pt x="6236" y="8474"/>
                  </a:lnTo>
                  <a:lnTo>
                    <a:pt x="6493" y="8621"/>
                  </a:lnTo>
                  <a:lnTo>
                    <a:pt x="6750" y="8694"/>
                  </a:lnTo>
                  <a:lnTo>
                    <a:pt x="7043" y="8768"/>
                  </a:lnTo>
                  <a:lnTo>
                    <a:pt x="7300" y="8804"/>
                  </a:lnTo>
                  <a:lnTo>
                    <a:pt x="7924" y="8804"/>
                  </a:lnTo>
                  <a:lnTo>
                    <a:pt x="8217" y="8694"/>
                  </a:lnTo>
                  <a:lnTo>
                    <a:pt x="8511" y="8621"/>
                  </a:lnTo>
                  <a:lnTo>
                    <a:pt x="8731" y="8474"/>
                  </a:lnTo>
                  <a:lnTo>
                    <a:pt x="8951" y="8291"/>
                  </a:lnTo>
                  <a:lnTo>
                    <a:pt x="9171" y="8107"/>
                  </a:lnTo>
                  <a:lnTo>
                    <a:pt x="9354" y="7887"/>
                  </a:lnTo>
                  <a:lnTo>
                    <a:pt x="9464" y="7667"/>
                  </a:lnTo>
                  <a:lnTo>
                    <a:pt x="9611" y="7410"/>
                  </a:lnTo>
                  <a:lnTo>
                    <a:pt x="9684" y="7117"/>
                  </a:lnTo>
                  <a:lnTo>
                    <a:pt x="9721" y="6787"/>
                  </a:lnTo>
                  <a:lnTo>
                    <a:pt x="9758" y="6457"/>
                  </a:lnTo>
                  <a:lnTo>
                    <a:pt x="9721" y="6090"/>
                  </a:lnTo>
                  <a:lnTo>
                    <a:pt x="9684" y="5760"/>
                  </a:lnTo>
                  <a:lnTo>
                    <a:pt x="9538" y="5063"/>
                  </a:lnTo>
                  <a:lnTo>
                    <a:pt x="9354" y="4366"/>
                  </a:lnTo>
                  <a:lnTo>
                    <a:pt x="9024" y="2788"/>
                  </a:lnTo>
                  <a:lnTo>
                    <a:pt x="8951" y="2422"/>
                  </a:lnTo>
                  <a:lnTo>
                    <a:pt x="8951" y="2238"/>
                  </a:lnTo>
                  <a:lnTo>
                    <a:pt x="8951" y="2055"/>
                  </a:lnTo>
                  <a:lnTo>
                    <a:pt x="9024" y="2348"/>
                  </a:lnTo>
                  <a:lnTo>
                    <a:pt x="9098" y="2568"/>
                  </a:lnTo>
                  <a:lnTo>
                    <a:pt x="9244" y="2788"/>
                  </a:lnTo>
                  <a:lnTo>
                    <a:pt x="9391" y="3009"/>
                  </a:lnTo>
                  <a:lnTo>
                    <a:pt x="9501" y="3082"/>
                  </a:lnTo>
                  <a:lnTo>
                    <a:pt x="9611" y="3119"/>
                  </a:lnTo>
                  <a:lnTo>
                    <a:pt x="9684" y="3119"/>
                  </a:lnTo>
                  <a:lnTo>
                    <a:pt x="9758" y="3082"/>
                  </a:lnTo>
                  <a:lnTo>
                    <a:pt x="9794" y="3045"/>
                  </a:lnTo>
                  <a:lnTo>
                    <a:pt x="9831" y="2972"/>
                  </a:lnTo>
                  <a:lnTo>
                    <a:pt x="9758" y="2788"/>
                  </a:lnTo>
                  <a:lnTo>
                    <a:pt x="9648" y="2605"/>
                  </a:lnTo>
                  <a:lnTo>
                    <a:pt x="9464" y="2275"/>
                  </a:lnTo>
                  <a:lnTo>
                    <a:pt x="9318" y="1908"/>
                  </a:lnTo>
                  <a:lnTo>
                    <a:pt x="9244" y="1725"/>
                  </a:lnTo>
                  <a:lnTo>
                    <a:pt x="9134" y="1541"/>
                  </a:lnTo>
                  <a:lnTo>
                    <a:pt x="9171" y="1505"/>
                  </a:lnTo>
                  <a:lnTo>
                    <a:pt x="9354" y="1358"/>
                  </a:lnTo>
                  <a:lnTo>
                    <a:pt x="9538" y="1248"/>
                  </a:lnTo>
                  <a:lnTo>
                    <a:pt x="9978" y="1101"/>
                  </a:lnTo>
                  <a:lnTo>
                    <a:pt x="10051" y="1395"/>
                  </a:lnTo>
                  <a:lnTo>
                    <a:pt x="10125" y="1688"/>
                  </a:lnTo>
                  <a:lnTo>
                    <a:pt x="10345" y="2238"/>
                  </a:lnTo>
                  <a:lnTo>
                    <a:pt x="10418" y="2495"/>
                  </a:lnTo>
                  <a:lnTo>
                    <a:pt x="10491" y="2825"/>
                  </a:lnTo>
                  <a:lnTo>
                    <a:pt x="10565" y="2972"/>
                  </a:lnTo>
                  <a:lnTo>
                    <a:pt x="10638" y="3082"/>
                  </a:lnTo>
                  <a:lnTo>
                    <a:pt x="10748" y="3192"/>
                  </a:lnTo>
                  <a:lnTo>
                    <a:pt x="10858" y="3229"/>
                  </a:lnTo>
                  <a:lnTo>
                    <a:pt x="10968" y="3229"/>
                  </a:lnTo>
                  <a:lnTo>
                    <a:pt x="11042" y="3192"/>
                  </a:lnTo>
                  <a:lnTo>
                    <a:pt x="11115" y="3119"/>
                  </a:lnTo>
                  <a:lnTo>
                    <a:pt x="11115" y="3009"/>
                  </a:lnTo>
                  <a:lnTo>
                    <a:pt x="11115" y="2972"/>
                  </a:lnTo>
                  <a:lnTo>
                    <a:pt x="11078" y="2899"/>
                  </a:lnTo>
                  <a:lnTo>
                    <a:pt x="11005" y="2825"/>
                  </a:lnTo>
                  <a:lnTo>
                    <a:pt x="10932" y="2642"/>
                  </a:lnTo>
                  <a:lnTo>
                    <a:pt x="10895" y="2458"/>
                  </a:lnTo>
                  <a:lnTo>
                    <a:pt x="10675" y="1835"/>
                  </a:lnTo>
                  <a:lnTo>
                    <a:pt x="10528" y="1395"/>
                  </a:lnTo>
                  <a:lnTo>
                    <a:pt x="10418" y="1174"/>
                  </a:lnTo>
                  <a:lnTo>
                    <a:pt x="10308" y="991"/>
                  </a:lnTo>
                  <a:lnTo>
                    <a:pt x="10455" y="918"/>
                  </a:lnTo>
                  <a:lnTo>
                    <a:pt x="11005" y="734"/>
                  </a:lnTo>
                  <a:lnTo>
                    <a:pt x="11152" y="1174"/>
                  </a:lnTo>
                  <a:lnTo>
                    <a:pt x="11298" y="1615"/>
                  </a:lnTo>
                  <a:lnTo>
                    <a:pt x="11555" y="2348"/>
                  </a:lnTo>
                  <a:lnTo>
                    <a:pt x="11702" y="2678"/>
                  </a:lnTo>
                  <a:lnTo>
                    <a:pt x="11775" y="2788"/>
                  </a:lnTo>
                  <a:lnTo>
                    <a:pt x="11922" y="2899"/>
                  </a:lnTo>
                  <a:lnTo>
                    <a:pt x="11959" y="2935"/>
                  </a:lnTo>
                  <a:lnTo>
                    <a:pt x="12032" y="2899"/>
                  </a:lnTo>
                  <a:lnTo>
                    <a:pt x="12069" y="2899"/>
                  </a:lnTo>
                  <a:lnTo>
                    <a:pt x="12105" y="2825"/>
                  </a:lnTo>
                  <a:lnTo>
                    <a:pt x="12142" y="2715"/>
                  </a:lnTo>
                  <a:lnTo>
                    <a:pt x="12142" y="2568"/>
                  </a:lnTo>
                  <a:lnTo>
                    <a:pt x="12069" y="2275"/>
                  </a:lnTo>
                  <a:lnTo>
                    <a:pt x="11812" y="1688"/>
                  </a:lnTo>
                  <a:lnTo>
                    <a:pt x="11592" y="1101"/>
                  </a:lnTo>
                  <a:lnTo>
                    <a:pt x="11445" y="698"/>
                  </a:lnTo>
                  <a:lnTo>
                    <a:pt x="11372" y="588"/>
                  </a:lnTo>
                  <a:lnTo>
                    <a:pt x="11665" y="441"/>
                  </a:lnTo>
                  <a:lnTo>
                    <a:pt x="11922" y="294"/>
                  </a:lnTo>
                  <a:lnTo>
                    <a:pt x="12105" y="147"/>
                  </a:lnTo>
                  <a:lnTo>
                    <a:pt x="12142" y="111"/>
                  </a:lnTo>
                  <a:lnTo>
                    <a:pt x="12142" y="74"/>
                  </a:lnTo>
                  <a:lnTo>
                    <a:pt x="12105" y="37"/>
                  </a:lnTo>
                  <a:lnTo>
                    <a:pt x="12069" y="1"/>
                  </a:lnTo>
                  <a:close/>
                  <a:moveTo>
                    <a:pt x="4072" y="7080"/>
                  </a:moveTo>
                  <a:lnTo>
                    <a:pt x="4035" y="7117"/>
                  </a:lnTo>
                  <a:lnTo>
                    <a:pt x="3999" y="7154"/>
                  </a:lnTo>
                  <a:lnTo>
                    <a:pt x="3999" y="7337"/>
                  </a:lnTo>
                  <a:lnTo>
                    <a:pt x="3999" y="7557"/>
                  </a:lnTo>
                  <a:lnTo>
                    <a:pt x="4072" y="7961"/>
                  </a:lnTo>
                  <a:lnTo>
                    <a:pt x="4219" y="8327"/>
                  </a:lnTo>
                  <a:lnTo>
                    <a:pt x="4366" y="8731"/>
                  </a:lnTo>
                  <a:lnTo>
                    <a:pt x="4439" y="8804"/>
                  </a:lnTo>
                  <a:lnTo>
                    <a:pt x="4182" y="8988"/>
                  </a:lnTo>
                  <a:lnTo>
                    <a:pt x="3889" y="9098"/>
                  </a:lnTo>
                  <a:lnTo>
                    <a:pt x="3852" y="8951"/>
                  </a:lnTo>
                  <a:lnTo>
                    <a:pt x="3815" y="8804"/>
                  </a:lnTo>
                  <a:lnTo>
                    <a:pt x="3669" y="8511"/>
                  </a:lnTo>
                  <a:lnTo>
                    <a:pt x="3522" y="8071"/>
                  </a:lnTo>
                  <a:lnTo>
                    <a:pt x="3449" y="7887"/>
                  </a:lnTo>
                  <a:lnTo>
                    <a:pt x="3339" y="7667"/>
                  </a:lnTo>
                  <a:lnTo>
                    <a:pt x="3228" y="7630"/>
                  </a:lnTo>
                  <a:lnTo>
                    <a:pt x="3155" y="7630"/>
                  </a:lnTo>
                  <a:lnTo>
                    <a:pt x="3045" y="7704"/>
                  </a:lnTo>
                  <a:lnTo>
                    <a:pt x="3045" y="7777"/>
                  </a:lnTo>
                  <a:lnTo>
                    <a:pt x="3082" y="7997"/>
                  </a:lnTo>
                  <a:lnTo>
                    <a:pt x="3118" y="8217"/>
                  </a:lnTo>
                  <a:lnTo>
                    <a:pt x="3265" y="8658"/>
                  </a:lnTo>
                  <a:lnTo>
                    <a:pt x="3339" y="8951"/>
                  </a:lnTo>
                  <a:lnTo>
                    <a:pt x="3412" y="9098"/>
                  </a:lnTo>
                  <a:lnTo>
                    <a:pt x="3485" y="9244"/>
                  </a:lnTo>
                  <a:lnTo>
                    <a:pt x="2825" y="9428"/>
                  </a:lnTo>
                  <a:lnTo>
                    <a:pt x="2788" y="9281"/>
                  </a:lnTo>
                  <a:lnTo>
                    <a:pt x="2642" y="8768"/>
                  </a:lnTo>
                  <a:lnTo>
                    <a:pt x="2532" y="8547"/>
                  </a:lnTo>
                  <a:lnTo>
                    <a:pt x="2385" y="8327"/>
                  </a:lnTo>
                  <a:lnTo>
                    <a:pt x="2385" y="8254"/>
                  </a:lnTo>
                  <a:lnTo>
                    <a:pt x="2385" y="8217"/>
                  </a:lnTo>
                  <a:lnTo>
                    <a:pt x="2421" y="8181"/>
                  </a:lnTo>
                  <a:lnTo>
                    <a:pt x="2421" y="8144"/>
                  </a:lnTo>
                  <a:lnTo>
                    <a:pt x="2421" y="8107"/>
                  </a:lnTo>
                  <a:lnTo>
                    <a:pt x="2385" y="8107"/>
                  </a:lnTo>
                  <a:lnTo>
                    <a:pt x="2275" y="8144"/>
                  </a:lnTo>
                  <a:lnTo>
                    <a:pt x="2128" y="8144"/>
                  </a:lnTo>
                  <a:lnTo>
                    <a:pt x="2055" y="8181"/>
                  </a:lnTo>
                  <a:lnTo>
                    <a:pt x="2018" y="8254"/>
                  </a:lnTo>
                  <a:lnTo>
                    <a:pt x="1981" y="8327"/>
                  </a:lnTo>
                  <a:lnTo>
                    <a:pt x="1981" y="8401"/>
                  </a:lnTo>
                  <a:lnTo>
                    <a:pt x="2165" y="8841"/>
                  </a:lnTo>
                  <a:lnTo>
                    <a:pt x="2348" y="9318"/>
                  </a:lnTo>
                  <a:lnTo>
                    <a:pt x="2385" y="9575"/>
                  </a:lnTo>
                  <a:lnTo>
                    <a:pt x="1945" y="9685"/>
                  </a:lnTo>
                  <a:lnTo>
                    <a:pt x="1871" y="9721"/>
                  </a:lnTo>
                  <a:lnTo>
                    <a:pt x="1798" y="9795"/>
                  </a:lnTo>
                  <a:lnTo>
                    <a:pt x="1798" y="9868"/>
                  </a:lnTo>
                  <a:lnTo>
                    <a:pt x="1761" y="9941"/>
                  </a:lnTo>
                  <a:lnTo>
                    <a:pt x="1798" y="10015"/>
                  </a:lnTo>
                  <a:lnTo>
                    <a:pt x="1835" y="10088"/>
                  </a:lnTo>
                  <a:lnTo>
                    <a:pt x="1908" y="10161"/>
                  </a:lnTo>
                  <a:lnTo>
                    <a:pt x="1981" y="10198"/>
                  </a:lnTo>
                  <a:lnTo>
                    <a:pt x="2275" y="10198"/>
                  </a:lnTo>
                  <a:lnTo>
                    <a:pt x="2385" y="10125"/>
                  </a:lnTo>
                  <a:lnTo>
                    <a:pt x="2495" y="10088"/>
                  </a:lnTo>
                  <a:lnTo>
                    <a:pt x="2532" y="10051"/>
                  </a:lnTo>
                  <a:lnTo>
                    <a:pt x="2568" y="10088"/>
                  </a:lnTo>
                  <a:lnTo>
                    <a:pt x="2605" y="10125"/>
                  </a:lnTo>
                  <a:lnTo>
                    <a:pt x="2678" y="10125"/>
                  </a:lnTo>
                  <a:lnTo>
                    <a:pt x="2788" y="10088"/>
                  </a:lnTo>
                  <a:lnTo>
                    <a:pt x="2825" y="9978"/>
                  </a:lnTo>
                  <a:lnTo>
                    <a:pt x="3265" y="9868"/>
                  </a:lnTo>
                  <a:lnTo>
                    <a:pt x="3742" y="9721"/>
                  </a:lnTo>
                  <a:lnTo>
                    <a:pt x="4146" y="9575"/>
                  </a:lnTo>
                  <a:lnTo>
                    <a:pt x="4549" y="9354"/>
                  </a:lnTo>
                  <a:lnTo>
                    <a:pt x="4732" y="9208"/>
                  </a:lnTo>
                  <a:lnTo>
                    <a:pt x="4879" y="9061"/>
                  </a:lnTo>
                  <a:lnTo>
                    <a:pt x="5026" y="8841"/>
                  </a:lnTo>
                  <a:lnTo>
                    <a:pt x="5136" y="8621"/>
                  </a:lnTo>
                  <a:lnTo>
                    <a:pt x="5209" y="8401"/>
                  </a:lnTo>
                  <a:lnTo>
                    <a:pt x="5173" y="8181"/>
                  </a:lnTo>
                  <a:lnTo>
                    <a:pt x="5099" y="7997"/>
                  </a:lnTo>
                  <a:lnTo>
                    <a:pt x="5026" y="7887"/>
                  </a:lnTo>
                  <a:lnTo>
                    <a:pt x="4952" y="7814"/>
                  </a:lnTo>
                  <a:lnTo>
                    <a:pt x="4842" y="7814"/>
                  </a:lnTo>
                  <a:lnTo>
                    <a:pt x="4806" y="7851"/>
                  </a:lnTo>
                  <a:lnTo>
                    <a:pt x="4806" y="7887"/>
                  </a:lnTo>
                  <a:lnTo>
                    <a:pt x="4732" y="8327"/>
                  </a:lnTo>
                  <a:lnTo>
                    <a:pt x="4512" y="7667"/>
                  </a:lnTo>
                  <a:lnTo>
                    <a:pt x="4366" y="7374"/>
                  </a:lnTo>
                  <a:lnTo>
                    <a:pt x="4182" y="7117"/>
                  </a:lnTo>
                  <a:lnTo>
                    <a:pt x="4146" y="708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srgbClr val="A4C2F4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3" name="Shape 313"/>
            <p:cNvSpPr/>
            <p:nvPr/>
          </p:nvSpPr>
          <p:spPr>
            <a:xfrm>
              <a:off x="6114500" y="2324225"/>
              <a:ext cx="158675" cy="329225"/>
            </a:xfrm>
            <a:custGeom>
              <a:avLst/>
              <a:gdLst/>
              <a:ahLst/>
              <a:cxnLst/>
              <a:rect l="0" t="0" r="0" b="0"/>
              <a:pathLst>
                <a:path w="6347" h="13169" extrusionOk="0">
                  <a:moveTo>
                    <a:pt x="588" y="330"/>
                  </a:moveTo>
                  <a:lnTo>
                    <a:pt x="808" y="367"/>
                  </a:lnTo>
                  <a:lnTo>
                    <a:pt x="1028" y="440"/>
                  </a:lnTo>
                  <a:lnTo>
                    <a:pt x="1211" y="550"/>
                  </a:lnTo>
                  <a:lnTo>
                    <a:pt x="1395" y="734"/>
                  </a:lnTo>
                  <a:lnTo>
                    <a:pt x="1578" y="917"/>
                  </a:lnTo>
                  <a:lnTo>
                    <a:pt x="1688" y="1101"/>
                  </a:lnTo>
                  <a:lnTo>
                    <a:pt x="1798" y="1321"/>
                  </a:lnTo>
                  <a:lnTo>
                    <a:pt x="1908" y="1541"/>
                  </a:lnTo>
                  <a:lnTo>
                    <a:pt x="1982" y="1761"/>
                  </a:lnTo>
                  <a:lnTo>
                    <a:pt x="2018" y="2018"/>
                  </a:lnTo>
                  <a:lnTo>
                    <a:pt x="2018" y="2458"/>
                  </a:lnTo>
                  <a:lnTo>
                    <a:pt x="2018" y="2495"/>
                  </a:lnTo>
                  <a:lnTo>
                    <a:pt x="1982" y="2421"/>
                  </a:lnTo>
                  <a:lnTo>
                    <a:pt x="1762" y="1944"/>
                  </a:lnTo>
                  <a:lnTo>
                    <a:pt x="1615" y="1724"/>
                  </a:lnTo>
                  <a:lnTo>
                    <a:pt x="1432" y="1504"/>
                  </a:lnTo>
                  <a:lnTo>
                    <a:pt x="1395" y="1467"/>
                  </a:lnTo>
                  <a:lnTo>
                    <a:pt x="1322" y="1467"/>
                  </a:lnTo>
                  <a:lnTo>
                    <a:pt x="1285" y="1504"/>
                  </a:lnTo>
                  <a:lnTo>
                    <a:pt x="1285" y="1578"/>
                  </a:lnTo>
                  <a:lnTo>
                    <a:pt x="1322" y="1834"/>
                  </a:lnTo>
                  <a:lnTo>
                    <a:pt x="1395" y="2128"/>
                  </a:lnTo>
                  <a:lnTo>
                    <a:pt x="1615" y="2641"/>
                  </a:lnTo>
                  <a:lnTo>
                    <a:pt x="1725" y="2935"/>
                  </a:lnTo>
                  <a:lnTo>
                    <a:pt x="1615" y="2861"/>
                  </a:lnTo>
                  <a:lnTo>
                    <a:pt x="1468" y="2715"/>
                  </a:lnTo>
                  <a:lnTo>
                    <a:pt x="1248" y="2348"/>
                  </a:lnTo>
                  <a:lnTo>
                    <a:pt x="1065" y="1981"/>
                  </a:lnTo>
                  <a:lnTo>
                    <a:pt x="955" y="1724"/>
                  </a:lnTo>
                  <a:lnTo>
                    <a:pt x="845" y="1394"/>
                  </a:lnTo>
                  <a:lnTo>
                    <a:pt x="735" y="1027"/>
                  </a:lnTo>
                  <a:lnTo>
                    <a:pt x="661" y="697"/>
                  </a:lnTo>
                  <a:lnTo>
                    <a:pt x="588" y="330"/>
                  </a:lnTo>
                  <a:close/>
                  <a:moveTo>
                    <a:pt x="3706" y="2825"/>
                  </a:moveTo>
                  <a:lnTo>
                    <a:pt x="3926" y="2861"/>
                  </a:lnTo>
                  <a:lnTo>
                    <a:pt x="4109" y="2935"/>
                  </a:lnTo>
                  <a:lnTo>
                    <a:pt x="4733" y="3118"/>
                  </a:lnTo>
                  <a:lnTo>
                    <a:pt x="4990" y="3228"/>
                  </a:lnTo>
                  <a:lnTo>
                    <a:pt x="5283" y="3375"/>
                  </a:lnTo>
                  <a:lnTo>
                    <a:pt x="5503" y="3522"/>
                  </a:lnTo>
                  <a:lnTo>
                    <a:pt x="5687" y="3668"/>
                  </a:lnTo>
                  <a:lnTo>
                    <a:pt x="5687" y="3668"/>
                  </a:lnTo>
                  <a:lnTo>
                    <a:pt x="5540" y="3632"/>
                  </a:lnTo>
                  <a:lnTo>
                    <a:pt x="5467" y="3632"/>
                  </a:lnTo>
                  <a:lnTo>
                    <a:pt x="5393" y="3705"/>
                  </a:lnTo>
                  <a:lnTo>
                    <a:pt x="5356" y="3778"/>
                  </a:lnTo>
                  <a:lnTo>
                    <a:pt x="5393" y="3888"/>
                  </a:lnTo>
                  <a:lnTo>
                    <a:pt x="5026" y="4035"/>
                  </a:lnTo>
                  <a:lnTo>
                    <a:pt x="4660" y="4109"/>
                  </a:lnTo>
                  <a:lnTo>
                    <a:pt x="4293" y="4182"/>
                  </a:lnTo>
                  <a:lnTo>
                    <a:pt x="3889" y="4182"/>
                  </a:lnTo>
                  <a:lnTo>
                    <a:pt x="3449" y="4109"/>
                  </a:lnTo>
                  <a:lnTo>
                    <a:pt x="3046" y="3999"/>
                  </a:lnTo>
                  <a:lnTo>
                    <a:pt x="2862" y="3925"/>
                  </a:lnTo>
                  <a:lnTo>
                    <a:pt x="2642" y="3815"/>
                  </a:lnTo>
                  <a:lnTo>
                    <a:pt x="2459" y="3668"/>
                  </a:lnTo>
                  <a:lnTo>
                    <a:pt x="2349" y="3595"/>
                  </a:lnTo>
                  <a:lnTo>
                    <a:pt x="2312" y="3522"/>
                  </a:lnTo>
                  <a:lnTo>
                    <a:pt x="2532" y="3668"/>
                  </a:lnTo>
                  <a:lnTo>
                    <a:pt x="2789" y="3815"/>
                  </a:lnTo>
                  <a:lnTo>
                    <a:pt x="3046" y="3888"/>
                  </a:lnTo>
                  <a:lnTo>
                    <a:pt x="3339" y="3999"/>
                  </a:lnTo>
                  <a:lnTo>
                    <a:pt x="3596" y="4035"/>
                  </a:lnTo>
                  <a:lnTo>
                    <a:pt x="3889" y="4109"/>
                  </a:lnTo>
                  <a:lnTo>
                    <a:pt x="4073" y="4109"/>
                  </a:lnTo>
                  <a:lnTo>
                    <a:pt x="4183" y="4072"/>
                  </a:lnTo>
                  <a:lnTo>
                    <a:pt x="4329" y="4035"/>
                  </a:lnTo>
                  <a:lnTo>
                    <a:pt x="4439" y="3962"/>
                  </a:lnTo>
                  <a:lnTo>
                    <a:pt x="4476" y="3888"/>
                  </a:lnTo>
                  <a:lnTo>
                    <a:pt x="4439" y="3778"/>
                  </a:lnTo>
                  <a:lnTo>
                    <a:pt x="4329" y="3705"/>
                  </a:lnTo>
                  <a:lnTo>
                    <a:pt x="4219" y="3632"/>
                  </a:lnTo>
                  <a:lnTo>
                    <a:pt x="3963" y="3595"/>
                  </a:lnTo>
                  <a:lnTo>
                    <a:pt x="3706" y="3558"/>
                  </a:lnTo>
                  <a:lnTo>
                    <a:pt x="3449" y="3522"/>
                  </a:lnTo>
                  <a:lnTo>
                    <a:pt x="2715" y="3338"/>
                  </a:lnTo>
                  <a:lnTo>
                    <a:pt x="2862" y="3228"/>
                  </a:lnTo>
                  <a:lnTo>
                    <a:pt x="3082" y="3081"/>
                  </a:lnTo>
                  <a:lnTo>
                    <a:pt x="3302" y="2935"/>
                  </a:lnTo>
                  <a:lnTo>
                    <a:pt x="3486" y="2861"/>
                  </a:lnTo>
                  <a:lnTo>
                    <a:pt x="3706" y="2825"/>
                  </a:lnTo>
                  <a:close/>
                  <a:moveTo>
                    <a:pt x="1285" y="5686"/>
                  </a:moveTo>
                  <a:lnTo>
                    <a:pt x="1725" y="5723"/>
                  </a:lnTo>
                  <a:lnTo>
                    <a:pt x="1762" y="5723"/>
                  </a:lnTo>
                  <a:lnTo>
                    <a:pt x="1835" y="5869"/>
                  </a:lnTo>
                  <a:lnTo>
                    <a:pt x="1908" y="5943"/>
                  </a:lnTo>
                  <a:lnTo>
                    <a:pt x="2018" y="5943"/>
                  </a:lnTo>
                  <a:lnTo>
                    <a:pt x="2129" y="5869"/>
                  </a:lnTo>
                  <a:lnTo>
                    <a:pt x="2165" y="5759"/>
                  </a:lnTo>
                  <a:lnTo>
                    <a:pt x="2642" y="5796"/>
                  </a:lnTo>
                  <a:lnTo>
                    <a:pt x="3082" y="5796"/>
                  </a:lnTo>
                  <a:lnTo>
                    <a:pt x="3339" y="5833"/>
                  </a:lnTo>
                  <a:lnTo>
                    <a:pt x="3522" y="5869"/>
                  </a:lnTo>
                  <a:lnTo>
                    <a:pt x="3522" y="6016"/>
                  </a:lnTo>
                  <a:lnTo>
                    <a:pt x="3376" y="5979"/>
                  </a:lnTo>
                  <a:lnTo>
                    <a:pt x="3266" y="6016"/>
                  </a:lnTo>
                  <a:lnTo>
                    <a:pt x="3119" y="6089"/>
                  </a:lnTo>
                  <a:lnTo>
                    <a:pt x="3082" y="6163"/>
                  </a:lnTo>
                  <a:lnTo>
                    <a:pt x="3082" y="6236"/>
                  </a:lnTo>
                  <a:lnTo>
                    <a:pt x="2752" y="6236"/>
                  </a:lnTo>
                  <a:lnTo>
                    <a:pt x="1322" y="6163"/>
                  </a:lnTo>
                  <a:lnTo>
                    <a:pt x="808" y="6089"/>
                  </a:lnTo>
                  <a:lnTo>
                    <a:pt x="515" y="6053"/>
                  </a:lnTo>
                  <a:lnTo>
                    <a:pt x="258" y="6089"/>
                  </a:lnTo>
                  <a:lnTo>
                    <a:pt x="368" y="5943"/>
                  </a:lnTo>
                  <a:lnTo>
                    <a:pt x="515" y="5833"/>
                  </a:lnTo>
                  <a:lnTo>
                    <a:pt x="661" y="5723"/>
                  </a:lnTo>
                  <a:lnTo>
                    <a:pt x="808" y="5686"/>
                  </a:lnTo>
                  <a:close/>
                  <a:moveTo>
                    <a:pt x="2239" y="6676"/>
                  </a:moveTo>
                  <a:lnTo>
                    <a:pt x="3009" y="6713"/>
                  </a:lnTo>
                  <a:lnTo>
                    <a:pt x="3156" y="6750"/>
                  </a:lnTo>
                  <a:lnTo>
                    <a:pt x="3156" y="7997"/>
                  </a:lnTo>
                  <a:lnTo>
                    <a:pt x="3119" y="9244"/>
                  </a:lnTo>
                  <a:lnTo>
                    <a:pt x="2422" y="9354"/>
                  </a:lnTo>
                  <a:lnTo>
                    <a:pt x="2422" y="8951"/>
                  </a:lnTo>
                  <a:lnTo>
                    <a:pt x="2312" y="7630"/>
                  </a:lnTo>
                  <a:lnTo>
                    <a:pt x="2275" y="6933"/>
                  </a:lnTo>
                  <a:lnTo>
                    <a:pt x="2239" y="6676"/>
                  </a:lnTo>
                  <a:close/>
                  <a:moveTo>
                    <a:pt x="1065" y="6566"/>
                  </a:moveTo>
                  <a:lnTo>
                    <a:pt x="1872" y="6676"/>
                  </a:lnTo>
                  <a:lnTo>
                    <a:pt x="1835" y="6786"/>
                  </a:lnTo>
                  <a:lnTo>
                    <a:pt x="1835" y="6933"/>
                  </a:lnTo>
                  <a:lnTo>
                    <a:pt x="1872" y="7226"/>
                  </a:lnTo>
                  <a:lnTo>
                    <a:pt x="1945" y="8804"/>
                  </a:lnTo>
                  <a:lnTo>
                    <a:pt x="1982" y="9391"/>
                  </a:lnTo>
                  <a:lnTo>
                    <a:pt x="1542" y="9391"/>
                  </a:lnTo>
                  <a:lnTo>
                    <a:pt x="1101" y="9427"/>
                  </a:lnTo>
                  <a:lnTo>
                    <a:pt x="1028" y="8254"/>
                  </a:lnTo>
                  <a:lnTo>
                    <a:pt x="955" y="7410"/>
                  </a:lnTo>
                  <a:lnTo>
                    <a:pt x="918" y="6970"/>
                  </a:lnTo>
                  <a:lnTo>
                    <a:pt x="808" y="6566"/>
                  </a:lnTo>
                  <a:close/>
                  <a:moveTo>
                    <a:pt x="3082" y="9721"/>
                  </a:moveTo>
                  <a:lnTo>
                    <a:pt x="3009" y="10454"/>
                  </a:lnTo>
                  <a:lnTo>
                    <a:pt x="2972" y="10454"/>
                  </a:lnTo>
                  <a:lnTo>
                    <a:pt x="2862" y="10418"/>
                  </a:lnTo>
                  <a:lnTo>
                    <a:pt x="2752" y="10418"/>
                  </a:lnTo>
                  <a:lnTo>
                    <a:pt x="2605" y="10454"/>
                  </a:lnTo>
                  <a:lnTo>
                    <a:pt x="2495" y="10528"/>
                  </a:lnTo>
                  <a:lnTo>
                    <a:pt x="2495" y="10418"/>
                  </a:lnTo>
                  <a:lnTo>
                    <a:pt x="2459" y="9831"/>
                  </a:lnTo>
                  <a:lnTo>
                    <a:pt x="2789" y="9794"/>
                  </a:lnTo>
                  <a:lnTo>
                    <a:pt x="3082" y="9721"/>
                  </a:lnTo>
                  <a:close/>
                  <a:moveTo>
                    <a:pt x="1138" y="9758"/>
                  </a:moveTo>
                  <a:lnTo>
                    <a:pt x="1358" y="9831"/>
                  </a:lnTo>
                  <a:lnTo>
                    <a:pt x="1542" y="9831"/>
                  </a:lnTo>
                  <a:lnTo>
                    <a:pt x="1982" y="9868"/>
                  </a:lnTo>
                  <a:lnTo>
                    <a:pt x="2018" y="10088"/>
                  </a:lnTo>
                  <a:lnTo>
                    <a:pt x="1982" y="10124"/>
                  </a:lnTo>
                  <a:lnTo>
                    <a:pt x="1688" y="10088"/>
                  </a:lnTo>
                  <a:lnTo>
                    <a:pt x="1615" y="10124"/>
                  </a:lnTo>
                  <a:lnTo>
                    <a:pt x="1542" y="10161"/>
                  </a:lnTo>
                  <a:lnTo>
                    <a:pt x="1542" y="10234"/>
                  </a:lnTo>
                  <a:lnTo>
                    <a:pt x="1578" y="10308"/>
                  </a:lnTo>
                  <a:lnTo>
                    <a:pt x="1725" y="10454"/>
                  </a:lnTo>
                  <a:lnTo>
                    <a:pt x="1945" y="10491"/>
                  </a:lnTo>
                  <a:lnTo>
                    <a:pt x="2018" y="10491"/>
                  </a:lnTo>
                  <a:lnTo>
                    <a:pt x="2018" y="10748"/>
                  </a:lnTo>
                  <a:lnTo>
                    <a:pt x="1798" y="10785"/>
                  </a:lnTo>
                  <a:lnTo>
                    <a:pt x="1798" y="10748"/>
                  </a:lnTo>
                  <a:lnTo>
                    <a:pt x="1762" y="10748"/>
                  </a:lnTo>
                  <a:lnTo>
                    <a:pt x="1688" y="10785"/>
                  </a:lnTo>
                  <a:lnTo>
                    <a:pt x="1615" y="10821"/>
                  </a:lnTo>
                  <a:lnTo>
                    <a:pt x="1542" y="10895"/>
                  </a:lnTo>
                  <a:lnTo>
                    <a:pt x="1505" y="11005"/>
                  </a:lnTo>
                  <a:lnTo>
                    <a:pt x="1542" y="11078"/>
                  </a:lnTo>
                  <a:lnTo>
                    <a:pt x="1652" y="11151"/>
                  </a:lnTo>
                  <a:lnTo>
                    <a:pt x="2055" y="11151"/>
                  </a:lnTo>
                  <a:lnTo>
                    <a:pt x="2129" y="11408"/>
                  </a:lnTo>
                  <a:lnTo>
                    <a:pt x="2239" y="11592"/>
                  </a:lnTo>
                  <a:lnTo>
                    <a:pt x="2275" y="11628"/>
                  </a:lnTo>
                  <a:lnTo>
                    <a:pt x="2349" y="11628"/>
                  </a:lnTo>
                  <a:lnTo>
                    <a:pt x="2422" y="11592"/>
                  </a:lnTo>
                  <a:lnTo>
                    <a:pt x="2459" y="11555"/>
                  </a:lnTo>
                  <a:lnTo>
                    <a:pt x="2532" y="11371"/>
                  </a:lnTo>
                  <a:lnTo>
                    <a:pt x="2569" y="11188"/>
                  </a:lnTo>
                  <a:lnTo>
                    <a:pt x="2569" y="11005"/>
                  </a:lnTo>
                  <a:lnTo>
                    <a:pt x="2532" y="10785"/>
                  </a:lnTo>
                  <a:lnTo>
                    <a:pt x="2679" y="10821"/>
                  </a:lnTo>
                  <a:lnTo>
                    <a:pt x="3009" y="10821"/>
                  </a:lnTo>
                  <a:lnTo>
                    <a:pt x="2936" y="11408"/>
                  </a:lnTo>
                  <a:lnTo>
                    <a:pt x="2862" y="11812"/>
                  </a:lnTo>
                  <a:lnTo>
                    <a:pt x="2825" y="11995"/>
                  </a:lnTo>
                  <a:lnTo>
                    <a:pt x="2752" y="12178"/>
                  </a:lnTo>
                  <a:lnTo>
                    <a:pt x="2642" y="12362"/>
                  </a:lnTo>
                  <a:lnTo>
                    <a:pt x="2532" y="12472"/>
                  </a:lnTo>
                  <a:lnTo>
                    <a:pt x="2349" y="12582"/>
                  </a:lnTo>
                  <a:lnTo>
                    <a:pt x="2129" y="12619"/>
                  </a:lnTo>
                  <a:lnTo>
                    <a:pt x="1945" y="12619"/>
                  </a:lnTo>
                  <a:lnTo>
                    <a:pt x="1798" y="12582"/>
                  </a:lnTo>
                  <a:lnTo>
                    <a:pt x="1652" y="12472"/>
                  </a:lnTo>
                  <a:lnTo>
                    <a:pt x="1505" y="12362"/>
                  </a:lnTo>
                  <a:lnTo>
                    <a:pt x="1432" y="12215"/>
                  </a:lnTo>
                  <a:lnTo>
                    <a:pt x="1322" y="12068"/>
                  </a:lnTo>
                  <a:lnTo>
                    <a:pt x="1211" y="11738"/>
                  </a:lnTo>
                  <a:lnTo>
                    <a:pt x="1138" y="11335"/>
                  </a:lnTo>
                  <a:lnTo>
                    <a:pt x="1138" y="10858"/>
                  </a:lnTo>
                  <a:lnTo>
                    <a:pt x="1138" y="10014"/>
                  </a:lnTo>
                  <a:lnTo>
                    <a:pt x="1138" y="9758"/>
                  </a:lnTo>
                  <a:close/>
                  <a:moveTo>
                    <a:pt x="625" y="0"/>
                  </a:moveTo>
                  <a:lnTo>
                    <a:pt x="478" y="37"/>
                  </a:lnTo>
                  <a:lnTo>
                    <a:pt x="331" y="110"/>
                  </a:lnTo>
                  <a:lnTo>
                    <a:pt x="294" y="184"/>
                  </a:lnTo>
                  <a:lnTo>
                    <a:pt x="294" y="220"/>
                  </a:lnTo>
                  <a:lnTo>
                    <a:pt x="294" y="294"/>
                  </a:lnTo>
                  <a:lnTo>
                    <a:pt x="331" y="330"/>
                  </a:lnTo>
                  <a:lnTo>
                    <a:pt x="294" y="587"/>
                  </a:lnTo>
                  <a:lnTo>
                    <a:pt x="294" y="844"/>
                  </a:lnTo>
                  <a:lnTo>
                    <a:pt x="331" y="1101"/>
                  </a:lnTo>
                  <a:lnTo>
                    <a:pt x="368" y="1321"/>
                  </a:lnTo>
                  <a:lnTo>
                    <a:pt x="551" y="1834"/>
                  </a:lnTo>
                  <a:lnTo>
                    <a:pt x="735" y="2274"/>
                  </a:lnTo>
                  <a:lnTo>
                    <a:pt x="918" y="2641"/>
                  </a:lnTo>
                  <a:lnTo>
                    <a:pt x="1175" y="3008"/>
                  </a:lnTo>
                  <a:lnTo>
                    <a:pt x="1322" y="3155"/>
                  </a:lnTo>
                  <a:lnTo>
                    <a:pt x="1505" y="3265"/>
                  </a:lnTo>
                  <a:lnTo>
                    <a:pt x="1652" y="3375"/>
                  </a:lnTo>
                  <a:lnTo>
                    <a:pt x="1872" y="3375"/>
                  </a:lnTo>
                  <a:lnTo>
                    <a:pt x="1798" y="3815"/>
                  </a:lnTo>
                  <a:lnTo>
                    <a:pt x="1725" y="4365"/>
                  </a:lnTo>
                  <a:lnTo>
                    <a:pt x="1725" y="4659"/>
                  </a:lnTo>
                  <a:lnTo>
                    <a:pt x="1762" y="4806"/>
                  </a:lnTo>
                  <a:lnTo>
                    <a:pt x="1798" y="4916"/>
                  </a:lnTo>
                  <a:lnTo>
                    <a:pt x="1762" y="5319"/>
                  </a:lnTo>
                  <a:lnTo>
                    <a:pt x="1615" y="5319"/>
                  </a:lnTo>
                  <a:lnTo>
                    <a:pt x="1138" y="5282"/>
                  </a:lnTo>
                  <a:lnTo>
                    <a:pt x="918" y="5246"/>
                  </a:lnTo>
                  <a:lnTo>
                    <a:pt x="698" y="5282"/>
                  </a:lnTo>
                  <a:lnTo>
                    <a:pt x="404" y="5392"/>
                  </a:lnTo>
                  <a:lnTo>
                    <a:pt x="294" y="5466"/>
                  </a:lnTo>
                  <a:lnTo>
                    <a:pt x="184" y="5576"/>
                  </a:lnTo>
                  <a:lnTo>
                    <a:pt x="111" y="5686"/>
                  </a:lnTo>
                  <a:lnTo>
                    <a:pt x="74" y="5796"/>
                  </a:lnTo>
                  <a:lnTo>
                    <a:pt x="38" y="5943"/>
                  </a:lnTo>
                  <a:lnTo>
                    <a:pt x="1" y="6089"/>
                  </a:lnTo>
                  <a:lnTo>
                    <a:pt x="38" y="6163"/>
                  </a:lnTo>
                  <a:lnTo>
                    <a:pt x="111" y="6199"/>
                  </a:lnTo>
                  <a:lnTo>
                    <a:pt x="38" y="6273"/>
                  </a:lnTo>
                  <a:lnTo>
                    <a:pt x="38" y="6346"/>
                  </a:lnTo>
                  <a:lnTo>
                    <a:pt x="38" y="6456"/>
                  </a:lnTo>
                  <a:lnTo>
                    <a:pt x="111" y="6530"/>
                  </a:lnTo>
                  <a:lnTo>
                    <a:pt x="184" y="6566"/>
                  </a:lnTo>
                  <a:lnTo>
                    <a:pt x="294" y="6566"/>
                  </a:lnTo>
                  <a:lnTo>
                    <a:pt x="368" y="6493"/>
                  </a:lnTo>
                  <a:lnTo>
                    <a:pt x="441" y="6493"/>
                  </a:lnTo>
                  <a:lnTo>
                    <a:pt x="441" y="6530"/>
                  </a:lnTo>
                  <a:lnTo>
                    <a:pt x="441" y="6786"/>
                  </a:lnTo>
                  <a:lnTo>
                    <a:pt x="441" y="7080"/>
                  </a:lnTo>
                  <a:lnTo>
                    <a:pt x="515" y="7593"/>
                  </a:lnTo>
                  <a:lnTo>
                    <a:pt x="588" y="8657"/>
                  </a:lnTo>
                  <a:lnTo>
                    <a:pt x="625" y="9721"/>
                  </a:lnTo>
                  <a:lnTo>
                    <a:pt x="625" y="10785"/>
                  </a:lnTo>
                  <a:lnTo>
                    <a:pt x="661" y="11225"/>
                  </a:lnTo>
                  <a:lnTo>
                    <a:pt x="698" y="11665"/>
                  </a:lnTo>
                  <a:lnTo>
                    <a:pt x="808" y="12105"/>
                  </a:lnTo>
                  <a:lnTo>
                    <a:pt x="881" y="12289"/>
                  </a:lnTo>
                  <a:lnTo>
                    <a:pt x="991" y="12509"/>
                  </a:lnTo>
                  <a:lnTo>
                    <a:pt x="1065" y="12655"/>
                  </a:lnTo>
                  <a:lnTo>
                    <a:pt x="1175" y="12765"/>
                  </a:lnTo>
                  <a:lnTo>
                    <a:pt x="1322" y="12912"/>
                  </a:lnTo>
                  <a:lnTo>
                    <a:pt x="1468" y="12985"/>
                  </a:lnTo>
                  <a:lnTo>
                    <a:pt x="1615" y="13059"/>
                  </a:lnTo>
                  <a:lnTo>
                    <a:pt x="1798" y="13096"/>
                  </a:lnTo>
                  <a:lnTo>
                    <a:pt x="1945" y="13132"/>
                  </a:lnTo>
                  <a:lnTo>
                    <a:pt x="2129" y="13169"/>
                  </a:lnTo>
                  <a:lnTo>
                    <a:pt x="2349" y="13132"/>
                  </a:lnTo>
                  <a:lnTo>
                    <a:pt x="2569" y="13096"/>
                  </a:lnTo>
                  <a:lnTo>
                    <a:pt x="2752" y="12985"/>
                  </a:lnTo>
                  <a:lnTo>
                    <a:pt x="2899" y="12875"/>
                  </a:lnTo>
                  <a:lnTo>
                    <a:pt x="3009" y="12765"/>
                  </a:lnTo>
                  <a:lnTo>
                    <a:pt x="3119" y="12582"/>
                  </a:lnTo>
                  <a:lnTo>
                    <a:pt x="3302" y="12215"/>
                  </a:lnTo>
                  <a:lnTo>
                    <a:pt x="3412" y="11812"/>
                  </a:lnTo>
                  <a:lnTo>
                    <a:pt x="3449" y="11408"/>
                  </a:lnTo>
                  <a:lnTo>
                    <a:pt x="3522" y="10601"/>
                  </a:lnTo>
                  <a:lnTo>
                    <a:pt x="3632" y="9647"/>
                  </a:lnTo>
                  <a:lnTo>
                    <a:pt x="3669" y="8657"/>
                  </a:lnTo>
                  <a:lnTo>
                    <a:pt x="3669" y="7667"/>
                  </a:lnTo>
                  <a:lnTo>
                    <a:pt x="3669" y="6676"/>
                  </a:lnTo>
                  <a:lnTo>
                    <a:pt x="3743" y="6603"/>
                  </a:lnTo>
                  <a:lnTo>
                    <a:pt x="3779" y="6530"/>
                  </a:lnTo>
                  <a:lnTo>
                    <a:pt x="3779" y="6456"/>
                  </a:lnTo>
                  <a:lnTo>
                    <a:pt x="3889" y="6273"/>
                  </a:lnTo>
                  <a:lnTo>
                    <a:pt x="3963" y="6053"/>
                  </a:lnTo>
                  <a:lnTo>
                    <a:pt x="3999" y="5833"/>
                  </a:lnTo>
                  <a:lnTo>
                    <a:pt x="3963" y="5723"/>
                  </a:lnTo>
                  <a:lnTo>
                    <a:pt x="3926" y="5612"/>
                  </a:lnTo>
                  <a:lnTo>
                    <a:pt x="3816" y="5502"/>
                  </a:lnTo>
                  <a:lnTo>
                    <a:pt x="3669" y="5429"/>
                  </a:lnTo>
                  <a:lnTo>
                    <a:pt x="3486" y="5392"/>
                  </a:lnTo>
                  <a:lnTo>
                    <a:pt x="3266" y="5356"/>
                  </a:lnTo>
                  <a:lnTo>
                    <a:pt x="2532" y="5356"/>
                  </a:lnTo>
                  <a:lnTo>
                    <a:pt x="2165" y="5319"/>
                  </a:lnTo>
                  <a:lnTo>
                    <a:pt x="2092" y="4806"/>
                  </a:lnTo>
                  <a:lnTo>
                    <a:pt x="2165" y="4585"/>
                  </a:lnTo>
                  <a:lnTo>
                    <a:pt x="2165" y="4365"/>
                  </a:lnTo>
                  <a:lnTo>
                    <a:pt x="2202" y="3962"/>
                  </a:lnTo>
                  <a:lnTo>
                    <a:pt x="2459" y="4145"/>
                  </a:lnTo>
                  <a:lnTo>
                    <a:pt x="2715" y="4292"/>
                  </a:lnTo>
                  <a:lnTo>
                    <a:pt x="2972" y="4402"/>
                  </a:lnTo>
                  <a:lnTo>
                    <a:pt x="3266" y="4475"/>
                  </a:lnTo>
                  <a:lnTo>
                    <a:pt x="3522" y="4549"/>
                  </a:lnTo>
                  <a:lnTo>
                    <a:pt x="3816" y="4585"/>
                  </a:lnTo>
                  <a:lnTo>
                    <a:pt x="4403" y="4585"/>
                  </a:lnTo>
                  <a:lnTo>
                    <a:pt x="4660" y="4549"/>
                  </a:lnTo>
                  <a:lnTo>
                    <a:pt x="4953" y="4475"/>
                  </a:lnTo>
                  <a:lnTo>
                    <a:pt x="5210" y="4402"/>
                  </a:lnTo>
                  <a:lnTo>
                    <a:pt x="5503" y="4292"/>
                  </a:lnTo>
                  <a:lnTo>
                    <a:pt x="5760" y="4182"/>
                  </a:lnTo>
                  <a:lnTo>
                    <a:pt x="5833" y="4109"/>
                  </a:lnTo>
                  <a:lnTo>
                    <a:pt x="5833" y="3999"/>
                  </a:lnTo>
                  <a:lnTo>
                    <a:pt x="5833" y="3888"/>
                  </a:lnTo>
                  <a:lnTo>
                    <a:pt x="5797" y="3778"/>
                  </a:lnTo>
                  <a:lnTo>
                    <a:pt x="5797" y="3778"/>
                  </a:lnTo>
                  <a:lnTo>
                    <a:pt x="5833" y="3815"/>
                  </a:lnTo>
                  <a:lnTo>
                    <a:pt x="5980" y="3962"/>
                  </a:lnTo>
                  <a:lnTo>
                    <a:pt x="6053" y="3999"/>
                  </a:lnTo>
                  <a:lnTo>
                    <a:pt x="6200" y="4035"/>
                  </a:lnTo>
                  <a:lnTo>
                    <a:pt x="6237" y="4035"/>
                  </a:lnTo>
                  <a:lnTo>
                    <a:pt x="6274" y="3999"/>
                  </a:lnTo>
                  <a:lnTo>
                    <a:pt x="6347" y="3888"/>
                  </a:lnTo>
                  <a:lnTo>
                    <a:pt x="6310" y="3742"/>
                  </a:lnTo>
                  <a:lnTo>
                    <a:pt x="6274" y="3632"/>
                  </a:lnTo>
                  <a:lnTo>
                    <a:pt x="6200" y="3522"/>
                  </a:lnTo>
                  <a:lnTo>
                    <a:pt x="6090" y="3375"/>
                  </a:lnTo>
                  <a:lnTo>
                    <a:pt x="5833" y="3192"/>
                  </a:lnTo>
                  <a:lnTo>
                    <a:pt x="5613" y="3045"/>
                  </a:lnTo>
                  <a:lnTo>
                    <a:pt x="5283" y="2861"/>
                  </a:lnTo>
                  <a:lnTo>
                    <a:pt x="4953" y="2715"/>
                  </a:lnTo>
                  <a:lnTo>
                    <a:pt x="4256" y="2495"/>
                  </a:lnTo>
                  <a:lnTo>
                    <a:pt x="3926" y="2421"/>
                  </a:lnTo>
                  <a:lnTo>
                    <a:pt x="3596" y="2385"/>
                  </a:lnTo>
                  <a:lnTo>
                    <a:pt x="3302" y="2458"/>
                  </a:lnTo>
                  <a:lnTo>
                    <a:pt x="2972" y="2605"/>
                  </a:lnTo>
                  <a:lnTo>
                    <a:pt x="2679" y="2788"/>
                  </a:lnTo>
                  <a:lnTo>
                    <a:pt x="2349" y="3081"/>
                  </a:lnTo>
                  <a:lnTo>
                    <a:pt x="2349" y="3045"/>
                  </a:lnTo>
                  <a:lnTo>
                    <a:pt x="2385" y="2788"/>
                  </a:lnTo>
                  <a:lnTo>
                    <a:pt x="2459" y="2568"/>
                  </a:lnTo>
                  <a:lnTo>
                    <a:pt x="2495" y="2458"/>
                  </a:lnTo>
                  <a:lnTo>
                    <a:pt x="2495" y="2311"/>
                  </a:lnTo>
                  <a:lnTo>
                    <a:pt x="2495" y="2201"/>
                  </a:lnTo>
                  <a:lnTo>
                    <a:pt x="2422" y="2128"/>
                  </a:lnTo>
                  <a:lnTo>
                    <a:pt x="2385" y="1871"/>
                  </a:lnTo>
                  <a:lnTo>
                    <a:pt x="2312" y="1614"/>
                  </a:lnTo>
                  <a:lnTo>
                    <a:pt x="2129" y="1137"/>
                  </a:lnTo>
                  <a:lnTo>
                    <a:pt x="2018" y="917"/>
                  </a:lnTo>
                  <a:lnTo>
                    <a:pt x="1835" y="661"/>
                  </a:lnTo>
                  <a:lnTo>
                    <a:pt x="1652" y="440"/>
                  </a:lnTo>
                  <a:lnTo>
                    <a:pt x="1395" y="220"/>
                  </a:lnTo>
                  <a:lnTo>
                    <a:pt x="1138" y="74"/>
                  </a:lnTo>
                  <a:lnTo>
                    <a:pt x="881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srgbClr val="A4C2F4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4" name="Shape 314"/>
            <p:cNvSpPr/>
            <p:nvPr/>
          </p:nvSpPr>
          <p:spPr>
            <a:xfrm>
              <a:off x="6335525" y="1405350"/>
              <a:ext cx="442025" cy="375100"/>
            </a:xfrm>
            <a:custGeom>
              <a:avLst/>
              <a:gdLst/>
              <a:ahLst/>
              <a:cxnLst/>
              <a:rect l="0" t="0" r="0" b="0"/>
              <a:pathLst>
                <a:path w="17681" h="15004" extrusionOk="0">
                  <a:moveTo>
                    <a:pt x="6823" y="1981"/>
                  </a:moveTo>
                  <a:lnTo>
                    <a:pt x="6676" y="2018"/>
                  </a:lnTo>
                  <a:lnTo>
                    <a:pt x="6566" y="2055"/>
                  </a:lnTo>
                  <a:lnTo>
                    <a:pt x="6493" y="2201"/>
                  </a:lnTo>
                  <a:lnTo>
                    <a:pt x="6420" y="2385"/>
                  </a:lnTo>
                  <a:lnTo>
                    <a:pt x="6383" y="2531"/>
                  </a:lnTo>
                  <a:lnTo>
                    <a:pt x="6383" y="2641"/>
                  </a:lnTo>
                  <a:lnTo>
                    <a:pt x="6420" y="2752"/>
                  </a:lnTo>
                  <a:lnTo>
                    <a:pt x="6493" y="2825"/>
                  </a:lnTo>
                  <a:lnTo>
                    <a:pt x="6566" y="2862"/>
                  </a:lnTo>
                  <a:lnTo>
                    <a:pt x="6713" y="2862"/>
                  </a:lnTo>
                  <a:lnTo>
                    <a:pt x="6860" y="2825"/>
                  </a:lnTo>
                  <a:lnTo>
                    <a:pt x="6933" y="2752"/>
                  </a:lnTo>
                  <a:lnTo>
                    <a:pt x="7006" y="2641"/>
                  </a:lnTo>
                  <a:lnTo>
                    <a:pt x="7080" y="2531"/>
                  </a:lnTo>
                  <a:lnTo>
                    <a:pt x="7080" y="2421"/>
                  </a:lnTo>
                  <a:lnTo>
                    <a:pt x="7080" y="2275"/>
                  </a:lnTo>
                  <a:lnTo>
                    <a:pt x="7006" y="2165"/>
                  </a:lnTo>
                  <a:lnTo>
                    <a:pt x="6933" y="2055"/>
                  </a:lnTo>
                  <a:lnTo>
                    <a:pt x="6823" y="1981"/>
                  </a:lnTo>
                  <a:close/>
                  <a:moveTo>
                    <a:pt x="5282" y="2641"/>
                  </a:moveTo>
                  <a:lnTo>
                    <a:pt x="5209" y="2678"/>
                  </a:lnTo>
                  <a:lnTo>
                    <a:pt x="5136" y="2715"/>
                  </a:lnTo>
                  <a:lnTo>
                    <a:pt x="5062" y="2788"/>
                  </a:lnTo>
                  <a:lnTo>
                    <a:pt x="5062" y="2898"/>
                  </a:lnTo>
                  <a:lnTo>
                    <a:pt x="5062" y="2935"/>
                  </a:lnTo>
                  <a:lnTo>
                    <a:pt x="4989" y="2972"/>
                  </a:lnTo>
                  <a:lnTo>
                    <a:pt x="4952" y="3045"/>
                  </a:lnTo>
                  <a:lnTo>
                    <a:pt x="4952" y="3118"/>
                  </a:lnTo>
                  <a:lnTo>
                    <a:pt x="4952" y="3228"/>
                  </a:lnTo>
                  <a:lnTo>
                    <a:pt x="5026" y="3338"/>
                  </a:lnTo>
                  <a:lnTo>
                    <a:pt x="5099" y="3412"/>
                  </a:lnTo>
                  <a:lnTo>
                    <a:pt x="5319" y="3412"/>
                  </a:lnTo>
                  <a:lnTo>
                    <a:pt x="5429" y="3338"/>
                  </a:lnTo>
                  <a:lnTo>
                    <a:pt x="5502" y="3265"/>
                  </a:lnTo>
                  <a:lnTo>
                    <a:pt x="5576" y="3155"/>
                  </a:lnTo>
                  <a:lnTo>
                    <a:pt x="5613" y="3008"/>
                  </a:lnTo>
                  <a:lnTo>
                    <a:pt x="5576" y="2862"/>
                  </a:lnTo>
                  <a:lnTo>
                    <a:pt x="5502" y="2752"/>
                  </a:lnTo>
                  <a:lnTo>
                    <a:pt x="5392" y="2678"/>
                  </a:lnTo>
                  <a:lnTo>
                    <a:pt x="5282" y="2641"/>
                  </a:lnTo>
                  <a:close/>
                  <a:moveTo>
                    <a:pt x="6786" y="3559"/>
                  </a:moveTo>
                  <a:lnTo>
                    <a:pt x="6640" y="3595"/>
                  </a:lnTo>
                  <a:lnTo>
                    <a:pt x="6493" y="3705"/>
                  </a:lnTo>
                  <a:lnTo>
                    <a:pt x="6383" y="3815"/>
                  </a:lnTo>
                  <a:lnTo>
                    <a:pt x="6309" y="3962"/>
                  </a:lnTo>
                  <a:lnTo>
                    <a:pt x="6273" y="4109"/>
                  </a:lnTo>
                  <a:lnTo>
                    <a:pt x="6273" y="4255"/>
                  </a:lnTo>
                  <a:lnTo>
                    <a:pt x="6273" y="4366"/>
                  </a:lnTo>
                  <a:lnTo>
                    <a:pt x="6383" y="4439"/>
                  </a:lnTo>
                  <a:lnTo>
                    <a:pt x="6493" y="4476"/>
                  </a:lnTo>
                  <a:lnTo>
                    <a:pt x="6603" y="4439"/>
                  </a:lnTo>
                  <a:lnTo>
                    <a:pt x="6750" y="4329"/>
                  </a:lnTo>
                  <a:lnTo>
                    <a:pt x="6860" y="4329"/>
                  </a:lnTo>
                  <a:lnTo>
                    <a:pt x="6970" y="4292"/>
                  </a:lnTo>
                  <a:lnTo>
                    <a:pt x="7080" y="4182"/>
                  </a:lnTo>
                  <a:lnTo>
                    <a:pt x="7153" y="4035"/>
                  </a:lnTo>
                  <a:lnTo>
                    <a:pt x="7153" y="3852"/>
                  </a:lnTo>
                  <a:lnTo>
                    <a:pt x="7080" y="3705"/>
                  </a:lnTo>
                  <a:lnTo>
                    <a:pt x="7043" y="3632"/>
                  </a:lnTo>
                  <a:lnTo>
                    <a:pt x="6970" y="3595"/>
                  </a:lnTo>
                  <a:lnTo>
                    <a:pt x="6786" y="3559"/>
                  </a:lnTo>
                  <a:close/>
                  <a:moveTo>
                    <a:pt x="4806" y="5979"/>
                  </a:moveTo>
                  <a:lnTo>
                    <a:pt x="4622" y="6090"/>
                  </a:lnTo>
                  <a:lnTo>
                    <a:pt x="4439" y="6200"/>
                  </a:lnTo>
                  <a:lnTo>
                    <a:pt x="4402" y="6236"/>
                  </a:lnTo>
                  <a:lnTo>
                    <a:pt x="4329" y="6310"/>
                  </a:lnTo>
                  <a:lnTo>
                    <a:pt x="4255" y="6383"/>
                  </a:lnTo>
                  <a:lnTo>
                    <a:pt x="4219" y="6493"/>
                  </a:lnTo>
                  <a:lnTo>
                    <a:pt x="4219" y="6566"/>
                  </a:lnTo>
                  <a:lnTo>
                    <a:pt x="4255" y="6713"/>
                  </a:lnTo>
                  <a:lnTo>
                    <a:pt x="4329" y="6860"/>
                  </a:lnTo>
                  <a:lnTo>
                    <a:pt x="4365" y="6897"/>
                  </a:lnTo>
                  <a:lnTo>
                    <a:pt x="4475" y="6970"/>
                  </a:lnTo>
                  <a:lnTo>
                    <a:pt x="4585" y="7007"/>
                  </a:lnTo>
                  <a:lnTo>
                    <a:pt x="4696" y="7043"/>
                  </a:lnTo>
                  <a:lnTo>
                    <a:pt x="4842" y="7007"/>
                  </a:lnTo>
                  <a:lnTo>
                    <a:pt x="4952" y="6970"/>
                  </a:lnTo>
                  <a:lnTo>
                    <a:pt x="5026" y="6897"/>
                  </a:lnTo>
                  <a:lnTo>
                    <a:pt x="5209" y="6750"/>
                  </a:lnTo>
                  <a:lnTo>
                    <a:pt x="5282" y="6640"/>
                  </a:lnTo>
                  <a:lnTo>
                    <a:pt x="5319" y="6493"/>
                  </a:lnTo>
                  <a:lnTo>
                    <a:pt x="5356" y="6346"/>
                  </a:lnTo>
                  <a:lnTo>
                    <a:pt x="5356" y="6236"/>
                  </a:lnTo>
                  <a:lnTo>
                    <a:pt x="5282" y="6126"/>
                  </a:lnTo>
                  <a:lnTo>
                    <a:pt x="5209" y="6053"/>
                  </a:lnTo>
                  <a:lnTo>
                    <a:pt x="5136" y="5979"/>
                  </a:lnTo>
                  <a:close/>
                  <a:moveTo>
                    <a:pt x="4219" y="4916"/>
                  </a:moveTo>
                  <a:lnTo>
                    <a:pt x="4219" y="5062"/>
                  </a:lnTo>
                  <a:lnTo>
                    <a:pt x="4255" y="5136"/>
                  </a:lnTo>
                  <a:lnTo>
                    <a:pt x="4292" y="5173"/>
                  </a:lnTo>
                  <a:lnTo>
                    <a:pt x="4439" y="5209"/>
                  </a:lnTo>
                  <a:lnTo>
                    <a:pt x="4549" y="5173"/>
                  </a:lnTo>
                  <a:lnTo>
                    <a:pt x="4585" y="5136"/>
                  </a:lnTo>
                  <a:lnTo>
                    <a:pt x="4622" y="5062"/>
                  </a:lnTo>
                  <a:lnTo>
                    <a:pt x="4659" y="5026"/>
                  </a:lnTo>
                  <a:lnTo>
                    <a:pt x="4989" y="5136"/>
                  </a:lnTo>
                  <a:lnTo>
                    <a:pt x="5319" y="5209"/>
                  </a:lnTo>
                  <a:lnTo>
                    <a:pt x="5392" y="5319"/>
                  </a:lnTo>
                  <a:lnTo>
                    <a:pt x="5466" y="5429"/>
                  </a:lnTo>
                  <a:lnTo>
                    <a:pt x="5686" y="5613"/>
                  </a:lnTo>
                  <a:lnTo>
                    <a:pt x="5869" y="5833"/>
                  </a:lnTo>
                  <a:lnTo>
                    <a:pt x="5979" y="6053"/>
                  </a:lnTo>
                  <a:lnTo>
                    <a:pt x="6016" y="6273"/>
                  </a:lnTo>
                  <a:lnTo>
                    <a:pt x="5979" y="6530"/>
                  </a:lnTo>
                  <a:lnTo>
                    <a:pt x="5943" y="6676"/>
                  </a:lnTo>
                  <a:lnTo>
                    <a:pt x="5869" y="6823"/>
                  </a:lnTo>
                  <a:lnTo>
                    <a:pt x="5686" y="7080"/>
                  </a:lnTo>
                  <a:lnTo>
                    <a:pt x="5466" y="7227"/>
                  </a:lnTo>
                  <a:lnTo>
                    <a:pt x="5209" y="7373"/>
                  </a:lnTo>
                  <a:lnTo>
                    <a:pt x="4916" y="7447"/>
                  </a:lnTo>
                  <a:lnTo>
                    <a:pt x="4622" y="7483"/>
                  </a:lnTo>
                  <a:lnTo>
                    <a:pt x="4329" y="7520"/>
                  </a:lnTo>
                  <a:lnTo>
                    <a:pt x="4035" y="7483"/>
                  </a:lnTo>
                  <a:lnTo>
                    <a:pt x="3778" y="7447"/>
                  </a:lnTo>
                  <a:lnTo>
                    <a:pt x="3485" y="7337"/>
                  </a:lnTo>
                  <a:lnTo>
                    <a:pt x="3338" y="7227"/>
                  </a:lnTo>
                  <a:lnTo>
                    <a:pt x="3228" y="7080"/>
                  </a:lnTo>
                  <a:lnTo>
                    <a:pt x="3155" y="6897"/>
                  </a:lnTo>
                  <a:lnTo>
                    <a:pt x="3118" y="6713"/>
                  </a:lnTo>
                  <a:lnTo>
                    <a:pt x="3082" y="6383"/>
                  </a:lnTo>
                  <a:lnTo>
                    <a:pt x="3155" y="6090"/>
                  </a:lnTo>
                  <a:lnTo>
                    <a:pt x="3228" y="5796"/>
                  </a:lnTo>
                  <a:lnTo>
                    <a:pt x="3375" y="5539"/>
                  </a:lnTo>
                  <a:lnTo>
                    <a:pt x="3558" y="5319"/>
                  </a:lnTo>
                  <a:lnTo>
                    <a:pt x="3742" y="5173"/>
                  </a:lnTo>
                  <a:lnTo>
                    <a:pt x="3962" y="5026"/>
                  </a:lnTo>
                  <a:lnTo>
                    <a:pt x="4219" y="4916"/>
                  </a:lnTo>
                  <a:close/>
                  <a:moveTo>
                    <a:pt x="11628" y="7190"/>
                  </a:moveTo>
                  <a:lnTo>
                    <a:pt x="11958" y="7263"/>
                  </a:lnTo>
                  <a:lnTo>
                    <a:pt x="12252" y="7263"/>
                  </a:lnTo>
                  <a:lnTo>
                    <a:pt x="12362" y="7227"/>
                  </a:lnTo>
                  <a:lnTo>
                    <a:pt x="12435" y="7447"/>
                  </a:lnTo>
                  <a:lnTo>
                    <a:pt x="12509" y="7704"/>
                  </a:lnTo>
                  <a:lnTo>
                    <a:pt x="12509" y="7814"/>
                  </a:lnTo>
                  <a:lnTo>
                    <a:pt x="12472" y="7814"/>
                  </a:lnTo>
                  <a:lnTo>
                    <a:pt x="12399" y="7850"/>
                  </a:lnTo>
                  <a:lnTo>
                    <a:pt x="12399" y="7887"/>
                  </a:lnTo>
                  <a:lnTo>
                    <a:pt x="12252" y="7814"/>
                  </a:lnTo>
                  <a:lnTo>
                    <a:pt x="11738" y="7557"/>
                  </a:lnTo>
                  <a:lnTo>
                    <a:pt x="11702" y="7483"/>
                  </a:lnTo>
                  <a:lnTo>
                    <a:pt x="11628" y="7373"/>
                  </a:lnTo>
                  <a:lnTo>
                    <a:pt x="11628" y="7190"/>
                  </a:lnTo>
                  <a:close/>
                  <a:moveTo>
                    <a:pt x="4329" y="4402"/>
                  </a:moveTo>
                  <a:lnTo>
                    <a:pt x="4255" y="4476"/>
                  </a:lnTo>
                  <a:lnTo>
                    <a:pt x="4035" y="4512"/>
                  </a:lnTo>
                  <a:lnTo>
                    <a:pt x="3815" y="4622"/>
                  </a:lnTo>
                  <a:lnTo>
                    <a:pt x="3632" y="4732"/>
                  </a:lnTo>
                  <a:lnTo>
                    <a:pt x="3448" y="4842"/>
                  </a:lnTo>
                  <a:lnTo>
                    <a:pt x="3265" y="4989"/>
                  </a:lnTo>
                  <a:lnTo>
                    <a:pt x="3082" y="5173"/>
                  </a:lnTo>
                  <a:lnTo>
                    <a:pt x="2971" y="5356"/>
                  </a:lnTo>
                  <a:lnTo>
                    <a:pt x="2825" y="5576"/>
                  </a:lnTo>
                  <a:lnTo>
                    <a:pt x="2715" y="5906"/>
                  </a:lnTo>
                  <a:lnTo>
                    <a:pt x="2641" y="6236"/>
                  </a:lnTo>
                  <a:lnTo>
                    <a:pt x="2641" y="6603"/>
                  </a:lnTo>
                  <a:lnTo>
                    <a:pt x="2678" y="6933"/>
                  </a:lnTo>
                  <a:lnTo>
                    <a:pt x="2825" y="7263"/>
                  </a:lnTo>
                  <a:lnTo>
                    <a:pt x="3008" y="7520"/>
                  </a:lnTo>
                  <a:lnTo>
                    <a:pt x="3118" y="7667"/>
                  </a:lnTo>
                  <a:lnTo>
                    <a:pt x="3265" y="7740"/>
                  </a:lnTo>
                  <a:lnTo>
                    <a:pt x="3412" y="7850"/>
                  </a:lnTo>
                  <a:lnTo>
                    <a:pt x="3595" y="7887"/>
                  </a:lnTo>
                  <a:lnTo>
                    <a:pt x="3962" y="7997"/>
                  </a:lnTo>
                  <a:lnTo>
                    <a:pt x="4292" y="8034"/>
                  </a:lnTo>
                  <a:lnTo>
                    <a:pt x="4659" y="7997"/>
                  </a:lnTo>
                  <a:lnTo>
                    <a:pt x="5026" y="7960"/>
                  </a:lnTo>
                  <a:lnTo>
                    <a:pt x="5356" y="7850"/>
                  </a:lnTo>
                  <a:lnTo>
                    <a:pt x="5686" y="7704"/>
                  </a:lnTo>
                  <a:lnTo>
                    <a:pt x="5979" y="7483"/>
                  </a:lnTo>
                  <a:lnTo>
                    <a:pt x="6236" y="7227"/>
                  </a:lnTo>
                  <a:lnTo>
                    <a:pt x="6383" y="6933"/>
                  </a:lnTo>
                  <a:lnTo>
                    <a:pt x="6456" y="6640"/>
                  </a:lnTo>
                  <a:lnTo>
                    <a:pt x="6530" y="6346"/>
                  </a:lnTo>
                  <a:lnTo>
                    <a:pt x="6493" y="6016"/>
                  </a:lnTo>
                  <a:lnTo>
                    <a:pt x="6420" y="5759"/>
                  </a:lnTo>
                  <a:lnTo>
                    <a:pt x="6273" y="5503"/>
                  </a:lnTo>
                  <a:lnTo>
                    <a:pt x="6163" y="5393"/>
                  </a:lnTo>
                  <a:lnTo>
                    <a:pt x="5979" y="5246"/>
                  </a:lnTo>
                  <a:lnTo>
                    <a:pt x="5833" y="5099"/>
                  </a:lnTo>
                  <a:lnTo>
                    <a:pt x="5796" y="5026"/>
                  </a:lnTo>
                  <a:lnTo>
                    <a:pt x="5796" y="4952"/>
                  </a:lnTo>
                  <a:lnTo>
                    <a:pt x="5759" y="4879"/>
                  </a:lnTo>
                  <a:lnTo>
                    <a:pt x="5723" y="4806"/>
                  </a:lnTo>
                  <a:lnTo>
                    <a:pt x="5649" y="4732"/>
                  </a:lnTo>
                  <a:lnTo>
                    <a:pt x="5539" y="4696"/>
                  </a:lnTo>
                  <a:lnTo>
                    <a:pt x="5209" y="4659"/>
                  </a:lnTo>
                  <a:lnTo>
                    <a:pt x="5136" y="4586"/>
                  </a:lnTo>
                  <a:lnTo>
                    <a:pt x="5136" y="4512"/>
                  </a:lnTo>
                  <a:lnTo>
                    <a:pt x="5062" y="4439"/>
                  </a:lnTo>
                  <a:lnTo>
                    <a:pt x="4585" y="4439"/>
                  </a:lnTo>
                  <a:lnTo>
                    <a:pt x="4475" y="4402"/>
                  </a:lnTo>
                  <a:close/>
                  <a:moveTo>
                    <a:pt x="1761" y="7447"/>
                  </a:moveTo>
                  <a:lnTo>
                    <a:pt x="1908" y="7483"/>
                  </a:lnTo>
                  <a:lnTo>
                    <a:pt x="2054" y="7520"/>
                  </a:lnTo>
                  <a:lnTo>
                    <a:pt x="2164" y="7630"/>
                  </a:lnTo>
                  <a:lnTo>
                    <a:pt x="2275" y="7740"/>
                  </a:lnTo>
                  <a:lnTo>
                    <a:pt x="2348" y="7887"/>
                  </a:lnTo>
                  <a:lnTo>
                    <a:pt x="2348" y="8070"/>
                  </a:lnTo>
                  <a:lnTo>
                    <a:pt x="2348" y="8107"/>
                  </a:lnTo>
                  <a:lnTo>
                    <a:pt x="2311" y="8144"/>
                  </a:lnTo>
                  <a:lnTo>
                    <a:pt x="2238" y="8144"/>
                  </a:lnTo>
                  <a:lnTo>
                    <a:pt x="2128" y="8070"/>
                  </a:lnTo>
                  <a:lnTo>
                    <a:pt x="2018" y="7960"/>
                  </a:lnTo>
                  <a:lnTo>
                    <a:pt x="1908" y="7814"/>
                  </a:lnTo>
                  <a:lnTo>
                    <a:pt x="1724" y="7520"/>
                  </a:lnTo>
                  <a:lnTo>
                    <a:pt x="1651" y="7447"/>
                  </a:lnTo>
                  <a:close/>
                  <a:moveTo>
                    <a:pt x="14233" y="7630"/>
                  </a:moveTo>
                  <a:lnTo>
                    <a:pt x="14159" y="7667"/>
                  </a:lnTo>
                  <a:lnTo>
                    <a:pt x="14123" y="7740"/>
                  </a:lnTo>
                  <a:lnTo>
                    <a:pt x="14013" y="7960"/>
                  </a:lnTo>
                  <a:lnTo>
                    <a:pt x="14013" y="8070"/>
                  </a:lnTo>
                  <a:lnTo>
                    <a:pt x="14049" y="8180"/>
                  </a:lnTo>
                  <a:lnTo>
                    <a:pt x="14086" y="8254"/>
                  </a:lnTo>
                  <a:lnTo>
                    <a:pt x="14159" y="8290"/>
                  </a:lnTo>
                  <a:lnTo>
                    <a:pt x="14306" y="8290"/>
                  </a:lnTo>
                  <a:lnTo>
                    <a:pt x="14416" y="8254"/>
                  </a:lnTo>
                  <a:lnTo>
                    <a:pt x="14453" y="8180"/>
                  </a:lnTo>
                  <a:lnTo>
                    <a:pt x="14490" y="8107"/>
                  </a:lnTo>
                  <a:lnTo>
                    <a:pt x="14490" y="7997"/>
                  </a:lnTo>
                  <a:lnTo>
                    <a:pt x="14490" y="7924"/>
                  </a:lnTo>
                  <a:lnTo>
                    <a:pt x="14490" y="7777"/>
                  </a:lnTo>
                  <a:lnTo>
                    <a:pt x="14453" y="7704"/>
                  </a:lnTo>
                  <a:lnTo>
                    <a:pt x="14416" y="7667"/>
                  </a:lnTo>
                  <a:lnTo>
                    <a:pt x="14306" y="7630"/>
                  </a:lnTo>
                  <a:close/>
                  <a:moveTo>
                    <a:pt x="7410" y="6236"/>
                  </a:moveTo>
                  <a:lnTo>
                    <a:pt x="7300" y="6310"/>
                  </a:lnTo>
                  <a:lnTo>
                    <a:pt x="7227" y="6346"/>
                  </a:lnTo>
                  <a:lnTo>
                    <a:pt x="7190" y="6420"/>
                  </a:lnTo>
                  <a:lnTo>
                    <a:pt x="7153" y="6566"/>
                  </a:lnTo>
                  <a:lnTo>
                    <a:pt x="7153" y="6750"/>
                  </a:lnTo>
                  <a:lnTo>
                    <a:pt x="7190" y="6933"/>
                  </a:lnTo>
                  <a:lnTo>
                    <a:pt x="7227" y="7007"/>
                  </a:lnTo>
                  <a:lnTo>
                    <a:pt x="7300" y="7080"/>
                  </a:lnTo>
                  <a:lnTo>
                    <a:pt x="7667" y="7153"/>
                  </a:lnTo>
                  <a:lnTo>
                    <a:pt x="7410" y="7373"/>
                  </a:lnTo>
                  <a:lnTo>
                    <a:pt x="7263" y="7520"/>
                  </a:lnTo>
                  <a:lnTo>
                    <a:pt x="7190" y="7593"/>
                  </a:lnTo>
                  <a:lnTo>
                    <a:pt x="7153" y="7704"/>
                  </a:lnTo>
                  <a:lnTo>
                    <a:pt x="7153" y="7887"/>
                  </a:lnTo>
                  <a:lnTo>
                    <a:pt x="7227" y="8070"/>
                  </a:lnTo>
                  <a:lnTo>
                    <a:pt x="7337" y="8180"/>
                  </a:lnTo>
                  <a:lnTo>
                    <a:pt x="7483" y="8290"/>
                  </a:lnTo>
                  <a:lnTo>
                    <a:pt x="7520" y="8400"/>
                  </a:lnTo>
                  <a:lnTo>
                    <a:pt x="7557" y="8474"/>
                  </a:lnTo>
                  <a:lnTo>
                    <a:pt x="7593" y="8511"/>
                  </a:lnTo>
                  <a:lnTo>
                    <a:pt x="7740" y="8511"/>
                  </a:lnTo>
                  <a:lnTo>
                    <a:pt x="7813" y="8437"/>
                  </a:lnTo>
                  <a:lnTo>
                    <a:pt x="7850" y="8364"/>
                  </a:lnTo>
                  <a:lnTo>
                    <a:pt x="7923" y="8217"/>
                  </a:lnTo>
                  <a:lnTo>
                    <a:pt x="7923" y="8144"/>
                  </a:lnTo>
                  <a:lnTo>
                    <a:pt x="7887" y="8070"/>
                  </a:lnTo>
                  <a:lnTo>
                    <a:pt x="7850" y="7997"/>
                  </a:lnTo>
                  <a:lnTo>
                    <a:pt x="7777" y="7960"/>
                  </a:lnTo>
                  <a:lnTo>
                    <a:pt x="7667" y="7924"/>
                  </a:lnTo>
                  <a:lnTo>
                    <a:pt x="7630" y="7887"/>
                  </a:lnTo>
                  <a:lnTo>
                    <a:pt x="7630" y="7814"/>
                  </a:lnTo>
                  <a:lnTo>
                    <a:pt x="7630" y="7777"/>
                  </a:lnTo>
                  <a:lnTo>
                    <a:pt x="7703" y="7667"/>
                  </a:lnTo>
                  <a:lnTo>
                    <a:pt x="7850" y="7593"/>
                  </a:lnTo>
                  <a:lnTo>
                    <a:pt x="7997" y="7410"/>
                  </a:lnTo>
                  <a:lnTo>
                    <a:pt x="8107" y="7190"/>
                  </a:lnTo>
                  <a:lnTo>
                    <a:pt x="8107" y="7080"/>
                  </a:lnTo>
                  <a:lnTo>
                    <a:pt x="8070" y="6970"/>
                  </a:lnTo>
                  <a:lnTo>
                    <a:pt x="8034" y="6897"/>
                  </a:lnTo>
                  <a:lnTo>
                    <a:pt x="7960" y="6823"/>
                  </a:lnTo>
                  <a:lnTo>
                    <a:pt x="7740" y="6750"/>
                  </a:lnTo>
                  <a:lnTo>
                    <a:pt x="7520" y="6713"/>
                  </a:lnTo>
                  <a:lnTo>
                    <a:pt x="7557" y="6566"/>
                  </a:lnTo>
                  <a:lnTo>
                    <a:pt x="7593" y="6493"/>
                  </a:lnTo>
                  <a:lnTo>
                    <a:pt x="7667" y="6456"/>
                  </a:lnTo>
                  <a:lnTo>
                    <a:pt x="7703" y="6383"/>
                  </a:lnTo>
                  <a:lnTo>
                    <a:pt x="7667" y="6310"/>
                  </a:lnTo>
                  <a:lnTo>
                    <a:pt x="7593" y="6236"/>
                  </a:lnTo>
                  <a:close/>
                  <a:moveTo>
                    <a:pt x="1651" y="6897"/>
                  </a:moveTo>
                  <a:lnTo>
                    <a:pt x="1578" y="6933"/>
                  </a:lnTo>
                  <a:lnTo>
                    <a:pt x="1541" y="7007"/>
                  </a:lnTo>
                  <a:lnTo>
                    <a:pt x="1504" y="7080"/>
                  </a:lnTo>
                  <a:lnTo>
                    <a:pt x="1504" y="7227"/>
                  </a:lnTo>
                  <a:lnTo>
                    <a:pt x="1541" y="7300"/>
                  </a:lnTo>
                  <a:lnTo>
                    <a:pt x="1578" y="7373"/>
                  </a:lnTo>
                  <a:lnTo>
                    <a:pt x="1541" y="7410"/>
                  </a:lnTo>
                  <a:lnTo>
                    <a:pt x="1504" y="7410"/>
                  </a:lnTo>
                  <a:lnTo>
                    <a:pt x="1468" y="7483"/>
                  </a:lnTo>
                  <a:lnTo>
                    <a:pt x="1431" y="7557"/>
                  </a:lnTo>
                  <a:lnTo>
                    <a:pt x="1468" y="7814"/>
                  </a:lnTo>
                  <a:lnTo>
                    <a:pt x="1578" y="8034"/>
                  </a:lnTo>
                  <a:lnTo>
                    <a:pt x="1724" y="8254"/>
                  </a:lnTo>
                  <a:lnTo>
                    <a:pt x="1908" y="8437"/>
                  </a:lnTo>
                  <a:lnTo>
                    <a:pt x="2128" y="8547"/>
                  </a:lnTo>
                  <a:lnTo>
                    <a:pt x="2238" y="8584"/>
                  </a:lnTo>
                  <a:lnTo>
                    <a:pt x="2348" y="8621"/>
                  </a:lnTo>
                  <a:lnTo>
                    <a:pt x="2458" y="8621"/>
                  </a:lnTo>
                  <a:lnTo>
                    <a:pt x="2568" y="8547"/>
                  </a:lnTo>
                  <a:lnTo>
                    <a:pt x="2641" y="8474"/>
                  </a:lnTo>
                  <a:lnTo>
                    <a:pt x="2715" y="8364"/>
                  </a:lnTo>
                  <a:lnTo>
                    <a:pt x="2788" y="8144"/>
                  </a:lnTo>
                  <a:lnTo>
                    <a:pt x="2788" y="7960"/>
                  </a:lnTo>
                  <a:lnTo>
                    <a:pt x="2751" y="7740"/>
                  </a:lnTo>
                  <a:lnTo>
                    <a:pt x="2678" y="7557"/>
                  </a:lnTo>
                  <a:lnTo>
                    <a:pt x="2531" y="7373"/>
                  </a:lnTo>
                  <a:lnTo>
                    <a:pt x="2385" y="7227"/>
                  </a:lnTo>
                  <a:lnTo>
                    <a:pt x="2201" y="7117"/>
                  </a:lnTo>
                  <a:lnTo>
                    <a:pt x="1981" y="7043"/>
                  </a:lnTo>
                  <a:lnTo>
                    <a:pt x="1908" y="6933"/>
                  </a:lnTo>
                  <a:lnTo>
                    <a:pt x="1834" y="6897"/>
                  </a:lnTo>
                  <a:close/>
                  <a:moveTo>
                    <a:pt x="14306" y="7227"/>
                  </a:moveTo>
                  <a:lnTo>
                    <a:pt x="14453" y="7263"/>
                  </a:lnTo>
                  <a:lnTo>
                    <a:pt x="14563" y="7300"/>
                  </a:lnTo>
                  <a:lnTo>
                    <a:pt x="14636" y="7410"/>
                  </a:lnTo>
                  <a:lnTo>
                    <a:pt x="14673" y="7520"/>
                  </a:lnTo>
                  <a:lnTo>
                    <a:pt x="14673" y="7667"/>
                  </a:lnTo>
                  <a:lnTo>
                    <a:pt x="14673" y="7814"/>
                  </a:lnTo>
                  <a:lnTo>
                    <a:pt x="14600" y="8070"/>
                  </a:lnTo>
                  <a:lnTo>
                    <a:pt x="14490" y="8290"/>
                  </a:lnTo>
                  <a:lnTo>
                    <a:pt x="14343" y="8511"/>
                  </a:lnTo>
                  <a:lnTo>
                    <a:pt x="14269" y="8584"/>
                  </a:lnTo>
                  <a:lnTo>
                    <a:pt x="14196" y="8621"/>
                  </a:lnTo>
                  <a:lnTo>
                    <a:pt x="14123" y="8621"/>
                  </a:lnTo>
                  <a:lnTo>
                    <a:pt x="14049" y="8584"/>
                  </a:lnTo>
                  <a:lnTo>
                    <a:pt x="14013" y="8547"/>
                  </a:lnTo>
                  <a:lnTo>
                    <a:pt x="13976" y="8474"/>
                  </a:lnTo>
                  <a:lnTo>
                    <a:pt x="13903" y="8290"/>
                  </a:lnTo>
                  <a:lnTo>
                    <a:pt x="13939" y="8034"/>
                  </a:lnTo>
                  <a:lnTo>
                    <a:pt x="13976" y="7777"/>
                  </a:lnTo>
                  <a:lnTo>
                    <a:pt x="14086" y="7263"/>
                  </a:lnTo>
                  <a:lnTo>
                    <a:pt x="14306" y="7227"/>
                  </a:lnTo>
                  <a:close/>
                  <a:moveTo>
                    <a:pt x="14233" y="6750"/>
                  </a:moveTo>
                  <a:lnTo>
                    <a:pt x="14123" y="6786"/>
                  </a:lnTo>
                  <a:lnTo>
                    <a:pt x="13866" y="6786"/>
                  </a:lnTo>
                  <a:lnTo>
                    <a:pt x="13829" y="6823"/>
                  </a:lnTo>
                  <a:lnTo>
                    <a:pt x="13756" y="6933"/>
                  </a:lnTo>
                  <a:lnTo>
                    <a:pt x="13609" y="7373"/>
                  </a:lnTo>
                  <a:lnTo>
                    <a:pt x="13499" y="7850"/>
                  </a:lnTo>
                  <a:lnTo>
                    <a:pt x="13462" y="8107"/>
                  </a:lnTo>
                  <a:lnTo>
                    <a:pt x="13462" y="8327"/>
                  </a:lnTo>
                  <a:lnTo>
                    <a:pt x="13499" y="8584"/>
                  </a:lnTo>
                  <a:lnTo>
                    <a:pt x="13572" y="8804"/>
                  </a:lnTo>
                  <a:lnTo>
                    <a:pt x="13683" y="8914"/>
                  </a:lnTo>
                  <a:lnTo>
                    <a:pt x="13829" y="9024"/>
                  </a:lnTo>
                  <a:lnTo>
                    <a:pt x="13976" y="9097"/>
                  </a:lnTo>
                  <a:lnTo>
                    <a:pt x="14123" y="9134"/>
                  </a:lnTo>
                  <a:lnTo>
                    <a:pt x="14343" y="9097"/>
                  </a:lnTo>
                  <a:lnTo>
                    <a:pt x="14490" y="9024"/>
                  </a:lnTo>
                  <a:lnTo>
                    <a:pt x="14600" y="8877"/>
                  </a:lnTo>
                  <a:lnTo>
                    <a:pt x="14746" y="8731"/>
                  </a:lnTo>
                  <a:lnTo>
                    <a:pt x="14966" y="8400"/>
                  </a:lnTo>
                  <a:lnTo>
                    <a:pt x="15076" y="8180"/>
                  </a:lnTo>
                  <a:lnTo>
                    <a:pt x="15113" y="7997"/>
                  </a:lnTo>
                  <a:lnTo>
                    <a:pt x="15150" y="7814"/>
                  </a:lnTo>
                  <a:lnTo>
                    <a:pt x="15150" y="7593"/>
                  </a:lnTo>
                  <a:lnTo>
                    <a:pt x="15113" y="7410"/>
                  </a:lnTo>
                  <a:lnTo>
                    <a:pt x="15040" y="7190"/>
                  </a:lnTo>
                  <a:lnTo>
                    <a:pt x="15003" y="7080"/>
                  </a:lnTo>
                  <a:lnTo>
                    <a:pt x="14893" y="7007"/>
                  </a:lnTo>
                  <a:lnTo>
                    <a:pt x="14673" y="6823"/>
                  </a:lnTo>
                  <a:lnTo>
                    <a:pt x="14526" y="6786"/>
                  </a:lnTo>
                  <a:lnTo>
                    <a:pt x="14379" y="6750"/>
                  </a:lnTo>
                  <a:close/>
                  <a:moveTo>
                    <a:pt x="6273" y="7887"/>
                  </a:moveTo>
                  <a:lnTo>
                    <a:pt x="6199" y="7924"/>
                  </a:lnTo>
                  <a:lnTo>
                    <a:pt x="6126" y="7997"/>
                  </a:lnTo>
                  <a:lnTo>
                    <a:pt x="5979" y="8107"/>
                  </a:lnTo>
                  <a:lnTo>
                    <a:pt x="5869" y="8290"/>
                  </a:lnTo>
                  <a:lnTo>
                    <a:pt x="5796" y="8474"/>
                  </a:lnTo>
                  <a:lnTo>
                    <a:pt x="5796" y="8584"/>
                  </a:lnTo>
                  <a:lnTo>
                    <a:pt x="5833" y="8657"/>
                  </a:lnTo>
                  <a:lnTo>
                    <a:pt x="5906" y="8694"/>
                  </a:lnTo>
                  <a:lnTo>
                    <a:pt x="6236" y="8694"/>
                  </a:lnTo>
                  <a:lnTo>
                    <a:pt x="6420" y="8767"/>
                  </a:lnTo>
                  <a:lnTo>
                    <a:pt x="6199" y="9024"/>
                  </a:lnTo>
                  <a:lnTo>
                    <a:pt x="6199" y="9061"/>
                  </a:lnTo>
                  <a:lnTo>
                    <a:pt x="6199" y="9134"/>
                  </a:lnTo>
                  <a:lnTo>
                    <a:pt x="6236" y="9244"/>
                  </a:lnTo>
                  <a:lnTo>
                    <a:pt x="6346" y="9354"/>
                  </a:lnTo>
                  <a:lnTo>
                    <a:pt x="6456" y="9391"/>
                  </a:lnTo>
                  <a:lnTo>
                    <a:pt x="6713" y="9391"/>
                  </a:lnTo>
                  <a:lnTo>
                    <a:pt x="6786" y="9318"/>
                  </a:lnTo>
                  <a:lnTo>
                    <a:pt x="6860" y="9207"/>
                  </a:lnTo>
                  <a:lnTo>
                    <a:pt x="6823" y="9097"/>
                  </a:lnTo>
                  <a:lnTo>
                    <a:pt x="6750" y="9024"/>
                  </a:lnTo>
                  <a:lnTo>
                    <a:pt x="6860" y="8951"/>
                  </a:lnTo>
                  <a:lnTo>
                    <a:pt x="6933" y="8877"/>
                  </a:lnTo>
                  <a:lnTo>
                    <a:pt x="6933" y="8804"/>
                  </a:lnTo>
                  <a:lnTo>
                    <a:pt x="6933" y="8731"/>
                  </a:lnTo>
                  <a:lnTo>
                    <a:pt x="6896" y="8621"/>
                  </a:lnTo>
                  <a:lnTo>
                    <a:pt x="6750" y="8511"/>
                  </a:lnTo>
                  <a:lnTo>
                    <a:pt x="6603" y="8437"/>
                  </a:lnTo>
                  <a:lnTo>
                    <a:pt x="6456" y="8364"/>
                  </a:lnTo>
                  <a:lnTo>
                    <a:pt x="6273" y="8327"/>
                  </a:lnTo>
                  <a:lnTo>
                    <a:pt x="6346" y="8180"/>
                  </a:lnTo>
                  <a:lnTo>
                    <a:pt x="6420" y="8034"/>
                  </a:lnTo>
                  <a:lnTo>
                    <a:pt x="6420" y="7960"/>
                  </a:lnTo>
                  <a:lnTo>
                    <a:pt x="6383" y="7924"/>
                  </a:lnTo>
                  <a:lnTo>
                    <a:pt x="6346" y="7924"/>
                  </a:lnTo>
                  <a:lnTo>
                    <a:pt x="6273" y="7887"/>
                  </a:lnTo>
                  <a:close/>
                  <a:moveTo>
                    <a:pt x="7630" y="551"/>
                  </a:moveTo>
                  <a:lnTo>
                    <a:pt x="7777" y="587"/>
                  </a:lnTo>
                  <a:lnTo>
                    <a:pt x="7923" y="661"/>
                  </a:lnTo>
                  <a:lnTo>
                    <a:pt x="8437" y="1101"/>
                  </a:lnTo>
                  <a:lnTo>
                    <a:pt x="8657" y="1321"/>
                  </a:lnTo>
                  <a:lnTo>
                    <a:pt x="8877" y="1578"/>
                  </a:lnTo>
                  <a:lnTo>
                    <a:pt x="9061" y="1834"/>
                  </a:lnTo>
                  <a:lnTo>
                    <a:pt x="9207" y="2128"/>
                  </a:lnTo>
                  <a:lnTo>
                    <a:pt x="9281" y="2421"/>
                  </a:lnTo>
                  <a:lnTo>
                    <a:pt x="9317" y="2752"/>
                  </a:lnTo>
                  <a:lnTo>
                    <a:pt x="9281" y="3082"/>
                  </a:lnTo>
                  <a:lnTo>
                    <a:pt x="9244" y="3375"/>
                  </a:lnTo>
                  <a:lnTo>
                    <a:pt x="9024" y="3962"/>
                  </a:lnTo>
                  <a:lnTo>
                    <a:pt x="8804" y="4512"/>
                  </a:lnTo>
                  <a:lnTo>
                    <a:pt x="8584" y="5099"/>
                  </a:lnTo>
                  <a:lnTo>
                    <a:pt x="8547" y="5356"/>
                  </a:lnTo>
                  <a:lnTo>
                    <a:pt x="8510" y="5613"/>
                  </a:lnTo>
                  <a:lnTo>
                    <a:pt x="8510" y="5869"/>
                  </a:lnTo>
                  <a:lnTo>
                    <a:pt x="8547" y="6163"/>
                  </a:lnTo>
                  <a:lnTo>
                    <a:pt x="8584" y="6310"/>
                  </a:lnTo>
                  <a:lnTo>
                    <a:pt x="8657" y="6493"/>
                  </a:lnTo>
                  <a:lnTo>
                    <a:pt x="8804" y="6823"/>
                  </a:lnTo>
                  <a:lnTo>
                    <a:pt x="8987" y="7117"/>
                  </a:lnTo>
                  <a:lnTo>
                    <a:pt x="9134" y="7447"/>
                  </a:lnTo>
                  <a:lnTo>
                    <a:pt x="9207" y="7777"/>
                  </a:lnTo>
                  <a:lnTo>
                    <a:pt x="9244" y="8144"/>
                  </a:lnTo>
                  <a:lnTo>
                    <a:pt x="9207" y="8474"/>
                  </a:lnTo>
                  <a:lnTo>
                    <a:pt x="9097" y="8804"/>
                  </a:lnTo>
                  <a:lnTo>
                    <a:pt x="8951" y="9134"/>
                  </a:lnTo>
                  <a:lnTo>
                    <a:pt x="8767" y="9428"/>
                  </a:lnTo>
                  <a:lnTo>
                    <a:pt x="8510" y="9684"/>
                  </a:lnTo>
                  <a:lnTo>
                    <a:pt x="8254" y="9904"/>
                  </a:lnTo>
                  <a:lnTo>
                    <a:pt x="7960" y="10051"/>
                  </a:lnTo>
                  <a:lnTo>
                    <a:pt x="7667" y="10198"/>
                  </a:lnTo>
                  <a:lnTo>
                    <a:pt x="7373" y="10308"/>
                  </a:lnTo>
                  <a:lnTo>
                    <a:pt x="7043" y="10345"/>
                  </a:lnTo>
                  <a:lnTo>
                    <a:pt x="6676" y="10418"/>
                  </a:lnTo>
                  <a:lnTo>
                    <a:pt x="6493" y="10381"/>
                  </a:lnTo>
                  <a:lnTo>
                    <a:pt x="6309" y="10345"/>
                  </a:lnTo>
                  <a:lnTo>
                    <a:pt x="6163" y="10235"/>
                  </a:lnTo>
                  <a:lnTo>
                    <a:pt x="6016" y="10088"/>
                  </a:lnTo>
                  <a:lnTo>
                    <a:pt x="5906" y="9941"/>
                  </a:lnTo>
                  <a:lnTo>
                    <a:pt x="5759" y="9831"/>
                  </a:lnTo>
                  <a:lnTo>
                    <a:pt x="5649" y="9758"/>
                  </a:lnTo>
                  <a:lnTo>
                    <a:pt x="5502" y="9684"/>
                  </a:lnTo>
                  <a:lnTo>
                    <a:pt x="5209" y="9611"/>
                  </a:lnTo>
                  <a:lnTo>
                    <a:pt x="4916" y="9611"/>
                  </a:lnTo>
                  <a:lnTo>
                    <a:pt x="4622" y="9684"/>
                  </a:lnTo>
                  <a:lnTo>
                    <a:pt x="3999" y="9868"/>
                  </a:lnTo>
                  <a:lnTo>
                    <a:pt x="3705" y="9978"/>
                  </a:lnTo>
                  <a:lnTo>
                    <a:pt x="3412" y="10051"/>
                  </a:lnTo>
                  <a:lnTo>
                    <a:pt x="3118" y="10088"/>
                  </a:lnTo>
                  <a:lnTo>
                    <a:pt x="2825" y="10051"/>
                  </a:lnTo>
                  <a:lnTo>
                    <a:pt x="2495" y="10014"/>
                  </a:lnTo>
                  <a:lnTo>
                    <a:pt x="2201" y="9904"/>
                  </a:lnTo>
                  <a:lnTo>
                    <a:pt x="1944" y="9794"/>
                  </a:lnTo>
                  <a:lnTo>
                    <a:pt x="1651" y="9648"/>
                  </a:lnTo>
                  <a:lnTo>
                    <a:pt x="1394" y="9464"/>
                  </a:lnTo>
                  <a:lnTo>
                    <a:pt x="1174" y="9281"/>
                  </a:lnTo>
                  <a:lnTo>
                    <a:pt x="954" y="8987"/>
                  </a:lnTo>
                  <a:lnTo>
                    <a:pt x="771" y="8694"/>
                  </a:lnTo>
                  <a:lnTo>
                    <a:pt x="624" y="8364"/>
                  </a:lnTo>
                  <a:lnTo>
                    <a:pt x="550" y="8034"/>
                  </a:lnTo>
                  <a:lnTo>
                    <a:pt x="514" y="7667"/>
                  </a:lnTo>
                  <a:lnTo>
                    <a:pt x="514" y="7337"/>
                  </a:lnTo>
                  <a:lnTo>
                    <a:pt x="587" y="6970"/>
                  </a:lnTo>
                  <a:lnTo>
                    <a:pt x="661" y="6640"/>
                  </a:lnTo>
                  <a:lnTo>
                    <a:pt x="807" y="6310"/>
                  </a:lnTo>
                  <a:lnTo>
                    <a:pt x="991" y="6016"/>
                  </a:lnTo>
                  <a:lnTo>
                    <a:pt x="1211" y="5759"/>
                  </a:lnTo>
                  <a:lnTo>
                    <a:pt x="1468" y="5539"/>
                  </a:lnTo>
                  <a:lnTo>
                    <a:pt x="2018" y="5099"/>
                  </a:lnTo>
                  <a:lnTo>
                    <a:pt x="2568" y="4622"/>
                  </a:lnTo>
                  <a:lnTo>
                    <a:pt x="2788" y="4366"/>
                  </a:lnTo>
                  <a:lnTo>
                    <a:pt x="2971" y="4109"/>
                  </a:lnTo>
                  <a:lnTo>
                    <a:pt x="3082" y="3815"/>
                  </a:lnTo>
                  <a:lnTo>
                    <a:pt x="3192" y="3485"/>
                  </a:lnTo>
                  <a:lnTo>
                    <a:pt x="3265" y="3118"/>
                  </a:lnTo>
                  <a:lnTo>
                    <a:pt x="3302" y="2715"/>
                  </a:lnTo>
                  <a:lnTo>
                    <a:pt x="3375" y="2348"/>
                  </a:lnTo>
                  <a:lnTo>
                    <a:pt x="3448" y="2165"/>
                  </a:lnTo>
                  <a:lnTo>
                    <a:pt x="3558" y="1981"/>
                  </a:lnTo>
                  <a:lnTo>
                    <a:pt x="3705" y="1798"/>
                  </a:lnTo>
                  <a:lnTo>
                    <a:pt x="3852" y="1651"/>
                  </a:lnTo>
                  <a:lnTo>
                    <a:pt x="4072" y="1541"/>
                  </a:lnTo>
                  <a:lnTo>
                    <a:pt x="4292" y="1468"/>
                  </a:lnTo>
                  <a:lnTo>
                    <a:pt x="4512" y="1431"/>
                  </a:lnTo>
                  <a:lnTo>
                    <a:pt x="4769" y="1394"/>
                  </a:lnTo>
                  <a:lnTo>
                    <a:pt x="4989" y="1394"/>
                  </a:lnTo>
                  <a:lnTo>
                    <a:pt x="5209" y="1468"/>
                  </a:lnTo>
                  <a:lnTo>
                    <a:pt x="4952" y="1688"/>
                  </a:lnTo>
                  <a:lnTo>
                    <a:pt x="4916" y="1761"/>
                  </a:lnTo>
                  <a:lnTo>
                    <a:pt x="4879" y="1834"/>
                  </a:lnTo>
                  <a:lnTo>
                    <a:pt x="4916" y="1981"/>
                  </a:lnTo>
                  <a:lnTo>
                    <a:pt x="4989" y="2091"/>
                  </a:lnTo>
                  <a:lnTo>
                    <a:pt x="5062" y="2128"/>
                  </a:lnTo>
                  <a:lnTo>
                    <a:pt x="5136" y="2128"/>
                  </a:lnTo>
                  <a:lnTo>
                    <a:pt x="5319" y="2091"/>
                  </a:lnTo>
                  <a:lnTo>
                    <a:pt x="5429" y="2018"/>
                  </a:lnTo>
                  <a:lnTo>
                    <a:pt x="5539" y="1945"/>
                  </a:lnTo>
                  <a:lnTo>
                    <a:pt x="5613" y="1798"/>
                  </a:lnTo>
                  <a:lnTo>
                    <a:pt x="5759" y="1651"/>
                  </a:lnTo>
                  <a:lnTo>
                    <a:pt x="5833" y="1614"/>
                  </a:lnTo>
                  <a:lnTo>
                    <a:pt x="5869" y="1578"/>
                  </a:lnTo>
                  <a:lnTo>
                    <a:pt x="6420" y="1138"/>
                  </a:lnTo>
                  <a:lnTo>
                    <a:pt x="7006" y="771"/>
                  </a:lnTo>
                  <a:lnTo>
                    <a:pt x="7337" y="624"/>
                  </a:lnTo>
                  <a:lnTo>
                    <a:pt x="7483" y="551"/>
                  </a:lnTo>
                  <a:close/>
                  <a:moveTo>
                    <a:pt x="10821" y="9281"/>
                  </a:moveTo>
                  <a:lnTo>
                    <a:pt x="10968" y="9538"/>
                  </a:lnTo>
                  <a:lnTo>
                    <a:pt x="11115" y="9758"/>
                  </a:lnTo>
                  <a:lnTo>
                    <a:pt x="11335" y="9978"/>
                  </a:lnTo>
                  <a:lnTo>
                    <a:pt x="11592" y="10161"/>
                  </a:lnTo>
                  <a:lnTo>
                    <a:pt x="11408" y="10418"/>
                  </a:lnTo>
                  <a:lnTo>
                    <a:pt x="11188" y="10198"/>
                  </a:lnTo>
                  <a:lnTo>
                    <a:pt x="10968" y="9978"/>
                  </a:lnTo>
                  <a:lnTo>
                    <a:pt x="10711" y="9831"/>
                  </a:lnTo>
                  <a:lnTo>
                    <a:pt x="10455" y="9648"/>
                  </a:lnTo>
                  <a:lnTo>
                    <a:pt x="10601" y="9464"/>
                  </a:lnTo>
                  <a:lnTo>
                    <a:pt x="10821" y="9281"/>
                  </a:lnTo>
                  <a:close/>
                  <a:moveTo>
                    <a:pt x="13903" y="9941"/>
                  </a:moveTo>
                  <a:lnTo>
                    <a:pt x="13829" y="9978"/>
                  </a:lnTo>
                  <a:lnTo>
                    <a:pt x="13756" y="10014"/>
                  </a:lnTo>
                  <a:lnTo>
                    <a:pt x="13719" y="10014"/>
                  </a:lnTo>
                  <a:lnTo>
                    <a:pt x="13719" y="10051"/>
                  </a:lnTo>
                  <a:lnTo>
                    <a:pt x="13646" y="10161"/>
                  </a:lnTo>
                  <a:lnTo>
                    <a:pt x="13609" y="10271"/>
                  </a:lnTo>
                  <a:lnTo>
                    <a:pt x="13646" y="10418"/>
                  </a:lnTo>
                  <a:lnTo>
                    <a:pt x="13719" y="10565"/>
                  </a:lnTo>
                  <a:lnTo>
                    <a:pt x="13829" y="10638"/>
                  </a:lnTo>
                  <a:lnTo>
                    <a:pt x="13939" y="10675"/>
                  </a:lnTo>
                  <a:lnTo>
                    <a:pt x="14049" y="10638"/>
                  </a:lnTo>
                  <a:lnTo>
                    <a:pt x="14159" y="10601"/>
                  </a:lnTo>
                  <a:lnTo>
                    <a:pt x="14269" y="10491"/>
                  </a:lnTo>
                  <a:lnTo>
                    <a:pt x="14343" y="10418"/>
                  </a:lnTo>
                  <a:lnTo>
                    <a:pt x="14379" y="10308"/>
                  </a:lnTo>
                  <a:lnTo>
                    <a:pt x="14379" y="10271"/>
                  </a:lnTo>
                  <a:lnTo>
                    <a:pt x="14379" y="10198"/>
                  </a:lnTo>
                  <a:lnTo>
                    <a:pt x="14306" y="10124"/>
                  </a:lnTo>
                  <a:lnTo>
                    <a:pt x="14233" y="10051"/>
                  </a:lnTo>
                  <a:lnTo>
                    <a:pt x="14159" y="10014"/>
                  </a:lnTo>
                  <a:lnTo>
                    <a:pt x="14086" y="9978"/>
                  </a:lnTo>
                  <a:lnTo>
                    <a:pt x="13939" y="9941"/>
                  </a:lnTo>
                  <a:close/>
                  <a:moveTo>
                    <a:pt x="7593" y="0"/>
                  </a:moveTo>
                  <a:lnTo>
                    <a:pt x="7447" y="37"/>
                  </a:lnTo>
                  <a:lnTo>
                    <a:pt x="7190" y="110"/>
                  </a:lnTo>
                  <a:lnTo>
                    <a:pt x="6970" y="221"/>
                  </a:lnTo>
                  <a:lnTo>
                    <a:pt x="6566" y="441"/>
                  </a:lnTo>
                  <a:lnTo>
                    <a:pt x="6199" y="697"/>
                  </a:lnTo>
                  <a:lnTo>
                    <a:pt x="5502" y="1211"/>
                  </a:lnTo>
                  <a:lnTo>
                    <a:pt x="5209" y="1064"/>
                  </a:lnTo>
                  <a:lnTo>
                    <a:pt x="4916" y="991"/>
                  </a:lnTo>
                  <a:lnTo>
                    <a:pt x="4585" y="991"/>
                  </a:lnTo>
                  <a:lnTo>
                    <a:pt x="4255" y="1027"/>
                  </a:lnTo>
                  <a:lnTo>
                    <a:pt x="3999" y="1101"/>
                  </a:lnTo>
                  <a:lnTo>
                    <a:pt x="3778" y="1211"/>
                  </a:lnTo>
                  <a:lnTo>
                    <a:pt x="3595" y="1358"/>
                  </a:lnTo>
                  <a:lnTo>
                    <a:pt x="3412" y="1504"/>
                  </a:lnTo>
                  <a:lnTo>
                    <a:pt x="3228" y="1688"/>
                  </a:lnTo>
                  <a:lnTo>
                    <a:pt x="3118" y="1908"/>
                  </a:lnTo>
                  <a:lnTo>
                    <a:pt x="3008" y="2128"/>
                  </a:lnTo>
                  <a:lnTo>
                    <a:pt x="2935" y="2348"/>
                  </a:lnTo>
                  <a:lnTo>
                    <a:pt x="2861" y="2678"/>
                  </a:lnTo>
                  <a:lnTo>
                    <a:pt x="2788" y="3008"/>
                  </a:lnTo>
                  <a:lnTo>
                    <a:pt x="2751" y="3338"/>
                  </a:lnTo>
                  <a:lnTo>
                    <a:pt x="2641" y="3669"/>
                  </a:lnTo>
                  <a:lnTo>
                    <a:pt x="2605" y="3852"/>
                  </a:lnTo>
                  <a:lnTo>
                    <a:pt x="2495" y="3999"/>
                  </a:lnTo>
                  <a:lnTo>
                    <a:pt x="2275" y="4255"/>
                  </a:lnTo>
                  <a:lnTo>
                    <a:pt x="2018" y="4476"/>
                  </a:lnTo>
                  <a:lnTo>
                    <a:pt x="1761" y="4696"/>
                  </a:lnTo>
                  <a:lnTo>
                    <a:pt x="1284" y="5062"/>
                  </a:lnTo>
                  <a:lnTo>
                    <a:pt x="844" y="5466"/>
                  </a:lnTo>
                  <a:lnTo>
                    <a:pt x="661" y="5649"/>
                  </a:lnTo>
                  <a:lnTo>
                    <a:pt x="514" y="5906"/>
                  </a:lnTo>
                  <a:lnTo>
                    <a:pt x="367" y="6126"/>
                  </a:lnTo>
                  <a:lnTo>
                    <a:pt x="220" y="6420"/>
                  </a:lnTo>
                  <a:lnTo>
                    <a:pt x="110" y="6713"/>
                  </a:lnTo>
                  <a:lnTo>
                    <a:pt x="37" y="7007"/>
                  </a:lnTo>
                  <a:lnTo>
                    <a:pt x="0" y="7263"/>
                  </a:lnTo>
                  <a:lnTo>
                    <a:pt x="0" y="7557"/>
                  </a:lnTo>
                  <a:lnTo>
                    <a:pt x="37" y="7850"/>
                  </a:lnTo>
                  <a:lnTo>
                    <a:pt x="74" y="8144"/>
                  </a:lnTo>
                  <a:lnTo>
                    <a:pt x="147" y="8400"/>
                  </a:lnTo>
                  <a:lnTo>
                    <a:pt x="220" y="8657"/>
                  </a:lnTo>
                  <a:lnTo>
                    <a:pt x="367" y="8914"/>
                  </a:lnTo>
                  <a:lnTo>
                    <a:pt x="514" y="9171"/>
                  </a:lnTo>
                  <a:lnTo>
                    <a:pt x="661" y="9391"/>
                  </a:lnTo>
                  <a:lnTo>
                    <a:pt x="844" y="9611"/>
                  </a:lnTo>
                  <a:lnTo>
                    <a:pt x="1064" y="9831"/>
                  </a:lnTo>
                  <a:lnTo>
                    <a:pt x="1284" y="10014"/>
                  </a:lnTo>
                  <a:lnTo>
                    <a:pt x="1541" y="10161"/>
                  </a:lnTo>
                  <a:lnTo>
                    <a:pt x="1798" y="10308"/>
                  </a:lnTo>
                  <a:lnTo>
                    <a:pt x="2054" y="10381"/>
                  </a:lnTo>
                  <a:lnTo>
                    <a:pt x="2348" y="10491"/>
                  </a:lnTo>
                  <a:lnTo>
                    <a:pt x="2641" y="10528"/>
                  </a:lnTo>
                  <a:lnTo>
                    <a:pt x="2898" y="10565"/>
                  </a:lnTo>
                  <a:lnTo>
                    <a:pt x="3192" y="10565"/>
                  </a:lnTo>
                  <a:lnTo>
                    <a:pt x="3485" y="10528"/>
                  </a:lnTo>
                  <a:lnTo>
                    <a:pt x="3742" y="10491"/>
                  </a:lnTo>
                  <a:lnTo>
                    <a:pt x="4035" y="10418"/>
                  </a:lnTo>
                  <a:lnTo>
                    <a:pt x="4365" y="10271"/>
                  </a:lnTo>
                  <a:lnTo>
                    <a:pt x="4696" y="10161"/>
                  </a:lnTo>
                  <a:lnTo>
                    <a:pt x="4879" y="10124"/>
                  </a:lnTo>
                  <a:lnTo>
                    <a:pt x="5209" y="10124"/>
                  </a:lnTo>
                  <a:lnTo>
                    <a:pt x="5392" y="10161"/>
                  </a:lnTo>
                  <a:lnTo>
                    <a:pt x="5502" y="10271"/>
                  </a:lnTo>
                  <a:lnTo>
                    <a:pt x="5613" y="10381"/>
                  </a:lnTo>
                  <a:lnTo>
                    <a:pt x="5833" y="10601"/>
                  </a:lnTo>
                  <a:lnTo>
                    <a:pt x="5979" y="10711"/>
                  </a:lnTo>
                  <a:lnTo>
                    <a:pt x="6089" y="10785"/>
                  </a:lnTo>
                  <a:lnTo>
                    <a:pt x="6273" y="10858"/>
                  </a:lnTo>
                  <a:lnTo>
                    <a:pt x="6420" y="10895"/>
                  </a:lnTo>
                  <a:lnTo>
                    <a:pt x="6933" y="10895"/>
                  </a:lnTo>
                  <a:lnTo>
                    <a:pt x="7227" y="10858"/>
                  </a:lnTo>
                  <a:lnTo>
                    <a:pt x="7483" y="10821"/>
                  </a:lnTo>
                  <a:lnTo>
                    <a:pt x="7740" y="10748"/>
                  </a:lnTo>
                  <a:lnTo>
                    <a:pt x="7997" y="10638"/>
                  </a:lnTo>
                  <a:lnTo>
                    <a:pt x="8217" y="10528"/>
                  </a:lnTo>
                  <a:lnTo>
                    <a:pt x="8437" y="10381"/>
                  </a:lnTo>
                  <a:lnTo>
                    <a:pt x="8657" y="10198"/>
                  </a:lnTo>
                  <a:lnTo>
                    <a:pt x="8877" y="10014"/>
                  </a:lnTo>
                  <a:lnTo>
                    <a:pt x="9061" y="9831"/>
                  </a:lnTo>
                  <a:lnTo>
                    <a:pt x="9207" y="9611"/>
                  </a:lnTo>
                  <a:lnTo>
                    <a:pt x="9354" y="9391"/>
                  </a:lnTo>
                  <a:lnTo>
                    <a:pt x="9501" y="9171"/>
                  </a:lnTo>
                  <a:lnTo>
                    <a:pt x="9574" y="8914"/>
                  </a:lnTo>
                  <a:lnTo>
                    <a:pt x="9684" y="8694"/>
                  </a:lnTo>
                  <a:lnTo>
                    <a:pt x="9721" y="8400"/>
                  </a:lnTo>
                  <a:lnTo>
                    <a:pt x="9721" y="8144"/>
                  </a:lnTo>
                  <a:lnTo>
                    <a:pt x="9721" y="7887"/>
                  </a:lnTo>
                  <a:lnTo>
                    <a:pt x="9684" y="7630"/>
                  </a:lnTo>
                  <a:lnTo>
                    <a:pt x="9611" y="7373"/>
                  </a:lnTo>
                  <a:lnTo>
                    <a:pt x="9537" y="7117"/>
                  </a:lnTo>
                  <a:lnTo>
                    <a:pt x="9281" y="6640"/>
                  </a:lnTo>
                  <a:lnTo>
                    <a:pt x="9171" y="6383"/>
                  </a:lnTo>
                  <a:lnTo>
                    <a:pt x="9061" y="6090"/>
                  </a:lnTo>
                  <a:lnTo>
                    <a:pt x="9061" y="5833"/>
                  </a:lnTo>
                  <a:lnTo>
                    <a:pt x="9061" y="5576"/>
                  </a:lnTo>
                  <a:lnTo>
                    <a:pt x="9097" y="5319"/>
                  </a:lnTo>
                  <a:lnTo>
                    <a:pt x="9134" y="5062"/>
                  </a:lnTo>
                  <a:lnTo>
                    <a:pt x="9317" y="4512"/>
                  </a:lnTo>
                  <a:lnTo>
                    <a:pt x="9501" y="4035"/>
                  </a:lnTo>
                  <a:lnTo>
                    <a:pt x="9684" y="3559"/>
                  </a:lnTo>
                  <a:lnTo>
                    <a:pt x="9794" y="3082"/>
                  </a:lnTo>
                  <a:lnTo>
                    <a:pt x="9831" y="2825"/>
                  </a:lnTo>
                  <a:lnTo>
                    <a:pt x="9831" y="2568"/>
                  </a:lnTo>
                  <a:lnTo>
                    <a:pt x="9794" y="2311"/>
                  </a:lnTo>
                  <a:lnTo>
                    <a:pt x="9721" y="2055"/>
                  </a:lnTo>
                  <a:lnTo>
                    <a:pt x="9611" y="1834"/>
                  </a:lnTo>
                  <a:lnTo>
                    <a:pt x="9501" y="1578"/>
                  </a:lnTo>
                  <a:lnTo>
                    <a:pt x="9354" y="1358"/>
                  </a:lnTo>
                  <a:lnTo>
                    <a:pt x="9207" y="1174"/>
                  </a:lnTo>
                  <a:lnTo>
                    <a:pt x="8841" y="771"/>
                  </a:lnTo>
                  <a:lnTo>
                    <a:pt x="8400" y="404"/>
                  </a:lnTo>
                  <a:lnTo>
                    <a:pt x="7960" y="110"/>
                  </a:lnTo>
                  <a:lnTo>
                    <a:pt x="7850" y="37"/>
                  </a:lnTo>
                  <a:lnTo>
                    <a:pt x="7703" y="0"/>
                  </a:lnTo>
                  <a:close/>
                  <a:moveTo>
                    <a:pt x="12912" y="10675"/>
                  </a:moveTo>
                  <a:lnTo>
                    <a:pt x="12839" y="10711"/>
                  </a:lnTo>
                  <a:lnTo>
                    <a:pt x="12765" y="10785"/>
                  </a:lnTo>
                  <a:lnTo>
                    <a:pt x="12729" y="10858"/>
                  </a:lnTo>
                  <a:lnTo>
                    <a:pt x="12729" y="11005"/>
                  </a:lnTo>
                  <a:lnTo>
                    <a:pt x="12765" y="11115"/>
                  </a:lnTo>
                  <a:lnTo>
                    <a:pt x="12876" y="11225"/>
                  </a:lnTo>
                  <a:lnTo>
                    <a:pt x="13022" y="11262"/>
                  </a:lnTo>
                  <a:lnTo>
                    <a:pt x="13132" y="11225"/>
                  </a:lnTo>
                  <a:lnTo>
                    <a:pt x="13242" y="11115"/>
                  </a:lnTo>
                  <a:lnTo>
                    <a:pt x="13279" y="11005"/>
                  </a:lnTo>
                  <a:lnTo>
                    <a:pt x="13279" y="10858"/>
                  </a:lnTo>
                  <a:lnTo>
                    <a:pt x="13242" y="10785"/>
                  </a:lnTo>
                  <a:lnTo>
                    <a:pt x="13169" y="10711"/>
                  </a:lnTo>
                  <a:lnTo>
                    <a:pt x="13096" y="10675"/>
                  </a:lnTo>
                  <a:close/>
                  <a:moveTo>
                    <a:pt x="13572" y="11262"/>
                  </a:moveTo>
                  <a:lnTo>
                    <a:pt x="13499" y="11298"/>
                  </a:lnTo>
                  <a:lnTo>
                    <a:pt x="13462" y="11372"/>
                  </a:lnTo>
                  <a:lnTo>
                    <a:pt x="13389" y="11408"/>
                  </a:lnTo>
                  <a:lnTo>
                    <a:pt x="13316" y="11445"/>
                  </a:lnTo>
                  <a:lnTo>
                    <a:pt x="13242" y="11555"/>
                  </a:lnTo>
                  <a:lnTo>
                    <a:pt x="13242" y="11702"/>
                  </a:lnTo>
                  <a:lnTo>
                    <a:pt x="13242" y="11775"/>
                  </a:lnTo>
                  <a:lnTo>
                    <a:pt x="13279" y="11849"/>
                  </a:lnTo>
                  <a:lnTo>
                    <a:pt x="13352" y="11959"/>
                  </a:lnTo>
                  <a:lnTo>
                    <a:pt x="13609" y="11959"/>
                  </a:lnTo>
                  <a:lnTo>
                    <a:pt x="13719" y="11922"/>
                  </a:lnTo>
                  <a:lnTo>
                    <a:pt x="13829" y="11849"/>
                  </a:lnTo>
                  <a:lnTo>
                    <a:pt x="13866" y="11738"/>
                  </a:lnTo>
                  <a:lnTo>
                    <a:pt x="13939" y="11628"/>
                  </a:lnTo>
                  <a:lnTo>
                    <a:pt x="13939" y="11555"/>
                  </a:lnTo>
                  <a:lnTo>
                    <a:pt x="13939" y="11518"/>
                  </a:lnTo>
                  <a:lnTo>
                    <a:pt x="13903" y="11445"/>
                  </a:lnTo>
                  <a:lnTo>
                    <a:pt x="13866" y="11372"/>
                  </a:lnTo>
                  <a:lnTo>
                    <a:pt x="13829" y="11298"/>
                  </a:lnTo>
                  <a:lnTo>
                    <a:pt x="13719" y="11262"/>
                  </a:lnTo>
                  <a:close/>
                  <a:moveTo>
                    <a:pt x="12215" y="11555"/>
                  </a:moveTo>
                  <a:lnTo>
                    <a:pt x="12142" y="11592"/>
                  </a:lnTo>
                  <a:lnTo>
                    <a:pt x="12069" y="11702"/>
                  </a:lnTo>
                  <a:lnTo>
                    <a:pt x="12032" y="11812"/>
                  </a:lnTo>
                  <a:lnTo>
                    <a:pt x="12032" y="11959"/>
                  </a:lnTo>
                  <a:lnTo>
                    <a:pt x="12032" y="12069"/>
                  </a:lnTo>
                  <a:lnTo>
                    <a:pt x="12105" y="12362"/>
                  </a:lnTo>
                  <a:lnTo>
                    <a:pt x="12252" y="12582"/>
                  </a:lnTo>
                  <a:lnTo>
                    <a:pt x="12325" y="12619"/>
                  </a:lnTo>
                  <a:lnTo>
                    <a:pt x="12399" y="12656"/>
                  </a:lnTo>
                  <a:lnTo>
                    <a:pt x="12509" y="12656"/>
                  </a:lnTo>
                  <a:lnTo>
                    <a:pt x="12582" y="12582"/>
                  </a:lnTo>
                  <a:lnTo>
                    <a:pt x="12619" y="12545"/>
                  </a:lnTo>
                  <a:lnTo>
                    <a:pt x="12692" y="12545"/>
                  </a:lnTo>
                  <a:lnTo>
                    <a:pt x="12802" y="12619"/>
                  </a:lnTo>
                  <a:lnTo>
                    <a:pt x="12876" y="12619"/>
                  </a:lnTo>
                  <a:lnTo>
                    <a:pt x="12949" y="12582"/>
                  </a:lnTo>
                  <a:lnTo>
                    <a:pt x="12986" y="12545"/>
                  </a:lnTo>
                  <a:lnTo>
                    <a:pt x="13022" y="12435"/>
                  </a:lnTo>
                  <a:lnTo>
                    <a:pt x="12986" y="12325"/>
                  </a:lnTo>
                  <a:lnTo>
                    <a:pt x="12912" y="12215"/>
                  </a:lnTo>
                  <a:lnTo>
                    <a:pt x="12802" y="12179"/>
                  </a:lnTo>
                  <a:lnTo>
                    <a:pt x="12655" y="12142"/>
                  </a:lnTo>
                  <a:lnTo>
                    <a:pt x="12545" y="12142"/>
                  </a:lnTo>
                  <a:lnTo>
                    <a:pt x="12472" y="12179"/>
                  </a:lnTo>
                  <a:lnTo>
                    <a:pt x="12399" y="12032"/>
                  </a:lnTo>
                  <a:lnTo>
                    <a:pt x="12399" y="11849"/>
                  </a:lnTo>
                  <a:lnTo>
                    <a:pt x="12399" y="11665"/>
                  </a:lnTo>
                  <a:lnTo>
                    <a:pt x="12362" y="11592"/>
                  </a:lnTo>
                  <a:lnTo>
                    <a:pt x="12289" y="11555"/>
                  </a:lnTo>
                  <a:close/>
                  <a:moveTo>
                    <a:pt x="14049" y="5466"/>
                  </a:moveTo>
                  <a:lnTo>
                    <a:pt x="14196" y="5503"/>
                  </a:lnTo>
                  <a:lnTo>
                    <a:pt x="14490" y="5649"/>
                  </a:lnTo>
                  <a:lnTo>
                    <a:pt x="14673" y="5723"/>
                  </a:lnTo>
                  <a:lnTo>
                    <a:pt x="14930" y="5906"/>
                  </a:lnTo>
                  <a:lnTo>
                    <a:pt x="15150" y="6090"/>
                  </a:lnTo>
                  <a:lnTo>
                    <a:pt x="15370" y="6310"/>
                  </a:lnTo>
                  <a:lnTo>
                    <a:pt x="15590" y="6566"/>
                  </a:lnTo>
                  <a:lnTo>
                    <a:pt x="15773" y="6860"/>
                  </a:lnTo>
                  <a:lnTo>
                    <a:pt x="15883" y="7190"/>
                  </a:lnTo>
                  <a:lnTo>
                    <a:pt x="15993" y="7520"/>
                  </a:lnTo>
                  <a:lnTo>
                    <a:pt x="16067" y="7850"/>
                  </a:lnTo>
                  <a:lnTo>
                    <a:pt x="16104" y="8217"/>
                  </a:lnTo>
                  <a:lnTo>
                    <a:pt x="16104" y="8547"/>
                  </a:lnTo>
                  <a:lnTo>
                    <a:pt x="16067" y="9244"/>
                  </a:lnTo>
                  <a:lnTo>
                    <a:pt x="15957" y="9941"/>
                  </a:lnTo>
                  <a:lnTo>
                    <a:pt x="15773" y="10601"/>
                  </a:lnTo>
                  <a:lnTo>
                    <a:pt x="15517" y="11225"/>
                  </a:lnTo>
                  <a:lnTo>
                    <a:pt x="15370" y="11555"/>
                  </a:lnTo>
                  <a:lnTo>
                    <a:pt x="15186" y="11849"/>
                  </a:lnTo>
                  <a:lnTo>
                    <a:pt x="15003" y="12105"/>
                  </a:lnTo>
                  <a:lnTo>
                    <a:pt x="14783" y="12362"/>
                  </a:lnTo>
                  <a:lnTo>
                    <a:pt x="14526" y="12619"/>
                  </a:lnTo>
                  <a:lnTo>
                    <a:pt x="14269" y="12839"/>
                  </a:lnTo>
                  <a:lnTo>
                    <a:pt x="14013" y="13022"/>
                  </a:lnTo>
                  <a:lnTo>
                    <a:pt x="13719" y="13169"/>
                  </a:lnTo>
                  <a:lnTo>
                    <a:pt x="13389" y="13316"/>
                  </a:lnTo>
                  <a:lnTo>
                    <a:pt x="13059" y="13463"/>
                  </a:lnTo>
                  <a:lnTo>
                    <a:pt x="12802" y="13499"/>
                  </a:lnTo>
                  <a:lnTo>
                    <a:pt x="12509" y="13536"/>
                  </a:lnTo>
                  <a:lnTo>
                    <a:pt x="12325" y="13499"/>
                  </a:lnTo>
                  <a:lnTo>
                    <a:pt x="12179" y="13426"/>
                  </a:lnTo>
                  <a:lnTo>
                    <a:pt x="12032" y="13279"/>
                  </a:lnTo>
                  <a:lnTo>
                    <a:pt x="11922" y="13169"/>
                  </a:lnTo>
                  <a:lnTo>
                    <a:pt x="11482" y="12692"/>
                  </a:lnTo>
                  <a:lnTo>
                    <a:pt x="11298" y="12435"/>
                  </a:lnTo>
                  <a:lnTo>
                    <a:pt x="11225" y="12289"/>
                  </a:lnTo>
                  <a:lnTo>
                    <a:pt x="11188" y="12105"/>
                  </a:lnTo>
                  <a:lnTo>
                    <a:pt x="11188" y="11922"/>
                  </a:lnTo>
                  <a:lnTo>
                    <a:pt x="11262" y="11738"/>
                  </a:lnTo>
                  <a:lnTo>
                    <a:pt x="11445" y="11408"/>
                  </a:lnTo>
                  <a:lnTo>
                    <a:pt x="11812" y="10785"/>
                  </a:lnTo>
                  <a:lnTo>
                    <a:pt x="12142" y="10161"/>
                  </a:lnTo>
                  <a:lnTo>
                    <a:pt x="12472" y="9501"/>
                  </a:lnTo>
                  <a:lnTo>
                    <a:pt x="12765" y="8877"/>
                  </a:lnTo>
                  <a:lnTo>
                    <a:pt x="12876" y="8547"/>
                  </a:lnTo>
                  <a:lnTo>
                    <a:pt x="12949" y="8217"/>
                  </a:lnTo>
                  <a:lnTo>
                    <a:pt x="12986" y="7887"/>
                  </a:lnTo>
                  <a:lnTo>
                    <a:pt x="12949" y="7593"/>
                  </a:lnTo>
                  <a:lnTo>
                    <a:pt x="12876" y="7263"/>
                  </a:lnTo>
                  <a:lnTo>
                    <a:pt x="12765" y="6970"/>
                  </a:lnTo>
                  <a:lnTo>
                    <a:pt x="12729" y="6750"/>
                  </a:lnTo>
                  <a:lnTo>
                    <a:pt x="12692" y="6566"/>
                  </a:lnTo>
                  <a:lnTo>
                    <a:pt x="12729" y="6346"/>
                  </a:lnTo>
                  <a:lnTo>
                    <a:pt x="12802" y="6200"/>
                  </a:lnTo>
                  <a:lnTo>
                    <a:pt x="12876" y="6016"/>
                  </a:lnTo>
                  <a:lnTo>
                    <a:pt x="12986" y="5869"/>
                  </a:lnTo>
                  <a:lnTo>
                    <a:pt x="13132" y="5723"/>
                  </a:lnTo>
                  <a:lnTo>
                    <a:pt x="13279" y="5613"/>
                  </a:lnTo>
                  <a:lnTo>
                    <a:pt x="13316" y="5686"/>
                  </a:lnTo>
                  <a:lnTo>
                    <a:pt x="13389" y="5723"/>
                  </a:lnTo>
                  <a:lnTo>
                    <a:pt x="13536" y="5759"/>
                  </a:lnTo>
                  <a:lnTo>
                    <a:pt x="13646" y="5686"/>
                  </a:lnTo>
                  <a:lnTo>
                    <a:pt x="13719" y="5649"/>
                  </a:lnTo>
                  <a:lnTo>
                    <a:pt x="13756" y="5576"/>
                  </a:lnTo>
                  <a:lnTo>
                    <a:pt x="13829" y="5503"/>
                  </a:lnTo>
                  <a:lnTo>
                    <a:pt x="13939" y="5466"/>
                  </a:lnTo>
                  <a:close/>
                  <a:moveTo>
                    <a:pt x="13646" y="3852"/>
                  </a:moveTo>
                  <a:lnTo>
                    <a:pt x="13609" y="3925"/>
                  </a:lnTo>
                  <a:lnTo>
                    <a:pt x="13499" y="4182"/>
                  </a:lnTo>
                  <a:lnTo>
                    <a:pt x="13462" y="4476"/>
                  </a:lnTo>
                  <a:lnTo>
                    <a:pt x="13462" y="4732"/>
                  </a:lnTo>
                  <a:lnTo>
                    <a:pt x="13499" y="5026"/>
                  </a:lnTo>
                  <a:lnTo>
                    <a:pt x="13316" y="5099"/>
                  </a:lnTo>
                  <a:lnTo>
                    <a:pt x="13132" y="5173"/>
                  </a:lnTo>
                  <a:lnTo>
                    <a:pt x="13022" y="4769"/>
                  </a:lnTo>
                  <a:lnTo>
                    <a:pt x="12839" y="4439"/>
                  </a:lnTo>
                  <a:lnTo>
                    <a:pt x="12802" y="4402"/>
                  </a:lnTo>
                  <a:lnTo>
                    <a:pt x="12729" y="4402"/>
                  </a:lnTo>
                  <a:lnTo>
                    <a:pt x="12692" y="4439"/>
                  </a:lnTo>
                  <a:lnTo>
                    <a:pt x="12692" y="4476"/>
                  </a:lnTo>
                  <a:lnTo>
                    <a:pt x="12655" y="4732"/>
                  </a:lnTo>
                  <a:lnTo>
                    <a:pt x="12692" y="4952"/>
                  </a:lnTo>
                  <a:lnTo>
                    <a:pt x="12802" y="5429"/>
                  </a:lnTo>
                  <a:lnTo>
                    <a:pt x="12582" y="5649"/>
                  </a:lnTo>
                  <a:lnTo>
                    <a:pt x="12399" y="5466"/>
                  </a:lnTo>
                  <a:lnTo>
                    <a:pt x="12142" y="5173"/>
                  </a:lnTo>
                  <a:lnTo>
                    <a:pt x="12105" y="5136"/>
                  </a:lnTo>
                  <a:lnTo>
                    <a:pt x="12032" y="5173"/>
                  </a:lnTo>
                  <a:lnTo>
                    <a:pt x="11995" y="5209"/>
                  </a:lnTo>
                  <a:lnTo>
                    <a:pt x="11995" y="5283"/>
                  </a:lnTo>
                  <a:lnTo>
                    <a:pt x="12032" y="5466"/>
                  </a:lnTo>
                  <a:lnTo>
                    <a:pt x="12142" y="5649"/>
                  </a:lnTo>
                  <a:lnTo>
                    <a:pt x="12252" y="5796"/>
                  </a:lnTo>
                  <a:lnTo>
                    <a:pt x="12435" y="5906"/>
                  </a:lnTo>
                  <a:lnTo>
                    <a:pt x="12399" y="6016"/>
                  </a:lnTo>
                  <a:lnTo>
                    <a:pt x="12362" y="6053"/>
                  </a:lnTo>
                  <a:lnTo>
                    <a:pt x="12142" y="6016"/>
                  </a:lnTo>
                  <a:lnTo>
                    <a:pt x="11738" y="5833"/>
                  </a:lnTo>
                  <a:lnTo>
                    <a:pt x="11665" y="5686"/>
                  </a:lnTo>
                  <a:lnTo>
                    <a:pt x="11628" y="5649"/>
                  </a:lnTo>
                  <a:lnTo>
                    <a:pt x="11592" y="5686"/>
                  </a:lnTo>
                  <a:lnTo>
                    <a:pt x="11555" y="5833"/>
                  </a:lnTo>
                  <a:lnTo>
                    <a:pt x="11518" y="5906"/>
                  </a:lnTo>
                  <a:lnTo>
                    <a:pt x="11518" y="5979"/>
                  </a:lnTo>
                  <a:lnTo>
                    <a:pt x="11555" y="6053"/>
                  </a:lnTo>
                  <a:lnTo>
                    <a:pt x="11628" y="6126"/>
                  </a:lnTo>
                  <a:lnTo>
                    <a:pt x="11775" y="6236"/>
                  </a:lnTo>
                  <a:lnTo>
                    <a:pt x="11995" y="6346"/>
                  </a:lnTo>
                  <a:lnTo>
                    <a:pt x="12289" y="6456"/>
                  </a:lnTo>
                  <a:lnTo>
                    <a:pt x="12252" y="6676"/>
                  </a:lnTo>
                  <a:lnTo>
                    <a:pt x="12289" y="6897"/>
                  </a:lnTo>
                  <a:lnTo>
                    <a:pt x="11555" y="6897"/>
                  </a:lnTo>
                  <a:lnTo>
                    <a:pt x="11445" y="6933"/>
                  </a:lnTo>
                  <a:lnTo>
                    <a:pt x="11408" y="7007"/>
                  </a:lnTo>
                  <a:lnTo>
                    <a:pt x="11408" y="7153"/>
                  </a:lnTo>
                  <a:lnTo>
                    <a:pt x="11408" y="7337"/>
                  </a:lnTo>
                  <a:lnTo>
                    <a:pt x="11482" y="7483"/>
                  </a:lnTo>
                  <a:lnTo>
                    <a:pt x="11555" y="7593"/>
                  </a:lnTo>
                  <a:lnTo>
                    <a:pt x="11592" y="7630"/>
                  </a:lnTo>
                  <a:lnTo>
                    <a:pt x="11922" y="7960"/>
                  </a:lnTo>
                  <a:lnTo>
                    <a:pt x="12142" y="8107"/>
                  </a:lnTo>
                  <a:lnTo>
                    <a:pt x="12252" y="8180"/>
                  </a:lnTo>
                  <a:lnTo>
                    <a:pt x="12362" y="8217"/>
                  </a:lnTo>
                  <a:lnTo>
                    <a:pt x="12472" y="8217"/>
                  </a:lnTo>
                  <a:lnTo>
                    <a:pt x="12362" y="8547"/>
                  </a:lnTo>
                  <a:lnTo>
                    <a:pt x="12252" y="8804"/>
                  </a:lnTo>
                  <a:lnTo>
                    <a:pt x="12215" y="8841"/>
                  </a:lnTo>
                  <a:lnTo>
                    <a:pt x="12179" y="8877"/>
                  </a:lnTo>
                  <a:lnTo>
                    <a:pt x="11812" y="8731"/>
                  </a:lnTo>
                  <a:lnTo>
                    <a:pt x="11555" y="8584"/>
                  </a:lnTo>
                  <a:lnTo>
                    <a:pt x="11335" y="8364"/>
                  </a:lnTo>
                  <a:lnTo>
                    <a:pt x="11225" y="8364"/>
                  </a:lnTo>
                  <a:lnTo>
                    <a:pt x="11188" y="8437"/>
                  </a:lnTo>
                  <a:lnTo>
                    <a:pt x="11188" y="8511"/>
                  </a:lnTo>
                  <a:lnTo>
                    <a:pt x="11335" y="8731"/>
                  </a:lnTo>
                  <a:lnTo>
                    <a:pt x="11555" y="8951"/>
                  </a:lnTo>
                  <a:lnTo>
                    <a:pt x="11812" y="9134"/>
                  </a:lnTo>
                  <a:lnTo>
                    <a:pt x="12069" y="9244"/>
                  </a:lnTo>
                  <a:lnTo>
                    <a:pt x="11848" y="9648"/>
                  </a:lnTo>
                  <a:lnTo>
                    <a:pt x="11738" y="9648"/>
                  </a:lnTo>
                  <a:lnTo>
                    <a:pt x="11665" y="9721"/>
                  </a:lnTo>
                  <a:lnTo>
                    <a:pt x="11262" y="9428"/>
                  </a:lnTo>
                  <a:lnTo>
                    <a:pt x="10895" y="9134"/>
                  </a:lnTo>
                  <a:lnTo>
                    <a:pt x="10858" y="9097"/>
                  </a:lnTo>
                  <a:lnTo>
                    <a:pt x="10821" y="9134"/>
                  </a:lnTo>
                  <a:lnTo>
                    <a:pt x="10601" y="9391"/>
                  </a:lnTo>
                  <a:lnTo>
                    <a:pt x="10381" y="9648"/>
                  </a:lnTo>
                  <a:lnTo>
                    <a:pt x="10308" y="9648"/>
                  </a:lnTo>
                  <a:lnTo>
                    <a:pt x="10234" y="9684"/>
                  </a:lnTo>
                  <a:lnTo>
                    <a:pt x="10198" y="9758"/>
                  </a:lnTo>
                  <a:lnTo>
                    <a:pt x="10234" y="9831"/>
                  </a:lnTo>
                  <a:lnTo>
                    <a:pt x="10748" y="10308"/>
                  </a:lnTo>
                  <a:lnTo>
                    <a:pt x="11188" y="10821"/>
                  </a:lnTo>
                  <a:lnTo>
                    <a:pt x="10968" y="11262"/>
                  </a:lnTo>
                  <a:lnTo>
                    <a:pt x="10785" y="11152"/>
                  </a:lnTo>
                  <a:lnTo>
                    <a:pt x="10601" y="11078"/>
                  </a:lnTo>
                  <a:lnTo>
                    <a:pt x="10381" y="11042"/>
                  </a:lnTo>
                  <a:lnTo>
                    <a:pt x="10308" y="11005"/>
                  </a:lnTo>
                  <a:lnTo>
                    <a:pt x="10198" y="10968"/>
                  </a:lnTo>
                  <a:lnTo>
                    <a:pt x="10161" y="10931"/>
                  </a:lnTo>
                  <a:lnTo>
                    <a:pt x="10088" y="10931"/>
                  </a:lnTo>
                  <a:lnTo>
                    <a:pt x="9978" y="10968"/>
                  </a:lnTo>
                  <a:lnTo>
                    <a:pt x="9941" y="11078"/>
                  </a:lnTo>
                  <a:lnTo>
                    <a:pt x="9941" y="11152"/>
                  </a:lnTo>
                  <a:lnTo>
                    <a:pt x="9978" y="11188"/>
                  </a:lnTo>
                  <a:lnTo>
                    <a:pt x="10124" y="11335"/>
                  </a:lnTo>
                  <a:lnTo>
                    <a:pt x="10308" y="11445"/>
                  </a:lnTo>
                  <a:lnTo>
                    <a:pt x="10565" y="11555"/>
                  </a:lnTo>
                  <a:lnTo>
                    <a:pt x="10675" y="11592"/>
                  </a:lnTo>
                  <a:lnTo>
                    <a:pt x="10785" y="11592"/>
                  </a:lnTo>
                  <a:lnTo>
                    <a:pt x="10748" y="11775"/>
                  </a:lnTo>
                  <a:lnTo>
                    <a:pt x="10711" y="11959"/>
                  </a:lnTo>
                  <a:lnTo>
                    <a:pt x="10675" y="12179"/>
                  </a:lnTo>
                  <a:lnTo>
                    <a:pt x="10711" y="12362"/>
                  </a:lnTo>
                  <a:lnTo>
                    <a:pt x="10785" y="12582"/>
                  </a:lnTo>
                  <a:lnTo>
                    <a:pt x="10638" y="12692"/>
                  </a:lnTo>
                  <a:lnTo>
                    <a:pt x="10455" y="12876"/>
                  </a:lnTo>
                  <a:lnTo>
                    <a:pt x="10381" y="12949"/>
                  </a:lnTo>
                  <a:lnTo>
                    <a:pt x="10308" y="12949"/>
                  </a:lnTo>
                  <a:lnTo>
                    <a:pt x="10271" y="12986"/>
                  </a:lnTo>
                  <a:lnTo>
                    <a:pt x="10234" y="13059"/>
                  </a:lnTo>
                  <a:lnTo>
                    <a:pt x="10234" y="13169"/>
                  </a:lnTo>
                  <a:lnTo>
                    <a:pt x="10271" y="13206"/>
                  </a:lnTo>
                  <a:lnTo>
                    <a:pt x="10308" y="13242"/>
                  </a:lnTo>
                  <a:lnTo>
                    <a:pt x="10455" y="13242"/>
                  </a:lnTo>
                  <a:lnTo>
                    <a:pt x="10565" y="13206"/>
                  </a:lnTo>
                  <a:lnTo>
                    <a:pt x="10748" y="13059"/>
                  </a:lnTo>
                  <a:lnTo>
                    <a:pt x="11005" y="12912"/>
                  </a:lnTo>
                  <a:lnTo>
                    <a:pt x="11408" y="13352"/>
                  </a:lnTo>
                  <a:lnTo>
                    <a:pt x="11482" y="13426"/>
                  </a:lnTo>
                  <a:lnTo>
                    <a:pt x="11335" y="13609"/>
                  </a:lnTo>
                  <a:lnTo>
                    <a:pt x="11262" y="13829"/>
                  </a:lnTo>
                  <a:lnTo>
                    <a:pt x="11188" y="13829"/>
                  </a:lnTo>
                  <a:lnTo>
                    <a:pt x="11115" y="13866"/>
                  </a:lnTo>
                  <a:lnTo>
                    <a:pt x="11005" y="13939"/>
                  </a:lnTo>
                  <a:lnTo>
                    <a:pt x="10968" y="14013"/>
                  </a:lnTo>
                  <a:lnTo>
                    <a:pt x="11005" y="14123"/>
                  </a:lnTo>
                  <a:lnTo>
                    <a:pt x="11041" y="14233"/>
                  </a:lnTo>
                  <a:lnTo>
                    <a:pt x="11151" y="14306"/>
                  </a:lnTo>
                  <a:lnTo>
                    <a:pt x="11262" y="14343"/>
                  </a:lnTo>
                  <a:lnTo>
                    <a:pt x="11372" y="14343"/>
                  </a:lnTo>
                  <a:lnTo>
                    <a:pt x="11482" y="14270"/>
                  </a:lnTo>
                  <a:lnTo>
                    <a:pt x="11555" y="14196"/>
                  </a:lnTo>
                  <a:lnTo>
                    <a:pt x="11628" y="14086"/>
                  </a:lnTo>
                  <a:lnTo>
                    <a:pt x="11665" y="13976"/>
                  </a:lnTo>
                  <a:lnTo>
                    <a:pt x="11665" y="13866"/>
                  </a:lnTo>
                  <a:lnTo>
                    <a:pt x="11738" y="13719"/>
                  </a:lnTo>
                  <a:lnTo>
                    <a:pt x="11848" y="13829"/>
                  </a:lnTo>
                  <a:lnTo>
                    <a:pt x="11995" y="13903"/>
                  </a:lnTo>
                  <a:lnTo>
                    <a:pt x="12142" y="13976"/>
                  </a:lnTo>
                  <a:lnTo>
                    <a:pt x="12325" y="14013"/>
                  </a:lnTo>
                  <a:lnTo>
                    <a:pt x="12362" y="14049"/>
                  </a:lnTo>
                  <a:lnTo>
                    <a:pt x="12252" y="14270"/>
                  </a:lnTo>
                  <a:lnTo>
                    <a:pt x="12179" y="14453"/>
                  </a:lnTo>
                  <a:lnTo>
                    <a:pt x="12105" y="14563"/>
                  </a:lnTo>
                  <a:lnTo>
                    <a:pt x="11995" y="14600"/>
                  </a:lnTo>
                  <a:lnTo>
                    <a:pt x="11958" y="14600"/>
                  </a:lnTo>
                  <a:lnTo>
                    <a:pt x="11885" y="14636"/>
                  </a:lnTo>
                  <a:lnTo>
                    <a:pt x="11848" y="14746"/>
                  </a:lnTo>
                  <a:lnTo>
                    <a:pt x="11848" y="14856"/>
                  </a:lnTo>
                  <a:lnTo>
                    <a:pt x="11922" y="14930"/>
                  </a:lnTo>
                  <a:lnTo>
                    <a:pt x="11995" y="15003"/>
                  </a:lnTo>
                  <a:lnTo>
                    <a:pt x="12069" y="15003"/>
                  </a:lnTo>
                  <a:lnTo>
                    <a:pt x="12215" y="14966"/>
                  </a:lnTo>
                  <a:lnTo>
                    <a:pt x="12362" y="14856"/>
                  </a:lnTo>
                  <a:lnTo>
                    <a:pt x="12472" y="14746"/>
                  </a:lnTo>
                  <a:lnTo>
                    <a:pt x="12545" y="14563"/>
                  </a:lnTo>
                  <a:lnTo>
                    <a:pt x="12619" y="14416"/>
                  </a:lnTo>
                  <a:lnTo>
                    <a:pt x="12692" y="14049"/>
                  </a:lnTo>
                  <a:lnTo>
                    <a:pt x="13132" y="13976"/>
                  </a:lnTo>
                  <a:lnTo>
                    <a:pt x="13536" y="13829"/>
                  </a:lnTo>
                  <a:lnTo>
                    <a:pt x="13279" y="14526"/>
                  </a:lnTo>
                  <a:lnTo>
                    <a:pt x="13206" y="14710"/>
                  </a:lnTo>
                  <a:lnTo>
                    <a:pt x="13206" y="14820"/>
                  </a:lnTo>
                  <a:lnTo>
                    <a:pt x="13242" y="14856"/>
                  </a:lnTo>
                  <a:lnTo>
                    <a:pt x="13279" y="14930"/>
                  </a:lnTo>
                  <a:lnTo>
                    <a:pt x="13352" y="14966"/>
                  </a:lnTo>
                  <a:lnTo>
                    <a:pt x="13426" y="14966"/>
                  </a:lnTo>
                  <a:lnTo>
                    <a:pt x="13499" y="14930"/>
                  </a:lnTo>
                  <a:lnTo>
                    <a:pt x="13572" y="14893"/>
                  </a:lnTo>
                  <a:lnTo>
                    <a:pt x="13609" y="14820"/>
                  </a:lnTo>
                  <a:lnTo>
                    <a:pt x="13719" y="14563"/>
                  </a:lnTo>
                  <a:lnTo>
                    <a:pt x="13793" y="14270"/>
                  </a:lnTo>
                  <a:lnTo>
                    <a:pt x="13829" y="13976"/>
                  </a:lnTo>
                  <a:lnTo>
                    <a:pt x="13829" y="13719"/>
                  </a:lnTo>
                  <a:lnTo>
                    <a:pt x="14269" y="13463"/>
                  </a:lnTo>
                  <a:lnTo>
                    <a:pt x="14306" y="13939"/>
                  </a:lnTo>
                  <a:lnTo>
                    <a:pt x="14343" y="14049"/>
                  </a:lnTo>
                  <a:lnTo>
                    <a:pt x="14379" y="14123"/>
                  </a:lnTo>
                  <a:lnTo>
                    <a:pt x="14379" y="14159"/>
                  </a:lnTo>
                  <a:lnTo>
                    <a:pt x="14416" y="14270"/>
                  </a:lnTo>
                  <a:lnTo>
                    <a:pt x="14490" y="14343"/>
                  </a:lnTo>
                  <a:lnTo>
                    <a:pt x="14673" y="14343"/>
                  </a:lnTo>
                  <a:lnTo>
                    <a:pt x="14673" y="14306"/>
                  </a:lnTo>
                  <a:lnTo>
                    <a:pt x="14746" y="14233"/>
                  </a:lnTo>
                  <a:lnTo>
                    <a:pt x="14783" y="14159"/>
                  </a:lnTo>
                  <a:lnTo>
                    <a:pt x="14710" y="13903"/>
                  </a:lnTo>
                  <a:lnTo>
                    <a:pt x="14673" y="13646"/>
                  </a:lnTo>
                  <a:lnTo>
                    <a:pt x="14563" y="13279"/>
                  </a:lnTo>
                  <a:lnTo>
                    <a:pt x="15003" y="12876"/>
                  </a:lnTo>
                  <a:lnTo>
                    <a:pt x="15113" y="13022"/>
                  </a:lnTo>
                  <a:lnTo>
                    <a:pt x="15223" y="13132"/>
                  </a:lnTo>
                  <a:lnTo>
                    <a:pt x="15370" y="13352"/>
                  </a:lnTo>
                  <a:lnTo>
                    <a:pt x="15480" y="13463"/>
                  </a:lnTo>
                  <a:lnTo>
                    <a:pt x="15590" y="13536"/>
                  </a:lnTo>
                  <a:lnTo>
                    <a:pt x="15663" y="13536"/>
                  </a:lnTo>
                  <a:lnTo>
                    <a:pt x="15737" y="13463"/>
                  </a:lnTo>
                  <a:lnTo>
                    <a:pt x="15773" y="13389"/>
                  </a:lnTo>
                  <a:lnTo>
                    <a:pt x="15773" y="13316"/>
                  </a:lnTo>
                  <a:lnTo>
                    <a:pt x="15737" y="13132"/>
                  </a:lnTo>
                  <a:lnTo>
                    <a:pt x="15627" y="12986"/>
                  </a:lnTo>
                  <a:lnTo>
                    <a:pt x="15480" y="12876"/>
                  </a:lnTo>
                  <a:lnTo>
                    <a:pt x="15370" y="12729"/>
                  </a:lnTo>
                  <a:lnTo>
                    <a:pt x="15260" y="12582"/>
                  </a:lnTo>
                  <a:lnTo>
                    <a:pt x="15480" y="12289"/>
                  </a:lnTo>
                  <a:lnTo>
                    <a:pt x="15700" y="11995"/>
                  </a:lnTo>
                  <a:lnTo>
                    <a:pt x="15773" y="12069"/>
                  </a:lnTo>
                  <a:lnTo>
                    <a:pt x="15993" y="12215"/>
                  </a:lnTo>
                  <a:lnTo>
                    <a:pt x="16177" y="12399"/>
                  </a:lnTo>
                  <a:lnTo>
                    <a:pt x="16250" y="12435"/>
                  </a:lnTo>
                  <a:lnTo>
                    <a:pt x="16397" y="12435"/>
                  </a:lnTo>
                  <a:lnTo>
                    <a:pt x="16434" y="12399"/>
                  </a:lnTo>
                  <a:lnTo>
                    <a:pt x="16470" y="12325"/>
                  </a:lnTo>
                  <a:lnTo>
                    <a:pt x="16507" y="12252"/>
                  </a:lnTo>
                  <a:lnTo>
                    <a:pt x="16507" y="12179"/>
                  </a:lnTo>
                  <a:lnTo>
                    <a:pt x="16434" y="12105"/>
                  </a:lnTo>
                  <a:lnTo>
                    <a:pt x="16250" y="11922"/>
                  </a:lnTo>
                  <a:lnTo>
                    <a:pt x="16030" y="11775"/>
                  </a:lnTo>
                  <a:lnTo>
                    <a:pt x="15883" y="11702"/>
                  </a:lnTo>
                  <a:lnTo>
                    <a:pt x="16140" y="11115"/>
                  </a:lnTo>
                  <a:lnTo>
                    <a:pt x="16324" y="11225"/>
                  </a:lnTo>
                  <a:lnTo>
                    <a:pt x="16617" y="11335"/>
                  </a:lnTo>
                  <a:lnTo>
                    <a:pt x="16984" y="11408"/>
                  </a:lnTo>
                  <a:lnTo>
                    <a:pt x="17057" y="11408"/>
                  </a:lnTo>
                  <a:lnTo>
                    <a:pt x="17094" y="11372"/>
                  </a:lnTo>
                  <a:lnTo>
                    <a:pt x="17131" y="11298"/>
                  </a:lnTo>
                  <a:lnTo>
                    <a:pt x="17167" y="11225"/>
                  </a:lnTo>
                  <a:lnTo>
                    <a:pt x="17167" y="11152"/>
                  </a:lnTo>
                  <a:lnTo>
                    <a:pt x="17131" y="11078"/>
                  </a:lnTo>
                  <a:lnTo>
                    <a:pt x="17094" y="11042"/>
                  </a:lnTo>
                  <a:lnTo>
                    <a:pt x="17021" y="11005"/>
                  </a:lnTo>
                  <a:lnTo>
                    <a:pt x="16764" y="10968"/>
                  </a:lnTo>
                  <a:lnTo>
                    <a:pt x="16544" y="10895"/>
                  </a:lnTo>
                  <a:lnTo>
                    <a:pt x="16250" y="10821"/>
                  </a:lnTo>
                  <a:lnTo>
                    <a:pt x="16397" y="10345"/>
                  </a:lnTo>
                  <a:lnTo>
                    <a:pt x="16507" y="9831"/>
                  </a:lnTo>
                  <a:lnTo>
                    <a:pt x="16727" y="9941"/>
                  </a:lnTo>
                  <a:lnTo>
                    <a:pt x="16984" y="9978"/>
                  </a:lnTo>
                  <a:lnTo>
                    <a:pt x="17131" y="10014"/>
                  </a:lnTo>
                  <a:lnTo>
                    <a:pt x="17277" y="10014"/>
                  </a:lnTo>
                  <a:lnTo>
                    <a:pt x="17424" y="9978"/>
                  </a:lnTo>
                  <a:lnTo>
                    <a:pt x="17461" y="9904"/>
                  </a:lnTo>
                  <a:lnTo>
                    <a:pt x="17497" y="9831"/>
                  </a:lnTo>
                  <a:lnTo>
                    <a:pt x="17497" y="9794"/>
                  </a:lnTo>
                  <a:lnTo>
                    <a:pt x="17497" y="9721"/>
                  </a:lnTo>
                  <a:lnTo>
                    <a:pt x="17387" y="9648"/>
                  </a:lnTo>
                  <a:lnTo>
                    <a:pt x="17277" y="9611"/>
                  </a:lnTo>
                  <a:lnTo>
                    <a:pt x="17167" y="9574"/>
                  </a:lnTo>
                  <a:lnTo>
                    <a:pt x="16544" y="9501"/>
                  </a:lnTo>
                  <a:lnTo>
                    <a:pt x="16544" y="9464"/>
                  </a:lnTo>
                  <a:lnTo>
                    <a:pt x="16580" y="8987"/>
                  </a:lnTo>
                  <a:lnTo>
                    <a:pt x="16617" y="8511"/>
                  </a:lnTo>
                  <a:lnTo>
                    <a:pt x="16800" y="8584"/>
                  </a:lnTo>
                  <a:lnTo>
                    <a:pt x="17021" y="8621"/>
                  </a:lnTo>
                  <a:lnTo>
                    <a:pt x="17204" y="8657"/>
                  </a:lnTo>
                  <a:lnTo>
                    <a:pt x="17424" y="8621"/>
                  </a:lnTo>
                  <a:lnTo>
                    <a:pt x="17571" y="8584"/>
                  </a:lnTo>
                  <a:lnTo>
                    <a:pt x="17644" y="8511"/>
                  </a:lnTo>
                  <a:lnTo>
                    <a:pt x="17681" y="8437"/>
                  </a:lnTo>
                  <a:lnTo>
                    <a:pt x="17681" y="8364"/>
                  </a:lnTo>
                  <a:lnTo>
                    <a:pt x="17644" y="8290"/>
                  </a:lnTo>
                  <a:lnTo>
                    <a:pt x="17534" y="8217"/>
                  </a:lnTo>
                  <a:lnTo>
                    <a:pt x="17387" y="8217"/>
                  </a:lnTo>
                  <a:lnTo>
                    <a:pt x="17094" y="8254"/>
                  </a:lnTo>
                  <a:lnTo>
                    <a:pt x="16617" y="8217"/>
                  </a:lnTo>
                  <a:lnTo>
                    <a:pt x="16580" y="7814"/>
                  </a:lnTo>
                  <a:lnTo>
                    <a:pt x="16507" y="7410"/>
                  </a:lnTo>
                  <a:lnTo>
                    <a:pt x="16507" y="7410"/>
                  </a:lnTo>
                  <a:lnTo>
                    <a:pt x="16690" y="7447"/>
                  </a:lnTo>
                  <a:lnTo>
                    <a:pt x="16874" y="7447"/>
                  </a:lnTo>
                  <a:lnTo>
                    <a:pt x="17021" y="7410"/>
                  </a:lnTo>
                  <a:lnTo>
                    <a:pt x="17204" y="7337"/>
                  </a:lnTo>
                  <a:lnTo>
                    <a:pt x="17351" y="7263"/>
                  </a:lnTo>
                  <a:lnTo>
                    <a:pt x="17387" y="7190"/>
                  </a:lnTo>
                  <a:lnTo>
                    <a:pt x="17424" y="7117"/>
                  </a:lnTo>
                  <a:lnTo>
                    <a:pt x="17424" y="7043"/>
                  </a:lnTo>
                  <a:lnTo>
                    <a:pt x="17424" y="7007"/>
                  </a:lnTo>
                  <a:lnTo>
                    <a:pt x="17351" y="6933"/>
                  </a:lnTo>
                  <a:lnTo>
                    <a:pt x="17314" y="6897"/>
                  </a:lnTo>
                  <a:lnTo>
                    <a:pt x="17131" y="6897"/>
                  </a:lnTo>
                  <a:lnTo>
                    <a:pt x="16947" y="6970"/>
                  </a:lnTo>
                  <a:lnTo>
                    <a:pt x="16764" y="7007"/>
                  </a:lnTo>
                  <a:lnTo>
                    <a:pt x="16397" y="7080"/>
                  </a:lnTo>
                  <a:lnTo>
                    <a:pt x="16324" y="6897"/>
                  </a:lnTo>
                  <a:lnTo>
                    <a:pt x="16140" y="6493"/>
                  </a:lnTo>
                  <a:lnTo>
                    <a:pt x="16397" y="6420"/>
                  </a:lnTo>
                  <a:lnTo>
                    <a:pt x="16764" y="6273"/>
                  </a:lnTo>
                  <a:lnTo>
                    <a:pt x="16947" y="6200"/>
                  </a:lnTo>
                  <a:lnTo>
                    <a:pt x="17094" y="6090"/>
                  </a:lnTo>
                  <a:lnTo>
                    <a:pt x="17131" y="6053"/>
                  </a:lnTo>
                  <a:lnTo>
                    <a:pt x="17131" y="5979"/>
                  </a:lnTo>
                  <a:lnTo>
                    <a:pt x="17131" y="5906"/>
                  </a:lnTo>
                  <a:lnTo>
                    <a:pt x="17021" y="5833"/>
                  </a:lnTo>
                  <a:lnTo>
                    <a:pt x="16910" y="5796"/>
                  </a:lnTo>
                  <a:lnTo>
                    <a:pt x="16764" y="5833"/>
                  </a:lnTo>
                  <a:lnTo>
                    <a:pt x="16580" y="5906"/>
                  </a:lnTo>
                  <a:lnTo>
                    <a:pt x="16250" y="6090"/>
                  </a:lnTo>
                  <a:lnTo>
                    <a:pt x="16104" y="6163"/>
                  </a:lnTo>
                  <a:lnTo>
                    <a:pt x="15957" y="6236"/>
                  </a:lnTo>
                  <a:lnTo>
                    <a:pt x="15957" y="6200"/>
                  </a:lnTo>
                  <a:lnTo>
                    <a:pt x="15957" y="6163"/>
                  </a:lnTo>
                  <a:lnTo>
                    <a:pt x="15920" y="6163"/>
                  </a:lnTo>
                  <a:lnTo>
                    <a:pt x="15590" y="5796"/>
                  </a:lnTo>
                  <a:lnTo>
                    <a:pt x="15920" y="5503"/>
                  </a:lnTo>
                  <a:lnTo>
                    <a:pt x="16250" y="5173"/>
                  </a:lnTo>
                  <a:lnTo>
                    <a:pt x="16287" y="5099"/>
                  </a:lnTo>
                  <a:lnTo>
                    <a:pt x="16324" y="4989"/>
                  </a:lnTo>
                  <a:lnTo>
                    <a:pt x="16287" y="4916"/>
                  </a:lnTo>
                  <a:lnTo>
                    <a:pt x="16250" y="4879"/>
                  </a:lnTo>
                  <a:lnTo>
                    <a:pt x="16177" y="4806"/>
                  </a:lnTo>
                  <a:lnTo>
                    <a:pt x="16030" y="4806"/>
                  </a:lnTo>
                  <a:lnTo>
                    <a:pt x="15957" y="4842"/>
                  </a:lnTo>
                  <a:lnTo>
                    <a:pt x="15627" y="5209"/>
                  </a:lnTo>
                  <a:lnTo>
                    <a:pt x="15333" y="5576"/>
                  </a:lnTo>
                  <a:lnTo>
                    <a:pt x="15076" y="5393"/>
                  </a:lnTo>
                  <a:lnTo>
                    <a:pt x="14820" y="5246"/>
                  </a:lnTo>
                  <a:lnTo>
                    <a:pt x="14673" y="5173"/>
                  </a:lnTo>
                  <a:lnTo>
                    <a:pt x="14746" y="5026"/>
                  </a:lnTo>
                  <a:lnTo>
                    <a:pt x="14966" y="4659"/>
                  </a:lnTo>
                  <a:lnTo>
                    <a:pt x="15003" y="4586"/>
                  </a:lnTo>
                  <a:lnTo>
                    <a:pt x="15003" y="4512"/>
                  </a:lnTo>
                  <a:lnTo>
                    <a:pt x="14930" y="4402"/>
                  </a:lnTo>
                  <a:lnTo>
                    <a:pt x="14856" y="4366"/>
                  </a:lnTo>
                  <a:lnTo>
                    <a:pt x="14746" y="4366"/>
                  </a:lnTo>
                  <a:lnTo>
                    <a:pt x="14673" y="4439"/>
                  </a:lnTo>
                  <a:lnTo>
                    <a:pt x="14526" y="4622"/>
                  </a:lnTo>
                  <a:lnTo>
                    <a:pt x="14416" y="4842"/>
                  </a:lnTo>
                  <a:lnTo>
                    <a:pt x="14343" y="5026"/>
                  </a:lnTo>
                  <a:lnTo>
                    <a:pt x="14159" y="4989"/>
                  </a:lnTo>
                  <a:lnTo>
                    <a:pt x="13939" y="4989"/>
                  </a:lnTo>
                  <a:lnTo>
                    <a:pt x="13903" y="4732"/>
                  </a:lnTo>
                  <a:lnTo>
                    <a:pt x="13866" y="4476"/>
                  </a:lnTo>
                  <a:lnTo>
                    <a:pt x="13829" y="3962"/>
                  </a:lnTo>
                  <a:lnTo>
                    <a:pt x="13829" y="3889"/>
                  </a:lnTo>
                  <a:lnTo>
                    <a:pt x="13756" y="3852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srgbClr val="A4C2F4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5" name="Shape 315"/>
            <p:cNvSpPr/>
            <p:nvPr/>
          </p:nvSpPr>
          <p:spPr>
            <a:xfrm>
              <a:off x="6059500" y="3516375"/>
              <a:ext cx="268700" cy="232025"/>
            </a:xfrm>
            <a:custGeom>
              <a:avLst/>
              <a:gdLst/>
              <a:ahLst/>
              <a:cxnLst/>
              <a:rect l="0" t="0" r="0" b="0"/>
              <a:pathLst>
                <a:path w="10748" h="9281" extrusionOk="0">
                  <a:moveTo>
                    <a:pt x="4072" y="550"/>
                  </a:moveTo>
                  <a:lnTo>
                    <a:pt x="4329" y="587"/>
                  </a:lnTo>
                  <a:lnTo>
                    <a:pt x="4585" y="697"/>
                  </a:lnTo>
                  <a:lnTo>
                    <a:pt x="4842" y="844"/>
                  </a:lnTo>
                  <a:lnTo>
                    <a:pt x="5025" y="1064"/>
                  </a:lnTo>
                  <a:lnTo>
                    <a:pt x="5136" y="1211"/>
                  </a:lnTo>
                  <a:lnTo>
                    <a:pt x="5209" y="1394"/>
                  </a:lnTo>
                  <a:lnTo>
                    <a:pt x="5246" y="1541"/>
                  </a:lnTo>
                  <a:lnTo>
                    <a:pt x="5282" y="1724"/>
                  </a:lnTo>
                  <a:lnTo>
                    <a:pt x="5282" y="2091"/>
                  </a:lnTo>
                  <a:lnTo>
                    <a:pt x="5246" y="2458"/>
                  </a:lnTo>
                  <a:lnTo>
                    <a:pt x="5209" y="2641"/>
                  </a:lnTo>
                  <a:lnTo>
                    <a:pt x="4695" y="1761"/>
                  </a:lnTo>
                  <a:lnTo>
                    <a:pt x="4072" y="550"/>
                  </a:lnTo>
                  <a:close/>
                  <a:moveTo>
                    <a:pt x="1357" y="3008"/>
                  </a:moveTo>
                  <a:lnTo>
                    <a:pt x="1504" y="3265"/>
                  </a:lnTo>
                  <a:lnTo>
                    <a:pt x="1614" y="3558"/>
                  </a:lnTo>
                  <a:lnTo>
                    <a:pt x="1797" y="3852"/>
                  </a:lnTo>
                  <a:lnTo>
                    <a:pt x="1467" y="3778"/>
                  </a:lnTo>
                  <a:lnTo>
                    <a:pt x="1137" y="3742"/>
                  </a:lnTo>
                  <a:lnTo>
                    <a:pt x="1321" y="3118"/>
                  </a:lnTo>
                  <a:lnTo>
                    <a:pt x="1357" y="3008"/>
                  </a:lnTo>
                  <a:close/>
                  <a:moveTo>
                    <a:pt x="3815" y="550"/>
                  </a:moveTo>
                  <a:lnTo>
                    <a:pt x="4072" y="1174"/>
                  </a:lnTo>
                  <a:lnTo>
                    <a:pt x="4329" y="1798"/>
                  </a:lnTo>
                  <a:lnTo>
                    <a:pt x="4695" y="2531"/>
                  </a:lnTo>
                  <a:lnTo>
                    <a:pt x="5099" y="3265"/>
                  </a:lnTo>
                  <a:lnTo>
                    <a:pt x="4989" y="3852"/>
                  </a:lnTo>
                  <a:lnTo>
                    <a:pt x="4732" y="3191"/>
                  </a:lnTo>
                  <a:lnTo>
                    <a:pt x="4475" y="2531"/>
                  </a:lnTo>
                  <a:lnTo>
                    <a:pt x="4255" y="1981"/>
                  </a:lnTo>
                  <a:lnTo>
                    <a:pt x="4035" y="1467"/>
                  </a:lnTo>
                  <a:lnTo>
                    <a:pt x="3742" y="880"/>
                  </a:lnTo>
                  <a:lnTo>
                    <a:pt x="3558" y="587"/>
                  </a:lnTo>
                  <a:lnTo>
                    <a:pt x="3815" y="550"/>
                  </a:lnTo>
                  <a:close/>
                  <a:moveTo>
                    <a:pt x="1761" y="1724"/>
                  </a:moveTo>
                  <a:lnTo>
                    <a:pt x="1724" y="1798"/>
                  </a:lnTo>
                  <a:lnTo>
                    <a:pt x="1761" y="1944"/>
                  </a:lnTo>
                  <a:lnTo>
                    <a:pt x="1834" y="2018"/>
                  </a:lnTo>
                  <a:lnTo>
                    <a:pt x="1944" y="2054"/>
                  </a:lnTo>
                  <a:lnTo>
                    <a:pt x="2054" y="2054"/>
                  </a:lnTo>
                  <a:lnTo>
                    <a:pt x="2274" y="2531"/>
                  </a:lnTo>
                  <a:lnTo>
                    <a:pt x="2458" y="2971"/>
                  </a:lnTo>
                  <a:lnTo>
                    <a:pt x="3008" y="4182"/>
                  </a:lnTo>
                  <a:lnTo>
                    <a:pt x="3081" y="4329"/>
                  </a:lnTo>
                  <a:lnTo>
                    <a:pt x="2825" y="4255"/>
                  </a:lnTo>
                  <a:lnTo>
                    <a:pt x="2458" y="4072"/>
                  </a:lnTo>
                  <a:lnTo>
                    <a:pt x="2164" y="3742"/>
                  </a:lnTo>
                  <a:lnTo>
                    <a:pt x="1944" y="3375"/>
                  </a:lnTo>
                  <a:lnTo>
                    <a:pt x="1724" y="2935"/>
                  </a:lnTo>
                  <a:lnTo>
                    <a:pt x="1651" y="2715"/>
                  </a:lnTo>
                  <a:lnTo>
                    <a:pt x="1504" y="2494"/>
                  </a:lnTo>
                  <a:lnTo>
                    <a:pt x="1724" y="1761"/>
                  </a:lnTo>
                  <a:lnTo>
                    <a:pt x="1761" y="1724"/>
                  </a:lnTo>
                  <a:close/>
                  <a:moveTo>
                    <a:pt x="2604" y="1174"/>
                  </a:moveTo>
                  <a:lnTo>
                    <a:pt x="2715" y="1614"/>
                  </a:lnTo>
                  <a:lnTo>
                    <a:pt x="2861" y="2054"/>
                  </a:lnTo>
                  <a:lnTo>
                    <a:pt x="3228" y="2898"/>
                  </a:lnTo>
                  <a:lnTo>
                    <a:pt x="3998" y="4695"/>
                  </a:lnTo>
                  <a:lnTo>
                    <a:pt x="3632" y="4549"/>
                  </a:lnTo>
                  <a:lnTo>
                    <a:pt x="3522" y="4365"/>
                  </a:lnTo>
                  <a:lnTo>
                    <a:pt x="3301" y="3888"/>
                  </a:lnTo>
                  <a:lnTo>
                    <a:pt x="2861" y="2935"/>
                  </a:lnTo>
                  <a:lnTo>
                    <a:pt x="2274" y="1834"/>
                  </a:lnTo>
                  <a:lnTo>
                    <a:pt x="2311" y="1651"/>
                  </a:lnTo>
                  <a:lnTo>
                    <a:pt x="2421" y="1467"/>
                  </a:lnTo>
                  <a:lnTo>
                    <a:pt x="2604" y="1174"/>
                  </a:lnTo>
                  <a:close/>
                  <a:moveTo>
                    <a:pt x="3338" y="660"/>
                  </a:moveTo>
                  <a:lnTo>
                    <a:pt x="3375" y="770"/>
                  </a:lnTo>
                  <a:lnTo>
                    <a:pt x="3668" y="1467"/>
                  </a:lnTo>
                  <a:lnTo>
                    <a:pt x="3962" y="2164"/>
                  </a:lnTo>
                  <a:lnTo>
                    <a:pt x="4182" y="2788"/>
                  </a:lnTo>
                  <a:lnTo>
                    <a:pt x="4402" y="3412"/>
                  </a:lnTo>
                  <a:lnTo>
                    <a:pt x="4769" y="4659"/>
                  </a:lnTo>
                  <a:lnTo>
                    <a:pt x="4732" y="4805"/>
                  </a:lnTo>
                  <a:lnTo>
                    <a:pt x="4659" y="4805"/>
                  </a:lnTo>
                  <a:lnTo>
                    <a:pt x="4549" y="4842"/>
                  </a:lnTo>
                  <a:lnTo>
                    <a:pt x="3668" y="2971"/>
                  </a:lnTo>
                  <a:lnTo>
                    <a:pt x="3191" y="1981"/>
                  </a:lnTo>
                  <a:lnTo>
                    <a:pt x="2971" y="1504"/>
                  </a:lnTo>
                  <a:lnTo>
                    <a:pt x="2788" y="991"/>
                  </a:lnTo>
                  <a:lnTo>
                    <a:pt x="3045" y="807"/>
                  </a:lnTo>
                  <a:lnTo>
                    <a:pt x="3338" y="660"/>
                  </a:lnTo>
                  <a:close/>
                  <a:moveTo>
                    <a:pt x="7703" y="4952"/>
                  </a:moveTo>
                  <a:lnTo>
                    <a:pt x="7960" y="5246"/>
                  </a:lnTo>
                  <a:lnTo>
                    <a:pt x="7960" y="5246"/>
                  </a:lnTo>
                  <a:lnTo>
                    <a:pt x="7887" y="5209"/>
                  </a:lnTo>
                  <a:lnTo>
                    <a:pt x="7593" y="5319"/>
                  </a:lnTo>
                  <a:lnTo>
                    <a:pt x="7300" y="5466"/>
                  </a:lnTo>
                  <a:lnTo>
                    <a:pt x="7190" y="5356"/>
                  </a:lnTo>
                  <a:lnTo>
                    <a:pt x="7080" y="5246"/>
                  </a:lnTo>
                  <a:lnTo>
                    <a:pt x="7373" y="5099"/>
                  </a:lnTo>
                  <a:lnTo>
                    <a:pt x="7703" y="4952"/>
                  </a:lnTo>
                  <a:close/>
                  <a:moveTo>
                    <a:pt x="8070" y="5356"/>
                  </a:moveTo>
                  <a:lnTo>
                    <a:pt x="8180" y="5466"/>
                  </a:lnTo>
                  <a:lnTo>
                    <a:pt x="7923" y="5576"/>
                  </a:lnTo>
                  <a:lnTo>
                    <a:pt x="7923" y="5576"/>
                  </a:lnTo>
                  <a:lnTo>
                    <a:pt x="8033" y="5429"/>
                  </a:lnTo>
                  <a:lnTo>
                    <a:pt x="8070" y="5356"/>
                  </a:lnTo>
                  <a:close/>
                  <a:moveTo>
                    <a:pt x="7556" y="5612"/>
                  </a:moveTo>
                  <a:lnTo>
                    <a:pt x="7483" y="5722"/>
                  </a:lnTo>
                  <a:lnTo>
                    <a:pt x="7483" y="5686"/>
                  </a:lnTo>
                  <a:lnTo>
                    <a:pt x="7556" y="5612"/>
                  </a:lnTo>
                  <a:close/>
                  <a:moveTo>
                    <a:pt x="8327" y="5649"/>
                  </a:moveTo>
                  <a:lnTo>
                    <a:pt x="8327" y="5686"/>
                  </a:lnTo>
                  <a:lnTo>
                    <a:pt x="7850" y="6163"/>
                  </a:lnTo>
                  <a:lnTo>
                    <a:pt x="7740" y="6016"/>
                  </a:lnTo>
                  <a:lnTo>
                    <a:pt x="7997" y="5796"/>
                  </a:lnTo>
                  <a:lnTo>
                    <a:pt x="8327" y="5649"/>
                  </a:lnTo>
                  <a:close/>
                  <a:moveTo>
                    <a:pt x="8437" y="5796"/>
                  </a:moveTo>
                  <a:lnTo>
                    <a:pt x="8584" y="6053"/>
                  </a:lnTo>
                  <a:lnTo>
                    <a:pt x="8143" y="6163"/>
                  </a:lnTo>
                  <a:lnTo>
                    <a:pt x="8437" y="5796"/>
                  </a:lnTo>
                  <a:close/>
                  <a:moveTo>
                    <a:pt x="8437" y="6346"/>
                  </a:moveTo>
                  <a:lnTo>
                    <a:pt x="8180" y="6676"/>
                  </a:lnTo>
                  <a:lnTo>
                    <a:pt x="8107" y="6493"/>
                  </a:lnTo>
                  <a:lnTo>
                    <a:pt x="8437" y="6346"/>
                  </a:lnTo>
                  <a:close/>
                  <a:moveTo>
                    <a:pt x="8767" y="6309"/>
                  </a:moveTo>
                  <a:lnTo>
                    <a:pt x="8840" y="6419"/>
                  </a:lnTo>
                  <a:lnTo>
                    <a:pt x="8547" y="6676"/>
                  </a:lnTo>
                  <a:lnTo>
                    <a:pt x="8767" y="6309"/>
                  </a:lnTo>
                  <a:close/>
                  <a:moveTo>
                    <a:pt x="9024" y="4695"/>
                  </a:moveTo>
                  <a:lnTo>
                    <a:pt x="9244" y="4732"/>
                  </a:lnTo>
                  <a:lnTo>
                    <a:pt x="9464" y="4805"/>
                  </a:lnTo>
                  <a:lnTo>
                    <a:pt x="9647" y="4915"/>
                  </a:lnTo>
                  <a:lnTo>
                    <a:pt x="9831" y="5062"/>
                  </a:lnTo>
                  <a:lnTo>
                    <a:pt x="9904" y="5099"/>
                  </a:lnTo>
                  <a:lnTo>
                    <a:pt x="9941" y="5099"/>
                  </a:lnTo>
                  <a:lnTo>
                    <a:pt x="10051" y="5209"/>
                  </a:lnTo>
                  <a:lnTo>
                    <a:pt x="10161" y="5429"/>
                  </a:lnTo>
                  <a:lnTo>
                    <a:pt x="10198" y="5649"/>
                  </a:lnTo>
                  <a:lnTo>
                    <a:pt x="10234" y="5869"/>
                  </a:lnTo>
                  <a:lnTo>
                    <a:pt x="10198" y="6089"/>
                  </a:lnTo>
                  <a:lnTo>
                    <a:pt x="10161" y="6346"/>
                  </a:lnTo>
                  <a:lnTo>
                    <a:pt x="10088" y="6566"/>
                  </a:lnTo>
                  <a:lnTo>
                    <a:pt x="9941" y="7006"/>
                  </a:lnTo>
                  <a:lnTo>
                    <a:pt x="9904" y="7080"/>
                  </a:lnTo>
                  <a:lnTo>
                    <a:pt x="9647" y="6676"/>
                  </a:lnTo>
                  <a:lnTo>
                    <a:pt x="9024" y="5832"/>
                  </a:lnTo>
                  <a:lnTo>
                    <a:pt x="8620" y="5282"/>
                  </a:lnTo>
                  <a:lnTo>
                    <a:pt x="8400" y="5025"/>
                  </a:lnTo>
                  <a:lnTo>
                    <a:pt x="8143" y="4842"/>
                  </a:lnTo>
                  <a:lnTo>
                    <a:pt x="8584" y="4732"/>
                  </a:lnTo>
                  <a:lnTo>
                    <a:pt x="8804" y="4695"/>
                  </a:lnTo>
                  <a:close/>
                  <a:moveTo>
                    <a:pt x="1064" y="3962"/>
                  </a:moveTo>
                  <a:lnTo>
                    <a:pt x="1357" y="4182"/>
                  </a:lnTo>
                  <a:lnTo>
                    <a:pt x="1651" y="4329"/>
                  </a:lnTo>
                  <a:lnTo>
                    <a:pt x="2348" y="4585"/>
                  </a:lnTo>
                  <a:lnTo>
                    <a:pt x="2458" y="4659"/>
                  </a:lnTo>
                  <a:lnTo>
                    <a:pt x="2494" y="4695"/>
                  </a:lnTo>
                  <a:lnTo>
                    <a:pt x="2568" y="4732"/>
                  </a:lnTo>
                  <a:lnTo>
                    <a:pt x="2641" y="4695"/>
                  </a:lnTo>
                  <a:lnTo>
                    <a:pt x="4329" y="5319"/>
                  </a:lnTo>
                  <a:lnTo>
                    <a:pt x="4329" y="5356"/>
                  </a:lnTo>
                  <a:lnTo>
                    <a:pt x="4292" y="5319"/>
                  </a:lnTo>
                  <a:lnTo>
                    <a:pt x="3888" y="5172"/>
                  </a:lnTo>
                  <a:lnTo>
                    <a:pt x="3705" y="5136"/>
                  </a:lnTo>
                  <a:lnTo>
                    <a:pt x="3485" y="5099"/>
                  </a:lnTo>
                  <a:lnTo>
                    <a:pt x="3448" y="5136"/>
                  </a:lnTo>
                  <a:lnTo>
                    <a:pt x="3411" y="5172"/>
                  </a:lnTo>
                  <a:lnTo>
                    <a:pt x="3448" y="5246"/>
                  </a:lnTo>
                  <a:lnTo>
                    <a:pt x="3595" y="5392"/>
                  </a:lnTo>
                  <a:lnTo>
                    <a:pt x="3852" y="5539"/>
                  </a:lnTo>
                  <a:lnTo>
                    <a:pt x="4108" y="5686"/>
                  </a:lnTo>
                  <a:lnTo>
                    <a:pt x="4402" y="5759"/>
                  </a:lnTo>
                  <a:lnTo>
                    <a:pt x="4365" y="5906"/>
                  </a:lnTo>
                  <a:lnTo>
                    <a:pt x="4035" y="5906"/>
                  </a:lnTo>
                  <a:lnTo>
                    <a:pt x="3742" y="5869"/>
                  </a:lnTo>
                  <a:lnTo>
                    <a:pt x="3411" y="5759"/>
                  </a:lnTo>
                  <a:lnTo>
                    <a:pt x="3228" y="5686"/>
                  </a:lnTo>
                  <a:lnTo>
                    <a:pt x="3191" y="5612"/>
                  </a:lnTo>
                  <a:lnTo>
                    <a:pt x="3155" y="5576"/>
                  </a:lnTo>
                  <a:lnTo>
                    <a:pt x="3118" y="5539"/>
                  </a:lnTo>
                  <a:lnTo>
                    <a:pt x="3081" y="5502"/>
                  </a:lnTo>
                  <a:lnTo>
                    <a:pt x="3045" y="5502"/>
                  </a:lnTo>
                  <a:lnTo>
                    <a:pt x="3008" y="5539"/>
                  </a:lnTo>
                  <a:lnTo>
                    <a:pt x="2971" y="5649"/>
                  </a:lnTo>
                  <a:lnTo>
                    <a:pt x="2971" y="5722"/>
                  </a:lnTo>
                  <a:lnTo>
                    <a:pt x="3008" y="5796"/>
                  </a:lnTo>
                  <a:lnTo>
                    <a:pt x="3045" y="5869"/>
                  </a:lnTo>
                  <a:lnTo>
                    <a:pt x="3191" y="6016"/>
                  </a:lnTo>
                  <a:lnTo>
                    <a:pt x="3338" y="6126"/>
                  </a:lnTo>
                  <a:lnTo>
                    <a:pt x="3522" y="6199"/>
                  </a:lnTo>
                  <a:lnTo>
                    <a:pt x="3742" y="6273"/>
                  </a:lnTo>
                  <a:lnTo>
                    <a:pt x="3962" y="6309"/>
                  </a:lnTo>
                  <a:lnTo>
                    <a:pt x="4182" y="6309"/>
                  </a:lnTo>
                  <a:lnTo>
                    <a:pt x="3962" y="6676"/>
                  </a:lnTo>
                  <a:lnTo>
                    <a:pt x="3742" y="6603"/>
                  </a:lnTo>
                  <a:lnTo>
                    <a:pt x="3228" y="6456"/>
                  </a:lnTo>
                  <a:lnTo>
                    <a:pt x="2971" y="6419"/>
                  </a:lnTo>
                  <a:lnTo>
                    <a:pt x="2715" y="6383"/>
                  </a:lnTo>
                  <a:lnTo>
                    <a:pt x="2641" y="6383"/>
                  </a:lnTo>
                  <a:lnTo>
                    <a:pt x="2641" y="6456"/>
                  </a:lnTo>
                  <a:lnTo>
                    <a:pt x="2641" y="6493"/>
                  </a:lnTo>
                  <a:lnTo>
                    <a:pt x="2678" y="6529"/>
                  </a:lnTo>
                  <a:lnTo>
                    <a:pt x="2861" y="6676"/>
                  </a:lnTo>
                  <a:lnTo>
                    <a:pt x="3081" y="6786"/>
                  </a:lnTo>
                  <a:lnTo>
                    <a:pt x="3522" y="6970"/>
                  </a:lnTo>
                  <a:lnTo>
                    <a:pt x="3742" y="7080"/>
                  </a:lnTo>
                  <a:lnTo>
                    <a:pt x="3632" y="7226"/>
                  </a:lnTo>
                  <a:lnTo>
                    <a:pt x="3522" y="7336"/>
                  </a:lnTo>
                  <a:lnTo>
                    <a:pt x="2935" y="7080"/>
                  </a:lnTo>
                  <a:lnTo>
                    <a:pt x="2311" y="6823"/>
                  </a:lnTo>
                  <a:lnTo>
                    <a:pt x="2238" y="6823"/>
                  </a:lnTo>
                  <a:lnTo>
                    <a:pt x="2201" y="6860"/>
                  </a:lnTo>
                  <a:lnTo>
                    <a:pt x="2201" y="6896"/>
                  </a:lnTo>
                  <a:lnTo>
                    <a:pt x="2201" y="6970"/>
                  </a:lnTo>
                  <a:lnTo>
                    <a:pt x="2458" y="7190"/>
                  </a:lnTo>
                  <a:lnTo>
                    <a:pt x="2678" y="7410"/>
                  </a:lnTo>
                  <a:lnTo>
                    <a:pt x="2971" y="7557"/>
                  </a:lnTo>
                  <a:lnTo>
                    <a:pt x="3265" y="7703"/>
                  </a:lnTo>
                  <a:lnTo>
                    <a:pt x="2971" y="7960"/>
                  </a:lnTo>
                  <a:lnTo>
                    <a:pt x="2641" y="7960"/>
                  </a:lnTo>
                  <a:lnTo>
                    <a:pt x="2311" y="7887"/>
                  </a:lnTo>
                  <a:lnTo>
                    <a:pt x="1981" y="7777"/>
                  </a:lnTo>
                  <a:lnTo>
                    <a:pt x="1871" y="7777"/>
                  </a:lnTo>
                  <a:lnTo>
                    <a:pt x="1834" y="7813"/>
                  </a:lnTo>
                  <a:lnTo>
                    <a:pt x="1797" y="7850"/>
                  </a:lnTo>
                  <a:lnTo>
                    <a:pt x="1797" y="7923"/>
                  </a:lnTo>
                  <a:lnTo>
                    <a:pt x="1834" y="8070"/>
                  </a:lnTo>
                  <a:lnTo>
                    <a:pt x="1944" y="8143"/>
                  </a:lnTo>
                  <a:lnTo>
                    <a:pt x="2091" y="8217"/>
                  </a:lnTo>
                  <a:lnTo>
                    <a:pt x="2238" y="8290"/>
                  </a:lnTo>
                  <a:lnTo>
                    <a:pt x="2348" y="8327"/>
                  </a:lnTo>
                  <a:lnTo>
                    <a:pt x="2164" y="8364"/>
                  </a:lnTo>
                  <a:lnTo>
                    <a:pt x="1944" y="8364"/>
                  </a:lnTo>
                  <a:lnTo>
                    <a:pt x="1761" y="8327"/>
                  </a:lnTo>
                  <a:lnTo>
                    <a:pt x="1541" y="8253"/>
                  </a:lnTo>
                  <a:lnTo>
                    <a:pt x="1247" y="8070"/>
                  </a:lnTo>
                  <a:lnTo>
                    <a:pt x="1027" y="7850"/>
                  </a:lnTo>
                  <a:lnTo>
                    <a:pt x="844" y="7593"/>
                  </a:lnTo>
                  <a:lnTo>
                    <a:pt x="697" y="7300"/>
                  </a:lnTo>
                  <a:lnTo>
                    <a:pt x="624" y="6970"/>
                  </a:lnTo>
                  <a:lnTo>
                    <a:pt x="550" y="6676"/>
                  </a:lnTo>
                  <a:lnTo>
                    <a:pt x="550" y="6346"/>
                  </a:lnTo>
                  <a:lnTo>
                    <a:pt x="550" y="6016"/>
                  </a:lnTo>
                  <a:lnTo>
                    <a:pt x="624" y="5502"/>
                  </a:lnTo>
                  <a:lnTo>
                    <a:pt x="734" y="4989"/>
                  </a:lnTo>
                  <a:lnTo>
                    <a:pt x="1064" y="3962"/>
                  </a:lnTo>
                  <a:close/>
                  <a:moveTo>
                    <a:pt x="6786" y="5429"/>
                  </a:moveTo>
                  <a:lnTo>
                    <a:pt x="6860" y="5649"/>
                  </a:lnTo>
                  <a:lnTo>
                    <a:pt x="6970" y="5832"/>
                  </a:lnTo>
                  <a:lnTo>
                    <a:pt x="7006" y="5906"/>
                  </a:lnTo>
                  <a:lnTo>
                    <a:pt x="7043" y="5979"/>
                  </a:lnTo>
                  <a:lnTo>
                    <a:pt x="7116" y="6016"/>
                  </a:lnTo>
                  <a:lnTo>
                    <a:pt x="7813" y="7006"/>
                  </a:lnTo>
                  <a:lnTo>
                    <a:pt x="8143" y="7520"/>
                  </a:lnTo>
                  <a:lnTo>
                    <a:pt x="8143" y="7667"/>
                  </a:lnTo>
                  <a:lnTo>
                    <a:pt x="8143" y="7740"/>
                  </a:lnTo>
                  <a:lnTo>
                    <a:pt x="8217" y="7813"/>
                  </a:lnTo>
                  <a:lnTo>
                    <a:pt x="8290" y="7850"/>
                  </a:lnTo>
                  <a:lnTo>
                    <a:pt x="8363" y="7850"/>
                  </a:lnTo>
                  <a:lnTo>
                    <a:pt x="8400" y="7813"/>
                  </a:lnTo>
                  <a:lnTo>
                    <a:pt x="8510" y="7887"/>
                  </a:lnTo>
                  <a:lnTo>
                    <a:pt x="8584" y="7923"/>
                  </a:lnTo>
                  <a:lnTo>
                    <a:pt x="8694" y="7960"/>
                  </a:lnTo>
                  <a:lnTo>
                    <a:pt x="8767" y="7923"/>
                  </a:lnTo>
                  <a:lnTo>
                    <a:pt x="8877" y="7997"/>
                  </a:lnTo>
                  <a:lnTo>
                    <a:pt x="8987" y="7997"/>
                  </a:lnTo>
                  <a:lnTo>
                    <a:pt x="9060" y="8033"/>
                  </a:lnTo>
                  <a:lnTo>
                    <a:pt x="9134" y="7997"/>
                  </a:lnTo>
                  <a:lnTo>
                    <a:pt x="9207" y="7923"/>
                  </a:lnTo>
                  <a:lnTo>
                    <a:pt x="9207" y="7813"/>
                  </a:lnTo>
                  <a:lnTo>
                    <a:pt x="9207" y="7740"/>
                  </a:lnTo>
                  <a:lnTo>
                    <a:pt x="9134" y="7667"/>
                  </a:lnTo>
                  <a:lnTo>
                    <a:pt x="9170" y="7557"/>
                  </a:lnTo>
                  <a:lnTo>
                    <a:pt x="9207" y="7483"/>
                  </a:lnTo>
                  <a:lnTo>
                    <a:pt x="9244" y="7410"/>
                  </a:lnTo>
                  <a:lnTo>
                    <a:pt x="9244" y="7373"/>
                  </a:lnTo>
                  <a:lnTo>
                    <a:pt x="9207" y="7300"/>
                  </a:lnTo>
                  <a:lnTo>
                    <a:pt x="9170" y="7263"/>
                  </a:lnTo>
                  <a:lnTo>
                    <a:pt x="9134" y="7226"/>
                  </a:lnTo>
                  <a:lnTo>
                    <a:pt x="8987" y="7226"/>
                  </a:lnTo>
                  <a:lnTo>
                    <a:pt x="8694" y="7336"/>
                  </a:lnTo>
                  <a:lnTo>
                    <a:pt x="8694" y="7300"/>
                  </a:lnTo>
                  <a:lnTo>
                    <a:pt x="8877" y="7153"/>
                  </a:lnTo>
                  <a:lnTo>
                    <a:pt x="9060" y="6970"/>
                  </a:lnTo>
                  <a:lnTo>
                    <a:pt x="9134" y="6860"/>
                  </a:lnTo>
                  <a:lnTo>
                    <a:pt x="9244" y="7043"/>
                  </a:lnTo>
                  <a:lnTo>
                    <a:pt x="9501" y="7446"/>
                  </a:lnTo>
                  <a:lnTo>
                    <a:pt x="9537" y="7593"/>
                  </a:lnTo>
                  <a:lnTo>
                    <a:pt x="9317" y="7887"/>
                  </a:lnTo>
                  <a:lnTo>
                    <a:pt x="9024" y="8143"/>
                  </a:lnTo>
                  <a:lnTo>
                    <a:pt x="8730" y="8364"/>
                  </a:lnTo>
                  <a:lnTo>
                    <a:pt x="8400" y="8547"/>
                  </a:lnTo>
                  <a:lnTo>
                    <a:pt x="8070" y="8657"/>
                  </a:lnTo>
                  <a:lnTo>
                    <a:pt x="7703" y="8694"/>
                  </a:lnTo>
                  <a:lnTo>
                    <a:pt x="7520" y="8694"/>
                  </a:lnTo>
                  <a:lnTo>
                    <a:pt x="7373" y="8657"/>
                  </a:lnTo>
                  <a:lnTo>
                    <a:pt x="7190" y="8620"/>
                  </a:lnTo>
                  <a:lnTo>
                    <a:pt x="7006" y="8547"/>
                  </a:lnTo>
                  <a:lnTo>
                    <a:pt x="6823" y="8437"/>
                  </a:lnTo>
                  <a:lnTo>
                    <a:pt x="6676" y="8290"/>
                  </a:lnTo>
                  <a:lnTo>
                    <a:pt x="6419" y="7997"/>
                  </a:lnTo>
                  <a:lnTo>
                    <a:pt x="6199" y="7667"/>
                  </a:lnTo>
                  <a:lnTo>
                    <a:pt x="6053" y="7300"/>
                  </a:lnTo>
                  <a:lnTo>
                    <a:pt x="6016" y="6896"/>
                  </a:lnTo>
                  <a:lnTo>
                    <a:pt x="6016" y="6676"/>
                  </a:lnTo>
                  <a:lnTo>
                    <a:pt x="6053" y="6493"/>
                  </a:lnTo>
                  <a:lnTo>
                    <a:pt x="6089" y="6309"/>
                  </a:lnTo>
                  <a:lnTo>
                    <a:pt x="6163" y="6126"/>
                  </a:lnTo>
                  <a:lnTo>
                    <a:pt x="6273" y="5943"/>
                  </a:lnTo>
                  <a:lnTo>
                    <a:pt x="6383" y="5759"/>
                  </a:lnTo>
                  <a:lnTo>
                    <a:pt x="6566" y="5576"/>
                  </a:lnTo>
                  <a:lnTo>
                    <a:pt x="6786" y="5429"/>
                  </a:lnTo>
                  <a:close/>
                  <a:moveTo>
                    <a:pt x="3852" y="0"/>
                  </a:moveTo>
                  <a:lnTo>
                    <a:pt x="3522" y="37"/>
                  </a:lnTo>
                  <a:lnTo>
                    <a:pt x="3191" y="110"/>
                  </a:lnTo>
                  <a:lnTo>
                    <a:pt x="2898" y="257"/>
                  </a:lnTo>
                  <a:lnTo>
                    <a:pt x="2604" y="440"/>
                  </a:lnTo>
                  <a:lnTo>
                    <a:pt x="2348" y="660"/>
                  </a:lnTo>
                  <a:lnTo>
                    <a:pt x="2091" y="660"/>
                  </a:lnTo>
                  <a:lnTo>
                    <a:pt x="1871" y="734"/>
                  </a:lnTo>
                  <a:lnTo>
                    <a:pt x="1687" y="880"/>
                  </a:lnTo>
                  <a:lnTo>
                    <a:pt x="1541" y="1064"/>
                  </a:lnTo>
                  <a:lnTo>
                    <a:pt x="1394" y="1284"/>
                  </a:lnTo>
                  <a:lnTo>
                    <a:pt x="1321" y="1504"/>
                  </a:lnTo>
                  <a:lnTo>
                    <a:pt x="1137" y="1944"/>
                  </a:lnTo>
                  <a:lnTo>
                    <a:pt x="660" y="3522"/>
                  </a:lnTo>
                  <a:lnTo>
                    <a:pt x="404" y="4292"/>
                  </a:lnTo>
                  <a:lnTo>
                    <a:pt x="183" y="5062"/>
                  </a:lnTo>
                  <a:lnTo>
                    <a:pt x="37" y="5759"/>
                  </a:lnTo>
                  <a:lnTo>
                    <a:pt x="0" y="6126"/>
                  </a:lnTo>
                  <a:lnTo>
                    <a:pt x="0" y="6456"/>
                  </a:lnTo>
                  <a:lnTo>
                    <a:pt x="0" y="6786"/>
                  </a:lnTo>
                  <a:lnTo>
                    <a:pt x="73" y="7153"/>
                  </a:lnTo>
                  <a:lnTo>
                    <a:pt x="183" y="7483"/>
                  </a:lnTo>
                  <a:lnTo>
                    <a:pt x="330" y="7813"/>
                  </a:lnTo>
                  <a:lnTo>
                    <a:pt x="477" y="8033"/>
                  </a:lnTo>
                  <a:lnTo>
                    <a:pt x="660" y="8253"/>
                  </a:lnTo>
                  <a:lnTo>
                    <a:pt x="880" y="8474"/>
                  </a:lnTo>
                  <a:lnTo>
                    <a:pt x="1101" y="8657"/>
                  </a:lnTo>
                  <a:lnTo>
                    <a:pt x="1357" y="8767"/>
                  </a:lnTo>
                  <a:lnTo>
                    <a:pt x="1651" y="8877"/>
                  </a:lnTo>
                  <a:lnTo>
                    <a:pt x="1908" y="8914"/>
                  </a:lnTo>
                  <a:lnTo>
                    <a:pt x="2201" y="8950"/>
                  </a:lnTo>
                  <a:lnTo>
                    <a:pt x="2458" y="8914"/>
                  </a:lnTo>
                  <a:lnTo>
                    <a:pt x="2678" y="8840"/>
                  </a:lnTo>
                  <a:lnTo>
                    <a:pt x="2898" y="8730"/>
                  </a:lnTo>
                  <a:lnTo>
                    <a:pt x="3081" y="8620"/>
                  </a:lnTo>
                  <a:lnTo>
                    <a:pt x="3448" y="8290"/>
                  </a:lnTo>
                  <a:lnTo>
                    <a:pt x="3778" y="7923"/>
                  </a:lnTo>
                  <a:lnTo>
                    <a:pt x="3815" y="7960"/>
                  </a:lnTo>
                  <a:lnTo>
                    <a:pt x="3925" y="7960"/>
                  </a:lnTo>
                  <a:lnTo>
                    <a:pt x="4035" y="7887"/>
                  </a:lnTo>
                  <a:lnTo>
                    <a:pt x="4108" y="7813"/>
                  </a:lnTo>
                  <a:lnTo>
                    <a:pt x="4108" y="7740"/>
                  </a:lnTo>
                  <a:lnTo>
                    <a:pt x="4072" y="7593"/>
                  </a:lnTo>
                  <a:lnTo>
                    <a:pt x="4182" y="7446"/>
                  </a:lnTo>
                  <a:lnTo>
                    <a:pt x="4512" y="6896"/>
                  </a:lnTo>
                  <a:lnTo>
                    <a:pt x="4769" y="6309"/>
                  </a:lnTo>
                  <a:lnTo>
                    <a:pt x="5025" y="5722"/>
                  </a:lnTo>
                  <a:lnTo>
                    <a:pt x="5209" y="5099"/>
                  </a:lnTo>
                  <a:lnTo>
                    <a:pt x="5246" y="5062"/>
                  </a:lnTo>
                  <a:lnTo>
                    <a:pt x="5282" y="4989"/>
                  </a:lnTo>
                  <a:lnTo>
                    <a:pt x="5282" y="4915"/>
                  </a:lnTo>
                  <a:lnTo>
                    <a:pt x="5466" y="4292"/>
                  </a:lnTo>
                  <a:lnTo>
                    <a:pt x="5612" y="3632"/>
                  </a:lnTo>
                  <a:lnTo>
                    <a:pt x="5722" y="2971"/>
                  </a:lnTo>
                  <a:lnTo>
                    <a:pt x="5796" y="2311"/>
                  </a:lnTo>
                  <a:lnTo>
                    <a:pt x="5832" y="1981"/>
                  </a:lnTo>
                  <a:lnTo>
                    <a:pt x="5796" y="1651"/>
                  </a:lnTo>
                  <a:lnTo>
                    <a:pt x="5759" y="1357"/>
                  </a:lnTo>
                  <a:lnTo>
                    <a:pt x="5649" y="1064"/>
                  </a:lnTo>
                  <a:lnTo>
                    <a:pt x="5539" y="807"/>
                  </a:lnTo>
                  <a:lnTo>
                    <a:pt x="5356" y="587"/>
                  </a:lnTo>
                  <a:lnTo>
                    <a:pt x="5099" y="367"/>
                  </a:lnTo>
                  <a:lnTo>
                    <a:pt x="4842" y="184"/>
                  </a:lnTo>
                  <a:lnTo>
                    <a:pt x="4512" y="73"/>
                  </a:lnTo>
                  <a:lnTo>
                    <a:pt x="4182" y="0"/>
                  </a:lnTo>
                  <a:close/>
                  <a:moveTo>
                    <a:pt x="8730" y="3962"/>
                  </a:moveTo>
                  <a:lnTo>
                    <a:pt x="8584" y="4072"/>
                  </a:lnTo>
                  <a:lnTo>
                    <a:pt x="8437" y="4182"/>
                  </a:lnTo>
                  <a:lnTo>
                    <a:pt x="8327" y="4329"/>
                  </a:lnTo>
                  <a:lnTo>
                    <a:pt x="7887" y="4439"/>
                  </a:lnTo>
                  <a:lnTo>
                    <a:pt x="7336" y="4585"/>
                  </a:lnTo>
                  <a:lnTo>
                    <a:pt x="6786" y="4842"/>
                  </a:lnTo>
                  <a:lnTo>
                    <a:pt x="6566" y="4989"/>
                  </a:lnTo>
                  <a:lnTo>
                    <a:pt x="6309" y="5172"/>
                  </a:lnTo>
                  <a:lnTo>
                    <a:pt x="6089" y="5356"/>
                  </a:lnTo>
                  <a:lnTo>
                    <a:pt x="5906" y="5576"/>
                  </a:lnTo>
                  <a:lnTo>
                    <a:pt x="5759" y="5796"/>
                  </a:lnTo>
                  <a:lnTo>
                    <a:pt x="5612" y="6053"/>
                  </a:lnTo>
                  <a:lnTo>
                    <a:pt x="5539" y="6309"/>
                  </a:lnTo>
                  <a:lnTo>
                    <a:pt x="5502" y="6603"/>
                  </a:lnTo>
                  <a:lnTo>
                    <a:pt x="5466" y="6860"/>
                  </a:lnTo>
                  <a:lnTo>
                    <a:pt x="5502" y="7116"/>
                  </a:lnTo>
                  <a:lnTo>
                    <a:pt x="5539" y="7373"/>
                  </a:lnTo>
                  <a:lnTo>
                    <a:pt x="5612" y="7630"/>
                  </a:lnTo>
                  <a:lnTo>
                    <a:pt x="5722" y="7887"/>
                  </a:lnTo>
                  <a:lnTo>
                    <a:pt x="5869" y="8107"/>
                  </a:lnTo>
                  <a:lnTo>
                    <a:pt x="6016" y="8327"/>
                  </a:lnTo>
                  <a:lnTo>
                    <a:pt x="6199" y="8547"/>
                  </a:lnTo>
                  <a:lnTo>
                    <a:pt x="6419" y="8730"/>
                  </a:lnTo>
                  <a:lnTo>
                    <a:pt x="6639" y="8914"/>
                  </a:lnTo>
                  <a:lnTo>
                    <a:pt x="6860" y="9060"/>
                  </a:lnTo>
                  <a:lnTo>
                    <a:pt x="7116" y="9170"/>
                  </a:lnTo>
                  <a:lnTo>
                    <a:pt x="7410" y="9244"/>
                  </a:lnTo>
                  <a:lnTo>
                    <a:pt x="7703" y="9281"/>
                  </a:lnTo>
                  <a:lnTo>
                    <a:pt x="8033" y="9244"/>
                  </a:lnTo>
                  <a:lnTo>
                    <a:pt x="8327" y="9170"/>
                  </a:lnTo>
                  <a:lnTo>
                    <a:pt x="8620" y="9024"/>
                  </a:lnTo>
                  <a:lnTo>
                    <a:pt x="8877" y="8877"/>
                  </a:lnTo>
                  <a:lnTo>
                    <a:pt x="9391" y="8547"/>
                  </a:lnTo>
                  <a:lnTo>
                    <a:pt x="9611" y="8364"/>
                  </a:lnTo>
                  <a:lnTo>
                    <a:pt x="9794" y="8143"/>
                  </a:lnTo>
                  <a:lnTo>
                    <a:pt x="9977" y="7923"/>
                  </a:lnTo>
                  <a:lnTo>
                    <a:pt x="10161" y="7703"/>
                  </a:lnTo>
                  <a:lnTo>
                    <a:pt x="10418" y="7190"/>
                  </a:lnTo>
                  <a:lnTo>
                    <a:pt x="10638" y="6676"/>
                  </a:lnTo>
                  <a:lnTo>
                    <a:pt x="10711" y="6346"/>
                  </a:lnTo>
                  <a:lnTo>
                    <a:pt x="10748" y="6053"/>
                  </a:lnTo>
                  <a:lnTo>
                    <a:pt x="10748" y="5722"/>
                  </a:lnTo>
                  <a:lnTo>
                    <a:pt x="10711" y="5466"/>
                  </a:lnTo>
                  <a:lnTo>
                    <a:pt x="10601" y="5172"/>
                  </a:lnTo>
                  <a:lnTo>
                    <a:pt x="10454" y="4915"/>
                  </a:lnTo>
                  <a:lnTo>
                    <a:pt x="10271" y="4659"/>
                  </a:lnTo>
                  <a:lnTo>
                    <a:pt x="10051" y="4439"/>
                  </a:lnTo>
                  <a:lnTo>
                    <a:pt x="9794" y="4255"/>
                  </a:lnTo>
                  <a:lnTo>
                    <a:pt x="9537" y="4108"/>
                  </a:lnTo>
                  <a:lnTo>
                    <a:pt x="9244" y="3998"/>
                  </a:lnTo>
                  <a:lnTo>
                    <a:pt x="8950" y="3962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srgbClr val="A4C2F4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6" name="Shape 316"/>
            <p:cNvSpPr/>
            <p:nvPr/>
          </p:nvSpPr>
          <p:spPr>
            <a:xfrm>
              <a:off x="6385050" y="4208725"/>
              <a:ext cx="422775" cy="298975"/>
            </a:xfrm>
            <a:custGeom>
              <a:avLst/>
              <a:gdLst/>
              <a:ahLst/>
              <a:cxnLst/>
              <a:rect l="0" t="0" r="0" b="0"/>
              <a:pathLst>
                <a:path w="16911" h="11959" extrusionOk="0">
                  <a:moveTo>
                    <a:pt x="12215" y="8951"/>
                  </a:moveTo>
                  <a:lnTo>
                    <a:pt x="12032" y="9098"/>
                  </a:lnTo>
                  <a:lnTo>
                    <a:pt x="11848" y="9244"/>
                  </a:lnTo>
                  <a:lnTo>
                    <a:pt x="11408" y="9538"/>
                  </a:lnTo>
                  <a:lnTo>
                    <a:pt x="11005" y="9685"/>
                  </a:lnTo>
                  <a:lnTo>
                    <a:pt x="10638" y="9868"/>
                  </a:lnTo>
                  <a:lnTo>
                    <a:pt x="10124" y="10051"/>
                  </a:lnTo>
                  <a:lnTo>
                    <a:pt x="9977" y="10125"/>
                  </a:lnTo>
                  <a:lnTo>
                    <a:pt x="9794" y="10161"/>
                  </a:lnTo>
                  <a:lnTo>
                    <a:pt x="9904" y="9978"/>
                  </a:lnTo>
                  <a:lnTo>
                    <a:pt x="10051" y="9795"/>
                  </a:lnTo>
                  <a:lnTo>
                    <a:pt x="10344" y="9758"/>
                  </a:lnTo>
                  <a:lnTo>
                    <a:pt x="10601" y="9648"/>
                  </a:lnTo>
                  <a:lnTo>
                    <a:pt x="10858" y="9538"/>
                  </a:lnTo>
                  <a:lnTo>
                    <a:pt x="11115" y="9354"/>
                  </a:lnTo>
                  <a:lnTo>
                    <a:pt x="11335" y="9171"/>
                  </a:lnTo>
                  <a:lnTo>
                    <a:pt x="11371" y="9061"/>
                  </a:lnTo>
                  <a:lnTo>
                    <a:pt x="11445" y="9061"/>
                  </a:lnTo>
                  <a:lnTo>
                    <a:pt x="11481" y="9024"/>
                  </a:lnTo>
                  <a:lnTo>
                    <a:pt x="11848" y="8951"/>
                  </a:lnTo>
                  <a:close/>
                  <a:moveTo>
                    <a:pt x="12619" y="8988"/>
                  </a:moveTo>
                  <a:lnTo>
                    <a:pt x="12839" y="9061"/>
                  </a:lnTo>
                  <a:lnTo>
                    <a:pt x="12839" y="9171"/>
                  </a:lnTo>
                  <a:lnTo>
                    <a:pt x="12215" y="9685"/>
                  </a:lnTo>
                  <a:lnTo>
                    <a:pt x="11518" y="10125"/>
                  </a:lnTo>
                  <a:lnTo>
                    <a:pt x="11115" y="10345"/>
                  </a:lnTo>
                  <a:lnTo>
                    <a:pt x="10711" y="10528"/>
                  </a:lnTo>
                  <a:lnTo>
                    <a:pt x="10308" y="10712"/>
                  </a:lnTo>
                  <a:lnTo>
                    <a:pt x="9904" y="10932"/>
                  </a:lnTo>
                  <a:lnTo>
                    <a:pt x="9831" y="10822"/>
                  </a:lnTo>
                  <a:lnTo>
                    <a:pt x="9794" y="10712"/>
                  </a:lnTo>
                  <a:lnTo>
                    <a:pt x="9757" y="10455"/>
                  </a:lnTo>
                  <a:lnTo>
                    <a:pt x="9904" y="10455"/>
                  </a:lnTo>
                  <a:lnTo>
                    <a:pt x="10051" y="10381"/>
                  </a:lnTo>
                  <a:lnTo>
                    <a:pt x="10344" y="10271"/>
                  </a:lnTo>
                  <a:lnTo>
                    <a:pt x="11078" y="10015"/>
                  </a:lnTo>
                  <a:lnTo>
                    <a:pt x="11481" y="9831"/>
                  </a:lnTo>
                  <a:lnTo>
                    <a:pt x="11922" y="9611"/>
                  </a:lnTo>
                  <a:lnTo>
                    <a:pt x="12288" y="9318"/>
                  </a:lnTo>
                  <a:lnTo>
                    <a:pt x="12435" y="9171"/>
                  </a:lnTo>
                  <a:lnTo>
                    <a:pt x="12619" y="8988"/>
                  </a:lnTo>
                  <a:close/>
                  <a:moveTo>
                    <a:pt x="9464" y="514"/>
                  </a:moveTo>
                  <a:lnTo>
                    <a:pt x="9721" y="551"/>
                  </a:lnTo>
                  <a:lnTo>
                    <a:pt x="9941" y="588"/>
                  </a:lnTo>
                  <a:lnTo>
                    <a:pt x="10161" y="661"/>
                  </a:lnTo>
                  <a:lnTo>
                    <a:pt x="10344" y="771"/>
                  </a:lnTo>
                  <a:lnTo>
                    <a:pt x="10491" y="918"/>
                  </a:lnTo>
                  <a:lnTo>
                    <a:pt x="10564" y="1101"/>
                  </a:lnTo>
                  <a:lnTo>
                    <a:pt x="10601" y="1101"/>
                  </a:lnTo>
                  <a:lnTo>
                    <a:pt x="10528" y="1211"/>
                  </a:lnTo>
                  <a:lnTo>
                    <a:pt x="10528" y="1321"/>
                  </a:lnTo>
                  <a:lnTo>
                    <a:pt x="10564" y="1615"/>
                  </a:lnTo>
                  <a:lnTo>
                    <a:pt x="10638" y="1871"/>
                  </a:lnTo>
                  <a:lnTo>
                    <a:pt x="10748" y="2091"/>
                  </a:lnTo>
                  <a:lnTo>
                    <a:pt x="10931" y="2348"/>
                  </a:lnTo>
                  <a:lnTo>
                    <a:pt x="11005" y="2495"/>
                  </a:lnTo>
                  <a:lnTo>
                    <a:pt x="11041" y="2678"/>
                  </a:lnTo>
                  <a:lnTo>
                    <a:pt x="11041" y="2752"/>
                  </a:lnTo>
                  <a:lnTo>
                    <a:pt x="11005" y="2788"/>
                  </a:lnTo>
                  <a:lnTo>
                    <a:pt x="10931" y="2788"/>
                  </a:lnTo>
                  <a:lnTo>
                    <a:pt x="10858" y="2752"/>
                  </a:lnTo>
                  <a:lnTo>
                    <a:pt x="10784" y="2642"/>
                  </a:lnTo>
                  <a:lnTo>
                    <a:pt x="10674" y="2312"/>
                  </a:lnTo>
                  <a:lnTo>
                    <a:pt x="10601" y="2128"/>
                  </a:lnTo>
                  <a:lnTo>
                    <a:pt x="10491" y="1981"/>
                  </a:lnTo>
                  <a:lnTo>
                    <a:pt x="10381" y="1798"/>
                  </a:lnTo>
                  <a:lnTo>
                    <a:pt x="10234" y="1651"/>
                  </a:lnTo>
                  <a:lnTo>
                    <a:pt x="10088" y="1541"/>
                  </a:lnTo>
                  <a:lnTo>
                    <a:pt x="9904" y="1431"/>
                  </a:lnTo>
                  <a:lnTo>
                    <a:pt x="9721" y="1358"/>
                  </a:lnTo>
                  <a:lnTo>
                    <a:pt x="9537" y="1321"/>
                  </a:lnTo>
                  <a:lnTo>
                    <a:pt x="9134" y="1321"/>
                  </a:lnTo>
                  <a:lnTo>
                    <a:pt x="8950" y="1358"/>
                  </a:lnTo>
                  <a:lnTo>
                    <a:pt x="8767" y="1431"/>
                  </a:lnTo>
                  <a:lnTo>
                    <a:pt x="8694" y="1468"/>
                  </a:lnTo>
                  <a:lnTo>
                    <a:pt x="8657" y="1505"/>
                  </a:lnTo>
                  <a:lnTo>
                    <a:pt x="8694" y="1615"/>
                  </a:lnTo>
                  <a:lnTo>
                    <a:pt x="8767" y="1688"/>
                  </a:lnTo>
                  <a:lnTo>
                    <a:pt x="8804" y="1725"/>
                  </a:lnTo>
                  <a:lnTo>
                    <a:pt x="8877" y="1725"/>
                  </a:lnTo>
                  <a:lnTo>
                    <a:pt x="9097" y="1688"/>
                  </a:lnTo>
                  <a:lnTo>
                    <a:pt x="9281" y="1688"/>
                  </a:lnTo>
                  <a:lnTo>
                    <a:pt x="9501" y="1725"/>
                  </a:lnTo>
                  <a:lnTo>
                    <a:pt x="9684" y="1798"/>
                  </a:lnTo>
                  <a:lnTo>
                    <a:pt x="9867" y="1871"/>
                  </a:lnTo>
                  <a:lnTo>
                    <a:pt x="10014" y="2018"/>
                  </a:lnTo>
                  <a:lnTo>
                    <a:pt x="10161" y="2165"/>
                  </a:lnTo>
                  <a:lnTo>
                    <a:pt x="10271" y="2348"/>
                  </a:lnTo>
                  <a:lnTo>
                    <a:pt x="10418" y="2788"/>
                  </a:lnTo>
                  <a:lnTo>
                    <a:pt x="10528" y="2972"/>
                  </a:lnTo>
                  <a:lnTo>
                    <a:pt x="10638" y="3119"/>
                  </a:lnTo>
                  <a:lnTo>
                    <a:pt x="10528" y="3192"/>
                  </a:lnTo>
                  <a:lnTo>
                    <a:pt x="10308" y="3375"/>
                  </a:lnTo>
                  <a:lnTo>
                    <a:pt x="10088" y="3595"/>
                  </a:lnTo>
                  <a:lnTo>
                    <a:pt x="9904" y="3816"/>
                  </a:lnTo>
                  <a:lnTo>
                    <a:pt x="9794" y="4072"/>
                  </a:lnTo>
                  <a:lnTo>
                    <a:pt x="9721" y="4292"/>
                  </a:lnTo>
                  <a:lnTo>
                    <a:pt x="9684" y="4512"/>
                  </a:lnTo>
                  <a:lnTo>
                    <a:pt x="9721" y="4733"/>
                  </a:lnTo>
                  <a:lnTo>
                    <a:pt x="9757" y="4953"/>
                  </a:lnTo>
                  <a:lnTo>
                    <a:pt x="9867" y="5136"/>
                  </a:lnTo>
                  <a:lnTo>
                    <a:pt x="10014" y="5283"/>
                  </a:lnTo>
                  <a:lnTo>
                    <a:pt x="10198" y="5429"/>
                  </a:lnTo>
                  <a:lnTo>
                    <a:pt x="10418" y="5503"/>
                  </a:lnTo>
                  <a:lnTo>
                    <a:pt x="10638" y="5576"/>
                  </a:lnTo>
                  <a:lnTo>
                    <a:pt x="10895" y="5540"/>
                  </a:lnTo>
                  <a:lnTo>
                    <a:pt x="11151" y="5503"/>
                  </a:lnTo>
                  <a:lnTo>
                    <a:pt x="11371" y="5393"/>
                  </a:lnTo>
                  <a:lnTo>
                    <a:pt x="12032" y="5063"/>
                  </a:lnTo>
                  <a:lnTo>
                    <a:pt x="12692" y="4659"/>
                  </a:lnTo>
                  <a:lnTo>
                    <a:pt x="12729" y="4586"/>
                  </a:lnTo>
                  <a:lnTo>
                    <a:pt x="12765" y="4512"/>
                  </a:lnTo>
                  <a:lnTo>
                    <a:pt x="12765" y="4439"/>
                  </a:lnTo>
                  <a:lnTo>
                    <a:pt x="12729" y="4402"/>
                  </a:lnTo>
                  <a:lnTo>
                    <a:pt x="12692" y="4329"/>
                  </a:lnTo>
                  <a:lnTo>
                    <a:pt x="12619" y="4292"/>
                  </a:lnTo>
                  <a:lnTo>
                    <a:pt x="12472" y="4292"/>
                  </a:lnTo>
                  <a:lnTo>
                    <a:pt x="12032" y="4549"/>
                  </a:lnTo>
                  <a:lnTo>
                    <a:pt x="11591" y="4843"/>
                  </a:lnTo>
                  <a:lnTo>
                    <a:pt x="11371" y="4953"/>
                  </a:lnTo>
                  <a:lnTo>
                    <a:pt x="11151" y="5063"/>
                  </a:lnTo>
                  <a:lnTo>
                    <a:pt x="10895" y="5136"/>
                  </a:lnTo>
                  <a:lnTo>
                    <a:pt x="10528" y="5136"/>
                  </a:lnTo>
                  <a:lnTo>
                    <a:pt x="10418" y="5099"/>
                  </a:lnTo>
                  <a:lnTo>
                    <a:pt x="10308" y="5026"/>
                  </a:lnTo>
                  <a:lnTo>
                    <a:pt x="10234" y="4953"/>
                  </a:lnTo>
                  <a:lnTo>
                    <a:pt x="10161" y="4843"/>
                  </a:lnTo>
                  <a:lnTo>
                    <a:pt x="10124" y="4733"/>
                  </a:lnTo>
                  <a:lnTo>
                    <a:pt x="10088" y="4476"/>
                  </a:lnTo>
                  <a:lnTo>
                    <a:pt x="10124" y="4366"/>
                  </a:lnTo>
                  <a:lnTo>
                    <a:pt x="10161" y="4219"/>
                  </a:lnTo>
                  <a:lnTo>
                    <a:pt x="10271" y="3999"/>
                  </a:lnTo>
                  <a:lnTo>
                    <a:pt x="10454" y="3816"/>
                  </a:lnTo>
                  <a:lnTo>
                    <a:pt x="10674" y="3632"/>
                  </a:lnTo>
                  <a:lnTo>
                    <a:pt x="10968" y="3375"/>
                  </a:lnTo>
                  <a:lnTo>
                    <a:pt x="11225" y="3119"/>
                  </a:lnTo>
                  <a:lnTo>
                    <a:pt x="11335" y="2972"/>
                  </a:lnTo>
                  <a:lnTo>
                    <a:pt x="11408" y="2825"/>
                  </a:lnTo>
                  <a:lnTo>
                    <a:pt x="11408" y="2642"/>
                  </a:lnTo>
                  <a:lnTo>
                    <a:pt x="11408" y="2422"/>
                  </a:lnTo>
                  <a:lnTo>
                    <a:pt x="11335" y="2275"/>
                  </a:lnTo>
                  <a:lnTo>
                    <a:pt x="11261" y="2165"/>
                  </a:lnTo>
                  <a:lnTo>
                    <a:pt x="11078" y="1871"/>
                  </a:lnTo>
                  <a:lnTo>
                    <a:pt x="10895" y="1578"/>
                  </a:lnTo>
                  <a:lnTo>
                    <a:pt x="10821" y="1431"/>
                  </a:lnTo>
                  <a:lnTo>
                    <a:pt x="10821" y="1284"/>
                  </a:lnTo>
                  <a:lnTo>
                    <a:pt x="10895" y="1248"/>
                  </a:lnTo>
                  <a:lnTo>
                    <a:pt x="11298" y="1138"/>
                  </a:lnTo>
                  <a:lnTo>
                    <a:pt x="11702" y="1028"/>
                  </a:lnTo>
                  <a:lnTo>
                    <a:pt x="12142" y="954"/>
                  </a:lnTo>
                  <a:lnTo>
                    <a:pt x="12582" y="918"/>
                  </a:lnTo>
                  <a:lnTo>
                    <a:pt x="12802" y="954"/>
                  </a:lnTo>
                  <a:lnTo>
                    <a:pt x="13022" y="1028"/>
                  </a:lnTo>
                  <a:lnTo>
                    <a:pt x="13205" y="1101"/>
                  </a:lnTo>
                  <a:lnTo>
                    <a:pt x="13352" y="1211"/>
                  </a:lnTo>
                  <a:lnTo>
                    <a:pt x="13499" y="1358"/>
                  </a:lnTo>
                  <a:lnTo>
                    <a:pt x="13609" y="1505"/>
                  </a:lnTo>
                  <a:lnTo>
                    <a:pt x="13829" y="1908"/>
                  </a:lnTo>
                  <a:lnTo>
                    <a:pt x="14012" y="2202"/>
                  </a:lnTo>
                  <a:lnTo>
                    <a:pt x="13866" y="2422"/>
                  </a:lnTo>
                  <a:lnTo>
                    <a:pt x="13682" y="2568"/>
                  </a:lnTo>
                  <a:lnTo>
                    <a:pt x="13499" y="2678"/>
                  </a:lnTo>
                  <a:lnTo>
                    <a:pt x="13279" y="2788"/>
                  </a:lnTo>
                  <a:lnTo>
                    <a:pt x="12839" y="2935"/>
                  </a:lnTo>
                  <a:lnTo>
                    <a:pt x="12362" y="3082"/>
                  </a:lnTo>
                  <a:lnTo>
                    <a:pt x="11995" y="3229"/>
                  </a:lnTo>
                  <a:lnTo>
                    <a:pt x="11518" y="3449"/>
                  </a:lnTo>
                  <a:lnTo>
                    <a:pt x="11298" y="3559"/>
                  </a:lnTo>
                  <a:lnTo>
                    <a:pt x="11151" y="3742"/>
                  </a:lnTo>
                  <a:lnTo>
                    <a:pt x="11041" y="3889"/>
                  </a:lnTo>
                  <a:lnTo>
                    <a:pt x="11005" y="3999"/>
                  </a:lnTo>
                  <a:lnTo>
                    <a:pt x="11005" y="4109"/>
                  </a:lnTo>
                  <a:lnTo>
                    <a:pt x="11005" y="4182"/>
                  </a:lnTo>
                  <a:lnTo>
                    <a:pt x="11041" y="4256"/>
                  </a:lnTo>
                  <a:lnTo>
                    <a:pt x="11115" y="4292"/>
                  </a:lnTo>
                  <a:lnTo>
                    <a:pt x="11335" y="4292"/>
                  </a:lnTo>
                  <a:lnTo>
                    <a:pt x="11371" y="4219"/>
                  </a:lnTo>
                  <a:lnTo>
                    <a:pt x="11408" y="4146"/>
                  </a:lnTo>
                  <a:lnTo>
                    <a:pt x="11445" y="4072"/>
                  </a:lnTo>
                  <a:lnTo>
                    <a:pt x="11555" y="3962"/>
                  </a:lnTo>
                  <a:lnTo>
                    <a:pt x="11775" y="3816"/>
                  </a:lnTo>
                  <a:lnTo>
                    <a:pt x="12068" y="3669"/>
                  </a:lnTo>
                  <a:lnTo>
                    <a:pt x="12288" y="3595"/>
                  </a:lnTo>
                  <a:lnTo>
                    <a:pt x="12802" y="3412"/>
                  </a:lnTo>
                  <a:lnTo>
                    <a:pt x="13279" y="3229"/>
                  </a:lnTo>
                  <a:lnTo>
                    <a:pt x="13572" y="3119"/>
                  </a:lnTo>
                  <a:lnTo>
                    <a:pt x="13866" y="2972"/>
                  </a:lnTo>
                  <a:lnTo>
                    <a:pt x="14086" y="2752"/>
                  </a:lnTo>
                  <a:lnTo>
                    <a:pt x="14159" y="2642"/>
                  </a:lnTo>
                  <a:lnTo>
                    <a:pt x="14233" y="2495"/>
                  </a:lnTo>
                  <a:lnTo>
                    <a:pt x="14306" y="2568"/>
                  </a:lnTo>
                  <a:lnTo>
                    <a:pt x="14489" y="2715"/>
                  </a:lnTo>
                  <a:lnTo>
                    <a:pt x="14673" y="2788"/>
                  </a:lnTo>
                  <a:lnTo>
                    <a:pt x="14893" y="2898"/>
                  </a:lnTo>
                  <a:lnTo>
                    <a:pt x="15076" y="3009"/>
                  </a:lnTo>
                  <a:lnTo>
                    <a:pt x="15296" y="3192"/>
                  </a:lnTo>
                  <a:lnTo>
                    <a:pt x="15480" y="3449"/>
                  </a:lnTo>
                  <a:lnTo>
                    <a:pt x="15626" y="3705"/>
                  </a:lnTo>
                  <a:lnTo>
                    <a:pt x="15700" y="3999"/>
                  </a:lnTo>
                  <a:lnTo>
                    <a:pt x="15480" y="4366"/>
                  </a:lnTo>
                  <a:lnTo>
                    <a:pt x="15370" y="4549"/>
                  </a:lnTo>
                  <a:lnTo>
                    <a:pt x="15186" y="4696"/>
                  </a:lnTo>
                  <a:lnTo>
                    <a:pt x="14966" y="4879"/>
                  </a:lnTo>
                  <a:lnTo>
                    <a:pt x="14709" y="5063"/>
                  </a:lnTo>
                  <a:lnTo>
                    <a:pt x="14416" y="5173"/>
                  </a:lnTo>
                  <a:lnTo>
                    <a:pt x="14123" y="5283"/>
                  </a:lnTo>
                  <a:lnTo>
                    <a:pt x="13572" y="5429"/>
                  </a:lnTo>
                  <a:lnTo>
                    <a:pt x="13022" y="5613"/>
                  </a:lnTo>
                  <a:lnTo>
                    <a:pt x="12765" y="5723"/>
                  </a:lnTo>
                  <a:lnTo>
                    <a:pt x="12509" y="5870"/>
                  </a:lnTo>
                  <a:lnTo>
                    <a:pt x="12288" y="6016"/>
                  </a:lnTo>
                  <a:lnTo>
                    <a:pt x="12105" y="6236"/>
                  </a:lnTo>
                  <a:lnTo>
                    <a:pt x="11958" y="6420"/>
                  </a:lnTo>
                  <a:lnTo>
                    <a:pt x="11922" y="6640"/>
                  </a:lnTo>
                  <a:lnTo>
                    <a:pt x="11922" y="6823"/>
                  </a:lnTo>
                  <a:lnTo>
                    <a:pt x="11958" y="7007"/>
                  </a:lnTo>
                  <a:lnTo>
                    <a:pt x="12032" y="7154"/>
                  </a:lnTo>
                  <a:lnTo>
                    <a:pt x="12178" y="7300"/>
                  </a:lnTo>
                  <a:lnTo>
                    <a:pt x="12325" y="7410"/>
                  </a:lnTo>
                  <a:lnTo>
                    <a:pt x="12545" y="7520"/>
                  </a:lnTo>
                  <a:lnTo>
                    <a:pt x="12765" y="7557"/>
                  </a:lnTo>
                  <a:lnTo>
                    <a:pt x="12985" y="7557"/>
                  </a:lnTo>
                  <a:lnTo>
                    <a:pt x="13205" y="7520"/>
                  </a:lnTo>
                  <a:lnTo>
                    <a:pt x="13426" y="7484"/>
                  </a:lnTo>
                  <a:lnTo>
                    <a:pt x="13682" y="7410"/>
                  </a:lnTo>
                  <a:lnTo>
                    <a:pt x="13976" y="7300"/>
                  </a:lnTo>
                  <a:lnTo>
                    <a:pt x="14196" y="7154"/>
                  </a:lnTo>
                  <a:lnTo>
                    <a:pt x="14306" y="7043"/>
                  </a:lnTo>
                  <a:lnTo>
                    <a:pt x="14343" y="6970"/>
                  </a:lnTo>
                  <a:lnTo>
                    <a:pt x="14379" y="6823"/>
                  </a:lnTo>
                  <a:lnTo>
                    <a:pt x="14343" y="6787"/>
                  </a:lnTo>
                  <a:lnTo>
                    <a:pt x="14269" y="6750"/>
                  </a:lnTo>
                  <a:lnTo>
                    <a:pt x="14086" y="6750"/>
                  </a:lnTo>
                  <a:lnTo>
                    <a:pt x="13902" y="6823"/>
                  </a:lnTo>
                  <a:lnTo>
                    <a:pt x="13536" y="6970"/>
                  </a:lnTo>
                  <a:lnTo>
                    <a:pt x="13316" y="7043"/>
                  </a:lnTo>
                  <a:lnTo>
                    <a:pt x="13095" y="7080"/>
                  </a:lnTo>
                  <a:lnTo>
                    <a:pt x="12655" y="7080"/>
                  </a:lnTo>
                  <a:lnTo>
                    <a:pt x="12509" y="7007"/>
                  </a:lnTo>
                  <a:lnTo>
                    <a:pt x="12435" y="6933"/>
                  </a:lnTo>
                  <a:lnTo>
                    <a:pt x="12362" y="6823"/>
                  </a:lnTo>
                  <a:lnTo>
                    <a:pt x="12362" y="6713"/>
                  </a:lnTo>
                  <a:lnTo>
                    <a:pt x="12398" y="6603"/>
                  </a:lnTo>
                  <a:lnTo>
                    <a:pt x="12472" y="6493"/>
                  </a:lnTo>
                  <a:lnTo>
                    <a:pt x="12655" y="6310"/>
                  </a:lnTo>
                  <a:lnTo>
                    <a:pt x="12875" y="6163"/>
                  </a:lnTo>
                  <a:lnTo>
                    <a:pt x="13132" y="6053"/>
                  </a:lnTo>
                  <a:lnTo>
                    <a:pt x="13609" y="5906"/>
                  </a:lnTo>
                  <a:lnTo>
                    <a:pt x="14453" y="5613"/>
                  </a:lnTo>
                  <a:lnTo>
                    <a:pt x="14893" y="5429"/>
                  </a:lnTo>
                  <a:lnTo>
                    <a:pt x="15076" y="5319"/>
                  </a:lnTo>
                  <a:lnTo>
                    <a:pt x="15260" y="5173"/>
                  </a:lnTo>
                  <a:lnTo>
                    <a:pt x="15516" y="4953"/>
                  </a:lnTo>
                  <a:lnTo>
                    <a:pt x="15736" y="4659"/>
                  </a:lnTo>
                  <a:lnTo>
                    <a:pt x="15736" y="4696"/>
                  </a:lnTo>
                  <a:lnTo>
                    <a:pt x="15700" y="4806"/>
                  </a:lnTo>
                  <a:lnTo>
                    <a:pt x="15773" y="4916"/>
                  </a:lnTo>
                  <a:lnTo>
                    <a:pt x="15847" y="4989"/>
                  </a:lnTo>
                  <a:lnTo>
                    <a:pt x="15957" y="5026"/>
                  </a:lnTo>
                  <a:lnTo>
                    <a:pt x="16103" y="5063"/>
                  </a:lnTo>
                  <a:lnTo>
                    <a:pt x="16177" y="5099"/>
                  </a:lnTo>
                  <a:lnTo>
                    <a:pt x="16250" y="5209"/>
                  </a:lnTo>
                  <a:lnTo>
                    <a:pt x="16323" y="5356"/>
                  </a:lnTo>
                  <a:lnTo>
                    <a:pt x="16140" y="5393"/>
                  </a:lnTo>
                  <a:lnTo>
                    <a:pt x="15920" y="5466"/>
                  </a:lnTo>
                  <a:lnTo>
                    <a:pt x="15553" y="5650"/>
                  </a:lnTo>
                  <a:lnTo>
                    <a:pt x="15003" y="5833"/>
                  </a:lnTo>
                  <a:lnTo>
                    <a:pt x="14783" y="5906"/>
                  </a:lnTo>
                  <a:lnTo>
                    <a:pt x="14709" y="5980"/>
                  </a:lnTo>
                  <a:lnTo>
                    <a:pt x="14636" y="6090"/>
                  </a:lnTo>
                  <a:lnTo>
                    <a:pt x="14599" y="6163"/>
                  </a:lnTo>
                  <a:lnTo>
                    <a:pt x="14673" y="6273"/>
                  </a:lnTo>
                  <a:lnTo>
                    <a:pt x="14783" y="6310"/>
                  </a:lnTo>
                  <a:lnTo>
                    <a:pt x="14893" y="6310"/>
                  </a:lnTo>
                  <a:lnTo>
                    <a:pt x="15150" y="6273"/>
                  </a:lnTo>
                  <a:lnTo>
                    <a:pt x="15406" y="6163"/>
                  </a:lnTo>
                  <a:lnTo>
                    <a:pt x="15626" y="6053"/>
                  </a:lnTo>
                  <a:lnTo>
                    <a:pt x="16030" y="5870"/>
                  </a:lnTo>
                  <a:lnTo>
                    <a:pt x="16213" y="5723"/>
                  </a:lnTo>
                  <a:lnTo>
                    <a:pt x="16397" y="5576"/>
                  </a:lnTo>
                  <a:lnTo>
                    <a:pt x="16397" y="5833"/>
                  </a:lnTo>
                  <a:lnTo>
                    <a:pt x="16397" y="6090"/>
                  </a:lnTo>
                  <a:lnTo>
                    <a:pt x="16397" y="6493"/>
                  </a:lnTo>
                  <a:lnTo>
                    <a:pt x="16397" y="6567"/>
                  </a:lnTo>
                  <a:lnTo>
                    <a:pt x="16323" y="6603"/>
                  </a:lnTo>
                  <a:lnTo>
                    <a:pt x="16177" y="6933"/>
                  </a:lnTo>
                  <a:lnTo>
                    <a:pt x="16067" y="7264"/>
                  </a:lnTo>
                  <a:lnTo>
                    <a:pt x="15076" y="7264"/>
                  </a:lnTo>
                  <a:lnTo>
                    <a:pt x="14783" y="7300"/>
                  </a:lnTo>
                  <a:lnTo>
                    <a:pt x="14526" y="7410"/>
                  </a:lnTo>
                  <a:lnTo>
                    <a:pt x="14343" y="7594"/>
                  </a:lnTo>
                  <a:lnTo>
                    <a:pt x="14196" y="7814"/>
                  </a:lnTo>
                  <a:lnTo>
                    <a:pt x="14086" y="8034"/>
                  </a:lnTo>
                  <a:lnTo>
                    <a:pt x="14049" y="8181"/>
                  </a:lnTo>
                  <a:lnTo>
                    <a:pt x="14012" y="8327"/>
                  </a:lnTo>
                  <a:lnTo>
                    <a:pt x="14049" y="8584"/>
                  </a:lnTo>
                  <a:lnTo>
                    <a:pt x="14159" y="8841"/>
                  </a:lnTo>
                  <a:lnTo>
                    <a:pt x="14306" y="9098"/>
                  </a:lnTo>
                  <a:lnTo>
                    <a:pt x="14489" y="9318"/>
                  </a:lnTo>
                  <a:lnTo>
                    <a:pt x="14673" y="9538"/>
                  </a:lnTo>
                  <a:lnTo>
                    <a:pt x="14856" y="9758"/>
                  </a:lnTo>
                  <a:lnTo>
                    <a:pt x="15003" y="9831"/>
                  </a:lnTo>
                  <a:lnTo>
                    <a:pt x="15150" y="9868"/>
                  </a:lnTo>
                  <a:lnTo>
                    <a:pt x="15223" y="9831"/>
                  </a:lnTo>
                  <a:lnTo>
                    <a:pt x="15260" y="9758"/>
                  </a:lnTo>
                  <a:lnTo>
                    <a:pt x="15260" y="9685"/>
                  </a:lnTo>
                  <a:lnTo>
                    <a:pt x="15260" y="9574"/>
                  </a:lnTo>
                  <a:lnTo>
                    <a:pt x="15150" y="9428"/>
                  </a:lnTo>
                  <a:lnTo>
                    <a:pt x="14893" y="9134"/>
                  </a:lnTo>
                  <a:lnTo>
                    <a:pt x="14709" y="8951"/>
                  </a:lnTo>
                  <a:lnTo>
                    <a:pt x="14563" y="8731"/>
                  </a:lnTo>
                  <a:lnTo>
                    <a:pt x="14489" y="8511"/>
                  </a:lnTo>
                  <a:lnTo>
                    <a:pt x="14453" y="8364"/>
                  </a:lnTo>
                  <a:lnTo>
                    <a:pt x="14453" y="8254"/>
                  </a:lnTo>
                  <a:lnTo>
                    <a:pt x="14489" y="8107"/>
                  </a:lnTo>
                  <a:lnTo>
                    <a:pt x="14563" y="7997"/>
                  </a:lnTo>
                  <a:lnTo>
                    <a:pt x="14673" y="7850"/>
                  </a:lnTo>
                  <a:lnTo>
                    <a:pt x="14893" y="7740"/>
                  </a:lnTo>
                  <a:lnTo>
                    <a:pt x="15113" y="7667"/>
                  </a:lnTo>
                  <a:lnTo>
                    <a:pt x="15333" y="7630"/>
                  </a:lnTo>
                  <a:lnTo>
                    <a:pt x="16103" y="7630"/>
                  </a:lnTo>
                  <a:lnTo>
                    <a:pt x="15993" y="7850"/>
                  </a:lnTo>
                  <a:lnTo>
                    <a:pt x="15957" y="7961"/>
                  </a:lnTo>
                  <a:lnTo>
                    <a:pt x="15993" y="8107"/>
                  </a:lnTo>
                  <a:lnTo>
                    <a:pt x="16030" y="8327"/>
                  </a:lnTo>
                  <a:lnTo>
                    <a:pt x="16030" y="8584"/>
                  </a:lnTo>
                  <a:lnTo>
                    <a:pt x="16030" y="8804"/>
                  </a:lnTo>
                  <a:lnTo>
                    <a:pt x="15993" y="9024"/>
                  </a:lnTo>
                  <a:lnTo>
                    <a:pt x="15920" y="8841"/>
                  </a:lnTo>
                  <a:lnTo>
                    <a:pt x="15847" y="8694"/>
                  </a:lnTo>
                  <a:lnTo>
                    <a:pt x="15736" y="8511"/>
                  </a:lnTo>
                  <a:lnTo>
                    <a:pt x="15590" y="8364"/>
                  </a:lnTo>
                  <a:lnTo>
                    <a:pt x="15516" y="8327"/>
                  </a:lnTo>
                  <a:lnTo>
                    <a:pt x="15370" y="8327"/>
                  </a:lnTo>
                  <a:lnTo>
                    <a:pt x="15296" y="8364"/>
                  </a:lnTo>
                  <a:lnTo>
                    <a:pt x="15260" y="8437"/>
                  </a:lnTo>
                  <a:lnTo>
                    <a:pt x="15260" y="8511"/>
                  </a:lnTo>
                  <a:lnTo>
                    <a:pt x="15260" y="8584"/>
                  </a:lnTo>
                  <a:lnTo>
                    <a:pt x="15296" y="8657"/>
                  </a:lnTo>
                  <a:lnTo>
                    <a:pt x="15480" y="8914"/>
                  </a:lnTo>
                  <a:lnTo>
                    <a:pt x="15590" y="9171"/>
                  </a:lnTo>
                  <a:lnTo>
                    <a:pt x="15626" y="9464"/>
                  </a:lnTo>
                  <a:lnTo>
                    <a:pt x="15590" y="9795"/>
                  </a:lnTo>
                  <a:lnTo>
                    <a:pt x="15590" y="9868"/>
                  </a:lnTo>
                  <a:lnTo>
                    <a:pt x="15626" y="9978"/>
                  </a:lnTo>
                  <a:lnTo>
                    <a:pt x="15370" y="10308"/>
                  </a:lnTo>
                  <a:lnTo>
                    <a:pt x="15040" y="10638"/>
                  </a:lnTo>
                  <a:lnTo>
                    <a:pt x="14893" y="10748"/>
                  </a:lnTo>
                  <a:lnTo>
                    <a:pt x="14673" y="10895"/>
                  </a:lnTo>
                  <a:lnTo>
                    <a:pt x="14269" y="11042"/>
                  </a:lnTo>
                  <a:lnTo>
                    <a:pt x="14306" y="10968"/>
                  </a:lnTo>
                  <a:lnTo>
                    <a:pt x="14343" y="10638"/>
                  </a:lnTo>
                  <a:lnTo>
                    <a:pt x="14306" y="10345"/>
                  </a:lnTo>
                  <a:lnTo>
                    <a:pt x="14233" y="10015"/>
                  </a:lnTo>
                  <a:lnTo>
                    <a:pt x="14086" y="9721"/>
                  </a:lnTo>
                  <a:lnTo>
                    <a:pt x="13902" y="9428"/>
                  </a:lnTo>
                  <a:lnTo>
                    <a:pt x="13682" y="9171"/>
                  </a:lnTo>
                  <a:lnTo>
                    <a:pt x="13499" y="9024"/>
                  </a:lnTo>
                  <a:lnTo>
                    <a:pt x="13426" y="8914"/>
                  </a:lnTo>
                  <a:lnTo>
                    <a:pt x="13352" y="8841"/>
                  </a:lnTo>
                  <a:lnTo>
                    <a:pt x="13169" y="8841"/>
                  </a:lnTo>
                  <a:lnTo>
                    <a:pt x="12839" y="8694"/>
                  </a:lnTo>
                  <a:lnTo>
                    <a:pt x="12875" y="8584"/>
                  </a:lnTo>
                  <a:lnTo>
                    <a:pt x="12875" y="8437"/>
                  </a:lnTo>
                  <a:lnTo>
                    <a:pt x="12875" y="8364"/>
                  </a:lnTo>
                  <a:lnTo>
                    <a:pt x="12839" y="8327"/>
                  </a:lnTo>
                  <a:lnTo>
                    <a:pt x="12765" y="8291"/>
                  </a:lnTo>
                  <a:lnTo>
                    <a:pt x="12655" y="8291"/>
                  </a:lnTo>
                  <a:lnTo>
                    <a:pt x="12582" y="8327"/>
                  </a:lnTo>
                  <a:lnTo>
                    <a:pt x="12545" y="8401"/>
                  </a:lnTo>
                  <a:lnTo>
                    <a:pt x="12472" y="8584"/>
                  </a:lnTo>
                  <a:lnTo>
                    <a:pt x="12252" y="8547"/>
                  </a:lnTo>
                  <a:lnTo>
                    <a:pt x="12032" y="8584"/>
                  </a:lnTo>
                  <a:lnTo>
                    <a:pt x="11812" y="8621"/>
                  </a:lnTo>
                  <a:lnTo>
                    <a:pt x="11628" y="8694"/>
                  </a:lnTo>
                  <a:lnTo>
                    <a:pt x="11555" y="8584"/>
                  </a:lnTo>
                  <a:lnTo>
                    <a:pt x="11445" y="8511"/>
                  </a:lnTo>
                  <a:lnTo>
                    <a:pt x="11261" y="8511"/>
                  </a:lnTo>
                  <a:lnTo>
                    <a:pt x="11188" y="8584"/>
                  </a:lnTo>
                  <a:lnTo>
                    <a:pt x="11115" y="8657"/>
                  </a:lnTo>
                  <a:lnTo>
                    <a:pt x="11041" y="8731"/>
                  </a:lnTo>
                  <a:lnTo>
                    <a:pt x="10895" y="8914"/>
                  </a:lnTo>
                  <a:lnTo>
                    <a:pt x="10748" y="9061"/>
                  </a:lnTo>
                  <a:lnTo>
                    <a:pt x="10454" y="9208"/>
                  </a:lnTo>
                  <a:lnTo>
                    <a:pt x="10124" y="9318"/>
                  </a:lnTo>
                  <a:lnTo>
                    <a:pt x="9794" y="9391"/>
                  </a:lnTo>
                  <a:lnTo>
                    <a:pt x="9464" y="9428"/>
                  </a:lnTo>
                  <a:lnTo>
                    <a:pt x="8767" y="9428"/>
                  </a:lnTo>
                  <a:lnTo>
                    <a:pt x="8327" y="9354"/>
                  </a:lnTo>
                  <a:lnTo>
                    <a:pt x="8180" y="9318"/>
                  </a:lnTo>
                  <a:lnTo>
                    <a:pt x="8143" y="9318"/>
                  </a:lnTo>
                  <a:lnTo>
                    <a:pt x="8143" y="9281"/>
                  </a:lnTo>
                  <a:lnTo>
                    <a:pt x="8143" y="9134"/>
                  </a:lnTo>
                  <a:lnTo>
                    <a:pt x="8033" y="9024"/>
                  </a:lnTo>
                  <a:lnTo>
                    <a:pt x="8290" y="8621"/>
                  </a:lnTo>
                  <a:lnTo>
                    <a:pt x="8547" y="8181"/>
                  </a:lnTo>
                  <a:lnTo>
                    <a:pt x="8767" y="7924"/>
                  </a:lnTo>
                  <a:lnTo>
                    <a:pt x="8987" y="7630"/>
                  </a:lnTo>
                  <a:lnTo>
                    <a:pt x="9244" y="7410"/>
                  </a:lnTo>
                  <a:lnTo>
                    <a:pt x="9501" y="7154"/>
                  </a:lnTo>
                  <a:lnTo>
                    <a:pt x="9794" y="6970"/>
                  </a:lnTo>
                  <a:lnTo>
                    <a:pt x="10088" y="6787"/>
                  </a:lnTo>
                  <a:lnTo>
                    <a:pt x="10234" y="6713"/>
                  </a:lnTo>
                  <a:lnTo>
                    <a:pt x="10418" y="6713"/>
                  </a:lnTo>
                  <a:lnTo>
                    <a:pt x="10491" y="6750"/>
                  </a:lnTo>
                  <a:lnTo>
                    <a:pt x="10528" y="6823"/>
                  </a:lnTo>
                  <a:lnTo>
                    <a:pt x="10528" y="6897"/>
                  </a:lnTo>
                  <a:lnTo>
                    <a:pt x="10528" y="7043"/>
                  </a:lnTo>
                  <a:lnTo>
                    <a:pt x="10454" y="7154"/>
                  </a:lnTo>
                  <a:lnTo>
                    <a:pt x="10308" y="7374"/>
                  </a:lnTo>
                  <a:lnTo>
                    <a:pt x="10051" y="7667"/>
                  </a:lnTo>
                  <a:lnTo>
                    <a:pt x="9757" y="7961"/>
                  </a:lnTo>
                  <a:lnTo>
                    <a:pt x="9501" y="8291"/>
                  </a:lnTo>
                  <a:lnTo>
                    <a:pt x="9281" y="8657"/>
                  </a:lnTo>
                  <a:lnTo>
                    <a:pt x="9281" y="8731"/>
                  </a:lnTo>
                  <a:lnTo>
                    <a:pt x="9317" y="8841"/>
                  </a:lnTo>
                  <a:lnTo>
                    <a:pt x="9391" y="8878"/>
                  </a:lnTo>
                  <a:lnTo>
                    <a:pt x="9501" y="8878"/>
                  </a:lnTo>
                  <a:lnTo>
                    <a:pt x="9721" y="8694"/>
                  </a:lnTo>
                  <a:lnTo>
                    <a:pt x="9941" y="8474"/>
                  </a:lnTo>
                  <a:lnTo>
                    <a:pt x="10271" y="7997"/>
                  </a:lnTo>
                  <a:lnTo>
                    <a:pt x="10601" y="7630"/>
                  </a:lnTo>
                  <a:lnTo>
                    <a:pt x="10748" y="7447"/>
                  </a:lnTo>
                  <a:lnTo>
                    <a:pt x="10858" y="7227"/>
                  </a:lnTo>
                  <a:lnTo>
                    <a:pt x="10895" y="7043"/>
                  </a:lnTo>
                  <a:lnTo>
                    <a:pt x="10895" y="6860"/>
                  </a:lnTo>
                  <a:lnTo>
                    <a:pt x="10858" y="6677"/>
                  </a:lnTo>
                  <a:lnTo>
                    <a:pt x="10784" y="6530"/>
                  </a:lnTo>
                  <a:lnTo>
                    <a:pt x="10674" y="6383"/>
                  </a:lnTo>
                  <a:lnTo>
                    <a:pt x="10491" y="6310"/>
                  </a:lnTo>
                  <a:lnTo>
                    <a:pt x="10344" y="6310"/>
                  </a:lnTo>
                  <a:lnTo>
                    <a:pt x="10124" y="6347"/>
                  </a:lnTo>
                  <a:lnTo>
                    <a:pt x="9904" y="6420"/>
                  </a:lnTo>
                  <a:lnTo>
                    <a:pt x="9684" y="6567"/>
                  </a:lnTo>
                  <a:lnTo>
                    <a:pt x="9281" y="6860"/>
                  </a:lnTo>
                  <a:lnTo>
                    <a:pt x="8914" y="7190"/>
                  </a:lnTo>
                  <a:lnTo>
                    <a:pt x="8584" y="7557"/>
                  </a:lnTo>
                  <a:lnTo>
                    <a:pt x="8290" y="7887"/>
                  </a:lnTo>
                  <a:lnTo>
                    <a:pt x="8033" y="8254"/>
                  </a:lnTo>
                  <a:lnTo>
                    <a:pt x="7850" y="8657"/>
                  </a:lnTo>
                  <a:lnTo>
                    <a:pt x="7777" y="8878"/>
                  </a:lnTo>
                  <a:lnTo>
                    <a:pt x="7740" y="9098"/>
                  </a:lnTo>
                  <a:lnTo>
                    <a:pt x="7703" y="9098"/>
                  </a:lnTo>
                  <a:lnTo>
                    <a:pt x="7667" y="9171"/>
                  </a:lnTo>
                  <a:lnTo>
                    <a:pt x="7556" y="9208"/>
                  </a:lnTo>
                  <a:lnTo>
                    <a:pt x="7300" y="9208"/>
                  </a:lnTo>
                  <a:lnTo>
                    <a:pt x="6823" y="9098"/>
                  </a:lnTo>
                  <a:lnTo>
                    <a:pt x="6236" y="9098"/>
                  </a:lnTo>
                  <a:lnTo>
                    <a:pt x="5686" y="9171"/>
                  </a:lnTo>
                  <a:lnTo>
                    <a:pt x="5612" y="9171"/>
                  </a:lnTo>
                  <a:lnTo>
                    <a:pt x="5612" y="8988"/>
                  </a:lnTo>
                  <a:lnTo>
                    <a:pt x="5612" y="8804"/>
                  </a:lnTo>
                  <a:lnTo>
                    <a:pt x="5686" y="8657"/>
                  </a:lnTo>
                  <a:lnTo>
                    <a:pt x="5759" y="8511"/>
                  </a:lnTo>
                  <a:lnTo>
                    <a:pt x="5869" y="8364"/>
                  </a:lnTo>
                  <a:lnTo>
                    <a:pt x="6016" y="8291"/>
                  </a:lnTo>
                  <a:lnTo>
                    <a:pt x="6163" y="8181"/>
                  </a:lnTo>
                  <a:lnTo>
                    <a:pt x="6383" y="8144"/>
                  </a:lnTo>
                  <a:lnTo>
                    <a:pt x="6749" y="8034"/>
                  </a:lnTo>
                  <a:lnTo>
                    <a:pt x="7080" y="7924"/>
                  </a:lnTo>
                  <a:lnTo>
                    <a:pt x="7410" y="7777"/>
                  </a:lnTo>
                  <a:lnTo>
                    <a:pt x="7703" y="7594"/>
                  </a:lnTo>
                  <a:lnTo>
                    <a:pt x="7960" y="7374"/>
                  </a:lnTo>
                  <a:lnTo>
                    <a:pt x="8217" y="7154"/>
                  </a:lnTo>
                  <a:lnTo>
                    <a:pt x="8437" y="6897"/>
                  </a:lnTo>
                  <a:lnTo>
                    <a:pt x="8620" y="6603"/>
                  </a:lnTo>
                  <a:lnTo>
                    <a:pt x="8767" y="6383"/>
                  </a:lnTo>
                  <a:lnTo>
                    <a:pt x="8914" y="6090"/>
                  </a:lnTo>
                  <a:lnTo>
                    <a:pt x="8950" y="5943"/>
                  </a:lnTo>
                  <a:lnTo>
                    <a:pt x="8987" y="5796"/>
                  </a:lnTo>
                  <a:lnTo>
                    <a:pt x="8950" y="5650"/>
                  </a:lnTo>
                  <a:lnTo>
                    <a:pt x="8914" y="5540"/>
                  </a:lnTo>
                  <a:lnTo>
                    <a:pt x="8804" y="5540"/>
                  </a:lnTo>
                  <a:lnTo>
                    <a:pt x="8694" y="5576"/>
                  </a:lnTo>
                  <a:lnTo>
                    <a:pt x="8620" y="5686"/>
                  </a:lnTo>
                  <a:lnTo>
                    <a:pt x="8510" y="5943"/>
                  </a:lnTo>
                  <a:lnTo>
                    <a:pt x="8327" y="6310"/>
                  </a:lnTo>
                  <a:lnTo>
                    <a:pt x="8107" y="6677"/>
                  </a:lnTo>
                  <a:lnTo>
                    <a:pt x="7813" y="7007"/>
                  </a:lnTo>
                  <a:lnTo>
                    <a:pt x="7483" y="7264"/>
                  </a:lnTo>
                  <a:lnTo>
                    <a:pt x="7116" y="7484"/>
                  </a:lnTo>
                  <a:lnTo>
                    <a:pt x="6713" y="7667"/>
                  </a:lnTo>
                  <a:lnTo>
                    <a:pt x="6346" y="7777"/>
                  </a:lnTo>
                  <a:lnTo>
                    <a:pt x="6016" y="7887"/>
                  </a:lnTo>
                  <a:lnTo>
                    <a:pt x="5832" y="7924"/>
                  </a:lnTo>
                  <a:lnTo>
                    <a:pt x="5686" y="8034"/>
                  </a:lnTo>
                  <a:lnTo>
                    <a:pt x="5539" y="8144"/>
                  </a:lnTo>
                  <a:lnTo>
                    <a:pt x="5429" y="8291"/>
                  </a:lnTo>
                  <a:lnTo>
                    <a:pt x="5282" y="8511"/>
                  </a:lnTo>
                  <a:lnTo>
                    <a:pt x="5209" y="8768"/>
                  </a:lnTo>
                  <a:lnTo>
                    <a:pt x="5209" y="9024"/>
                  </a:lnTo>
                  <a:lnTo>
                    <a:pt x="5282" y="9281"/>
                  </a:lnTo>
                  <a:lnTo>
                    <a:pt x="4915" y="9391"/>
                  </a:lnTo>
                  <a:lnTo>
                    <a:pt x="4512" y="9501"/>
                  </a:lnTo>
                  <a:lnTo>
                    <a:pt x="4365" y="9501"/>
                  </a:lnTo>
                  <a:lnTo>
                    <a:pt x="4218" y="9464"/>
                  </a:lnTo>
                  <a:lnTo>
                    <a:pt x="4072" y="9428"/>
                  </a:lnTo>
                  <a:lnTo>
                    <a:pt x="3962" y="9354"/>
                  </a:lnTo>
                  <a:lnTo>
                    <a:pt x="3852" y="9244"/>
                  </a:lnTo>
                  <a:lnTo>
                    <a:pt x="3778" y="9134"/>
                  </a:lnTo>
                  <a:lnTo>
                    <a:pt x="3742" y="9024"/>
                  </a:lnTo>
                  <a:lnTo>
                    <a:pt x="3778" y="8841"/>
                  </a:lnTo>
                  <a:lnTo>
                    <a:pt x="3815" y="8768"/>
                  </a:lnTo>
                  <a:lnTo>
                    <a:pt x="3778" y="8694"/>
                  </a:lnTo>
                  <a:lnTo>
                    <a:pt x="3888" y="8547"/>
                  </a:lnTo>
                  <a:lnTo>
                    <a:pt x="3962" y="8401"/>
                  </a:lnTo>
                  <a:lnTo>
                    <a:pt x="4108" y="8107"/>
                  </a:lnTo>
                  <a:lnTo>
                    <a:pt x="4255" y="7850"/>
                  </a:lnTo>
                  <a:lnTo>
                    <a:pt x="4439" y="7520"/>
                  </a:lnTo>
                  <a:lnTo>
                    <a:pt x="4475" y="7374"/>
                  </a:lnTo>
                  <a:lnTo>
                    <a:pt x="4512" y="7227"/>
                  </a:lnTo>
                  <a:lnTo>
                    <a:pt x="4475" y="7043"/>
                  </a:lnTo>
                  <a:lnTo>
                    <a:pt x="4439" y="6897"/>
                  </a:lnTo>
                  <a:lnTo>
                    <a:pt x="4328" y="6823"/>
                  </a:lnTo>
                  <a:lnTo>
                    <a:pt x="4218" y="6750"/>
                  </a:lnTo>
                  <a:lnTo>
                    <a:pt x="4108" y="6713"/>
                  </a:lnTo>
                  <a:lnTo>
                    <a:pt x="3962" y="6713"/>
                  </a:lnTo>
                  <a:lnTo>
                    <a:pt x="3705" y="6750"/>
                  </a:lnTo>
                  <a:lnTo>
                    <a:pt x="3485" y="6823"/>
                  </a:lnTo>
                  <a:lnTo>
                    <a:pt x="3191" y="7007"/>
                  </a:lnTo>
                  <a:lnTo>
                    <a:pt x="2935" y="7227"/>
                  </a:lnTo>
                  <a:lnTo>
                    <a:pt x="2751" y="7447"/>
                  </a:lnTo>
                  <a:lnTo>
                    <a:pt x="2568" y="7667"/>
                  </a:lnTo>
                  <a:lnTo>
                    <a:pt x="2494" y="7667"/>
                  </a:lnTo>
                  <a:lnTo>
                    <a:pt x="2421" y="7704"/>
                  </a:lnTo>
                  <a:lnTo>
                    <a:pt x="2348" y="7850"/>
                  </a:lnTo>
                  <a:lnTo>
                    <a:pt x="2348" y="7887"/>
                  </a:lnTo>
                  <a:lnTo>
                    <a:pt x="2348" y="7961"/>
                  </a:lnTo>
                  <a:lnTo>
                    <a:pt x="2384" y="8034"/>
                  </a:lnTo>
                  <a:lnTo>
                    <a:pt x="2458" y="8071"/>
                  </a:lnTo>
                  <a:lnTo>
                    <a:pt x="2568" y="8107"/>
                  </a:lnTo>
                  <a:lnTo>
                    <a:pt x="2678" y="8107"/>
                  </a:lnTo>
                  <a:lnTo>
                    <a:pt x="2788" y="8071"/>
                  </a:lnTo>
                  <a:lnTo>
                    <a:pt x="2861" y="7997"/>
                  </a:lnTo>
                  <a:lnTo>
                    <a:pt x="3191" y="7630"/>
                  </a:lnTo>
                  <a:lnTo>
                    <a:pt x="3338" y="7447"/>
                  </a:lnTo>
                  <a:lnTo>
                    <a:pt x="3521" y="7300"/>
                  </a:lnTo>
                  <a:lnTo>
                    <a:pt x="3742" y="7227"/>
                  </a:lnTo>
                  <a:lnTo>
                    <a:pt x="3962" y="7154"/>
                  </a:lnTo>
                  <a:lnTo>
                    <a:pt x="4035" y="7154"/>
                  </a:lnTo>
                  <a:lnTo>
                    <a:pt x="4035" y="7190"/>
                  </a:lnTo>
                  <a:lnTo>
                    <a:pt x="4035" y="7300"/>
                  </a:lnTo>
                  <a:lnTo>
                    <a:pt x="3925" y="7557"/>
                  </a:lnTo>
                  <a:lnTo>
                    <a:pt x="3668" y="8034"/>
                  </a:lnTo>
                  <a:lnTo>
                    <a:pt x="3558" y="8327"/>
                  </a:lnTo>
                  <a:lnTo>
                    <a:pt x="3485" y="8474"/>
                  </a:lnTo>
                  <a:lnTo>
                    <a:pt x="3411" y="8547"/>
                  </a:lnTo>
                  <a:lnTo>
                    <a:pt x="3301" y="8621"/>
                  </a:lnTo>
                  <a:lnTo>
                    <a:pt x="3301" y="8657"/>
                  </a:lnTo>
                  <a:lnTo>
                    <a:pt x="3265" y="8694"/>
                  </a:lnTo>
                  <a:lnTo>
                    <a:pt x="3118" y="8804"/>
                  </a:lnTo>
                  <a:lnTo>
                    <a:pt x="2935" y="8841"/>
                  </a:lnTo>
                  <a:lnTo>
                    <a:pt x="2751" y="8878"/>
                  </a:lnTo>
                  <a:lnTo>
                    <a:pt x="2531" y="8878"/>
                  </a:lnTo>
                  <a:lnTo>
                    <a:pt x="2348" y="8841"/>
                  </a:lnTo>
                  <a:lnTo>
                    <a:pt x="2164" y="8768"/>
                  </a:lnTo>
                  <a:lnTo>
                    <a:pt x="2018" y="8694"/>
                  </a:lnTo>
                  <a:lnTo>
                    <a:pt x="1871" y="8584"/>
                  </a:lnTo>
                  <a:lnTo>
                    <a:pt x="1724" y="8437"/>
                  </a:lnTo>
                  <a:lnTo>
                    <a:pt x="1651" y="8291"/>
                  </a:lnTo>
                  <a:lnTo>
                    <a:pt x="1577" y="8144"/>
                  </a:lnTo>
                  <a:lnTo>
                    <a:pt x="1504" y="7961"/>
                  </a:lnTo>
                  <a:lnTo>
                    <a:pt x="1504" y="7777"/>
                  </a:lnTo>
                  <a:lnTo>
                    <a:pt x="1504" y="7594"/>
                  </a:lnTo>
                  <a:lnTo>
                    <a:pt x="1504" y="7447"/>
                  </a:lnTo>
                  <a:lnTo>
                    <a:pt x="1577" y="7264"/>
                  </a:lnTo>
                  <a:lnTo>
                    <a:pt x="1614" y="7154"/>
                  </a:lnTo>
                  <a:lnTo>
                    <a:pt x="1651" y="7043"/>
                  </a:lnTo>
                  <a:lnTo>
                    <a:pt x="1614" y="6970"/>
                  </a:lnTo>
                  <a:lnTo>
                    <a:pt x="1687" y="6970"/>
                  </a:lnTo>
                  <a:lnTo>
                    <a:pt x="1944" y="6860"/>
                  </a:lnTo>
                  <a:lnTo>
                    <a:pt x="2201" y="6787"/>
                  </a:lnTo>
                  <a:lnTo>
                    <a:pt x="2788" y="6493"/>
                  </a:lnTo>
                  <a:lnTo>
                    <a:pt x="3375" y="6163"/>
                  </a:lnTo>
                  <a:lnTo>
                    <a:pt x="3815" y="5870"/>
                  </a:lnTo>
                  <a:lnTo>
                    <a:pt x="3998" y="5686"/>
                  </a:lnTo>
                  <a:lnTo>
                    <a:pt x="4145" y="5503"/>
                  </a:lnTo>
                  <a:lnTo>
                    <a:pt x="4292" y="5283"/>
                  </a:lnTo>
                  <a:lnTo>
                    <a:pt x="4402" y="5099"/>
                  </a:lnTo>
                  <a:lnTo>
                    <a:pt x="4475" y="4843"/>
                  </a:lnTo>
                  <a:lnTo>
                    <a:pt x="4512" y="4586"/>
                  </a:lnTo>
                  <a:lnTo>
                    <a:pt x="4512" y="4402"/>
                  </a:lnTo>
                  <a:lnTo>
                    <a:pt x="4475" y="4182"/>
                  </a:lnTo>
                  <a:lnTo>
                    <a:pt x="4365" y="3999"/>
                  </a:lnTo>
                  <a:lnTo>
                    <a:pt x="4292" y="3926"/>
                  </a:lnTo>
                  <a:lnTo>
                    <a:pt x="4218" y="3889"/>
                  </a:lnTo>
                  <a:lnTo>
                    <a:pt x="3962" y="3816"/>
                  </a:lnTo>
                  <a:lnTo>
                    <a:pt x="3742" y="3779"/>
                  </a:lnTo>
                  <a:lnTo>
                    <a:pt x="3485" y="3816"/>
                  </a:lnTo>
                  <a:lnTo>
                    <a:pt x="3228" y="3852"/>
                  </a:lnTo>
                  <a:lnTo>
                    <a:pt x="2935" y="3962"/>
                  </a:lnTo>
                  <a:lnTo>
                    <a:pt x="2678" y="4072"/>
                  </a:lnTo>
                  <a:lnTo>
                    <a:pt x="2164" y="4366"/>
                  </a:lnTo>
                  <a:lnTo>
                    <a:pt x="1504" y="4733"/>
                  </a:lnTo>
                  <a:lnTo>
                    <a:pt x="1211" y="4916"/>
                  </a:lnTo>
                  <a:lnTo>
                    <a:pt x="917" y="5099"/>
                  </a:lnTo>
                  <a:lnTo>
                    <a:pt x="844" y="5173"/>
                  </a:lnTo>
                  <a:lnTo>
                    <a:pt x="807" y="5246"/>
                  </a:lnTo>
                  <a:lnTo>
                    <a:pt x="807" y="5319"/>
                  </a:lnTo>
                  <a:lnTo>
                    <a:pt x="844" y="5356"/>
                  </a:lnTo>
                  <a:lnTo>
                    <a:pt x="880" y="5429"/>
                  </a:lnTo>
                  <a:lnTo>
                    <a:pt x="954" y="5466"/>
                  </a:lnTo>
                  <a:lnTo>
                    <a:pt x="1101" y="5466"/>
                  </a:lnTo>
                  <a:lnTo>
                    <a:pt x="1541" y="5246"/>
                  </a:lnTo>
                  <a:lnTo>
                    <a:pt x="1944" y="4989"/>
                  </a:lnTo>
                  <a:lnTo>
                    <a:pt x="2788" y="4512"/>
                  </a:lnTo>
                  <a:lnTo>
                    <a:pt x="3191" y="4329"/>
                  </a:lnTo>
                  <a:lnTo>
                    <a:pt x="3375" y="4256"/>
                  </a:lnTo>
                  <a:lnTo>
                    <a:pt x="3595" y="4219"/>
                  </a:lnTo>
                  <a:lnTo>
                    <a:pt x="3742" y="4182"/>
                  </a:lnTo>
                  <a:lnTo>
                    <a:pt x="3852" y="4219"/>
                  </a:lnTo>
                  <a:lnTo>
                    <a:pt x="3998" y="4256"/>
                  </a:lnTo>
                  <a:lnTo>
                    <a:pt x="4035" y="4292"/>
                  </a:lnTo>
                  <a:lnTo>
                    <a:pt x="4072" y="4366"/>
                  </a:lnTo>
                  <a:lnTo>
                    <a:pt x="4108" y="4476"/>
                  </a:lnTo>
                  <a:lnTo>
                    <a:pt x="4108" y="4586"/>
                  </a:lnTo>
                  <a:lnTo>
                    <a:pt x="4072" y="4843"/>
                  </a:lnTo>
                  <a:lnTo>
                    <a:pt x="3998" y="5026"/>
                  </a:lnTo>
                  <a:lnTo>
                    <a:pt x="3852" y="5246"/>
                  </a:lnTo>
                  <a:lnTo>
                    <a:pt x="3705" y="5393"/>
                  </a:lnTo>
                  <a:lnTo>
                    <a:pt x="3558" y="5576"/>
                  </a:lnTo>
                  <a:lnTo>
                    <a:pt x="3155" y="5833"/>
                  </a:lnTo>
                  <a:lnTo>
                    <a:pt x="2788" y="6053"/>
                  </a:lnTo>
                  <a:lnTo>
                    <a:pt x="2348" y="6310"/>
                  </a:lnTo>
                  <a:lnTo>
                    <a:pt x="1908" y="6530"/>
                  </a:lnTo>
                  <a:lnTo>
                    <a:pt x="1467" y="6750"/>
                  </a:lnTo>
                  <a:lnTo>
                    <a:pt x="1321" y="6823"/>
                  </a:lnTo>
                  <a:lnTo>
                    <a:pt x="1247" y="6860"/>
                  </a:lnTo>
                  <a:lnTo>
                    <a:pt x="1211" y="6933"/>
                  </a:lnTo>
                  <a:lnTo>
                    <a:pt x="1174" y="6933"/>
                  </a:lnTo>
                  <a:lnTo>
                    <a:pt x="1064" y="6860"/>
                  </a:lnTo>
                  <a:lnTo>
                    <a:pt x="880" y="6713"/>
                  </a:lnTo>
                  <a:lnTo>
                    <a:pt x="697" y="6457"/>
                  </a:lnTo>
                  <a:lnTo>
                    <a:pt x="587" y="6273"/>
                  </a:lnTo>
                  <a:lnTo>
                    <a:pt x="514" y="6053"/>
                  </a:lnTo>
                  <a:lnTo>
                    <a:pt x="477" y="5833"/>
                  </a:lnTo>
                  <a:lnTo>
                    <a:pt x="477" y="5613"/>
                  </a:lnTo>
                  <a:lnTo>
                    <a:pt x="477" y="5356"/>
                  </a:lnTo>
                  <a:lnTo>
                    <a:pt x="550" y="5136"/>
                  </a:lnTo>
                  <a:lnTo>
                    <a:pt x="660" y="4879"/>
                  </a:lnTo>
                  <a:lnTo>
                    <a:pt x="770" y="4659"/>
                  </a:lnTo>
                  <a:lnTo>
                    <a:pt x="917" y="4476"/>
                  </a:lnTo>
                  <a:lnTo>
                    <a:pt x="1101" y="4292"/>
                  </a:lnTo>
                  <a:lnTo>
                    <a:pt x="1504" y="3962"/>
                  </a:lnTo>
                  <a:lnTo>
                    <a:pt x="1908" y="3705"/>
                  </a:lnTo>
                  <a:lnTo>
                    <a:pt x="2384" y="3485"/>
                  </a:lnTo>
                  <a:lnTo>
                    <a:pt x="2458" y="3412"/>
                  </a:lnTo>
                  <a:lnTo>
                    <a:pt x="2494" y="3302"/>
                  </a:lnTo>
                  <a:lnTo>
                    <a:pt x="2568" y="3119"/>
                  </a:lnTo>
                  <a:lnTo>
                    <a:pt x="2715" y="2898"/>
                  </a:lnTo>
                  <a:lnTo>
                    <a:pt x="2898" y="2715"/>
                  </a:lnTo>
                  <a:lnTo>
                    <a:pt x="3045" y="2532"/>
                  </a:lnTo>
                  <a:lnTo>
                    <a:pt x="3228" y="2385"/>
                  </a:lnTo>
                  <a:lnTo>
                    <a:pt x="3448" y="2238"/>
                  </a:lnTo>
                  <a:lnTo>
                    <a:pt x="3632" y="2128"/>
                  </a:lnTo>
                  <a:lnTo>
                    <a:pt x="3852" y="2055"/>
                  </a:lnTo>
                  <a:lnTo>
                    <a:pt x="4108" y="1981"/>
                  </a:lnTo>
                  <a:lnTo>
                    <a:pt x="4328" y="1945"/>
                  </a:lnTo>
                  <a:lnTo>
                    <a:pt x="4549" y="1908"/>
                  </a:lnTo>
                  <a:lnTo>
                    <a:pt x="4695" y="2055"/>
                  </a:lnTo>
                  <a:lnTo>
                    <a:pt x="4879" y="2165"/>
                  </a:lnTo>
                  <a:lnTo>
                    <a:pt x="5135" y="2348"/>
                  </a:lnTo>
                  <a:lnTo>
                    <a:pt x="5356" y="2568"/>
                  </a:lnTo>
                  <a:lnTo>
                    <a:pt x="5466" y="2715"/>
                  </a:lnTo>
                  <a:lnTo>
                    <a:pt x="5539" y="2898"/>
                  </a:lnTo>
                  <a:lnTo>
                    <a:pt x="5649" y="3229"/>
                  </a:lnTo>
                  <a:lnTo>
                    <a:pt x="5722" y="3559"/>
                  </a:lnTo>
                  <a:lnTo>
                    <a:pt x="5686" y="3926"/>
                  </a:lnTo>
                  <a:lnTo>
                    <a:pt x="5612" y="4256"/>
                  </a:lnTo>
                  <a:lnTo>
                    <a:pt x="5466" y="4549"/>
                  </a:lnTo>
                  <a:lnTo>
                    <a:pt x="5062" y="5063"/>
                  </a:lnTo>
                  <a:lnTo>
                    <a:pt x="4879" y="5319"/>
                  </a:lnTo>
                  <a:lnTo>
                    <a:pt x="4732" y="5613"/>
                  </a:lnTo>
                  <a:lnTo>
                    <a:pt x="4659" y="5943"/>
                  </a:lnTo>
                  <a:lnTo>
                    <a:pt x="4659" y="6090"/>
                  </a:lnTo>
                  <a:lnTo>
                    <a:pt x="4659" y="6273"/>
                  </a:lnTo>
                  <a:lnTo>
                    <a:pt x="4695" y="6420"/>
                  </a:lnTo>
                  <a:lnTo>
                    <a:pt x="4769" y="6567"/>
                  </a:lnTo>
                  <a:lnTo>
                    <a:pt x="4805" y="6677"/>
                  </a:lnTo>
                  <a:lnTo>
                    <a:pt x="4915" y="6787"/>
                  </a:lnTo>
                  <a:lnTo>
                    <a:pt x="5135" y="6933"/>
                  </a:lnTo>
                  <a:lnTo>
                    <a:pt x="5392" y="7007"/>
                  </a:lnTo>
                  <a:lnTo>
                    <a:pt x="5649" y="7043"/>
                  </a:lnTo>
                  <a:lnTo>
                    <a:pt x="5942" y="7007"/>
                  </a:lnTo>
                  <a:lnTo>
                    <a:pt x="6199" y="6933"/>
                  </a:lnTo>
                  <a:lnTo>
                    <a:pt x="6456" y="6823"/>
                  </a:lnTo>
                  <a:lnTo>
                    <a:pt x="6676" y="6677"/>
                  </a:lnTo>
                  <a:lnTo>
                    <a:pt x="6896" y="6457"/>
                  </a:lnTo>
                  <a:lnTo>
                    <a:pt x="7043" y="6200"/>
                  </a:lnTo>
                  <a:lnTo>
                    <a:pt x="7226" y="5980"/>
                  </a:lnTo>
                  <a:lnTo>
                    <a:pt x="7667" y="5246"/>
                  </a:lnTo>
                  <a:lnTo>
                    <a:pt x="7887" y="4879"/>
                  </a:lnTo>
                  <a:lnTo>
                    <a:pt x="8107" y="4476"/>
                  </a:lnTo>
                  <a:lnTo>
                    <a:pt x="8143" y="4402"/>
                  </a:lnTo>
                  <a:lnTo>
                    <a:pt x="8107" y="4329"/>
                  </a:lnTo>
                  <a:lnTo>
                    <a:pt x="8070" y="4256"/>
                  </a:lnTo>
                  <a:lnTo>
                    <a:pt x="8033" y="4182"/>
                  </a:lnTo>
                  <a:lnTo>
                    <a:pt x="7777" y="4182"/>
                  </a:lnTo>
                  <a:lnTo>
                    <a:pt x="7703" y="4256"/>
                  </a:lnTo>
                  <a:lnTo>
                    <a:pt x="7520" y="4586"/>
                  </a:lnTo>
                  <a:lnTo>
                    <a:pt x="7300" y="4879"/>
                  </a:lnTo>
                  <a:lnTo>
                    <a:pt x="6933" y="5540"/>
                  </a:lnTo>
                  <a:lnTo>
                    <a:pt x="6749" y="5796"/>
                  </a:lnTo>
                  <a:lnTo>
                    <a:pt x="6566" y="6053"/>
                  </a:lnTo>
                  <a:lnTo>
                    <a:pt x="6383" y="6273"/>
                  </a:lnTo>
                  <a:lnTo>
                    <a:pt x="6126" y="6493"/>
                  </a:lnTo>
                  <a:lnTo>
                    <a:pt x="5942" y="6567"/>
                  </a:lnTo>
                  <a:lnTo>
                    <a:pt x="5796" y="6603"/>
                  </a:lnTo>
                  <a:lnTo>
                    <a:pt x="5612" y="6567"/>
                  </a:lnTo>
                  <a:lnTo>
                    <a:pt x="5466" y="6530"/>
                  </a:lnTo>
                  <a:lnTo>
                    <a:pt x="5319" y="6457"/>
                  </a:lnTo>
                  <a:lnTo>
                    <a:pt x="5209" y="6347"/>
                  </a:lnTo>
                  <a:lnTo>
                    <a:pt x="5135" y="6200"/>
                  </a:lnTo>
                  <a:lnTo>
                    <a:pt x="5099" y="6016"/>
                  </a:lnTo>
                  <a:lnTo>
                    <a:pt x="5135" y="5833"/>
                  </a:lnTo>
                  <a:lnTo>
                    <a:pt x="5172" y="5686"/>
                  </a:lnTo>
                  <a:lnTo>
                    <a:pt x="5356" y="5393"/>
                  </a:lnTo>
                  <a:lnTo>
                    <a:pt x="5759" y="4879"/>
                  </a:lnTo>
                  <a:lnTo>
                    <a:pt x="5906" y="4659"/>
                  </a:lnTo>
                  <a:lnTo>
                    <a:pt x="6016" y="4402"/>
                  </a:lnTo>
                  <a:lnTo>
                    <a:pt x="6126" y="4146"/>
                  </a:lnTo>
                  <a:lnTo>
                    <a:pt x="6163" y="3889"/>
                  </a:lnTo>
                  <a:lnTo>
                    <a:pt x="6163" y="3632"/>
                  </a:lnTo>
                  <a:lnTo>
                    <a:pt x="6163" y="3339"/>
                  </a:lnTo>
                  <a:lnTo>
                    <a:pt x="6089" y="3082"/>
                  </a:lnTo>
                  <a:lnTo>
                    <a:pt x="6016" y="2825"/>
                  </a:lnTo>
                  <a:lnTo>
                    <a:pt x="5832" y="2532"/>
                  </a:lnTo>
                  <a:lnTo>
                    <a:pt x="5576" y="2165"/>
                  </a:lnTo>
                  <a:lnTo>
                    <a:pt x="5429" y="2018"/>
                  </a:lnTo>
                  <a:lnTo>
                    <a:pt x="5282" y="1908"/>
                  </a:lnTo>
                  <a:lnTo>
                    <a:pt x="5099" y="1798"/>
                  </a:lnTo>
                  <a:lnTo>
                    <a:pt x="4915" y="1725"/>
                  </a:lnTo>
                  <a:lnTo>
                    <a:pt x="4915" y="1688"/>
                  </a:lnTo>
                  <a:lnTo>
                    <a:pt x="4915" y="1468"/>
                  </a:lnTo>
                  <a:lnTo>
                    <a:pt x="4989" y="1321"/>
                  </a:lnTo>
                  <a:lnTo>
                    <a:pt x="5062" y="1174"/>
                  </a:lnTo>
                  <a:lnTo>
                    <a:pt x="5172" y="1028"/>
                  </a:lnTo>
                  <a:lnTo>
                    <a:pt x="5319" y="918"/>
                  </a:lnTo>
                  <a:lnTo>
                    <a:pt x="5502" y="844"/>
                  </a:lnTo>
                  <a:lnTo>
                    <a:pt x="5686" y="808"/>
                  </a:lnTo>
                  <a:lnTo>
                    <a:pt x="5869" y="771"/>
                  </a:lnTo>
                  <a:lnTo>
                    <a:pt x="6016" y="771"/>
                  </a:lnTo>
                  <a:lnTo>
                    <a:pt x="6199" y="808"/>
                  </a:lnTo>
                  <a:lnTo>
                    <a:pt x="6529" y="918"/>
                  </a:lnTo>
                  <a:lnTo>
                    <a:pt x="7190" y="1211"/>
                  </a:lnTo>
                  <a:lnTo>
                    <a:pt x="7080" y="1321"/>
                  </a:lnTo>
                  <a:lnTo>
                    <a:pt x="7043" y="1431"/>
                  </a:lnTo>
                  <a:lnTo>
                    <a:pt x="7043" y="1541"/>
                  </a:lnTo>
                  <a:lnTo>
                    <a:pt x="7043" y="1651"/>
                  </a:lnTo>
                  <a:lnTo>
                    <a:pt x="7153" y="1871"/>
                  </a:lnTo>
                  <a:lnTo>
                    <a:pt x="7300" y="2018"/>
                  </a:lnTo>
                  <a:lnTo>
                    <a:pt x="7446" y="2165"/>
                  </a:lnTo>
                  <a:lnTo>
                    <a:pt x="7556" y="2275"/>
                  </a:lnTo>
                  <a:lnTo>
                    <a:pt x="7446" y="2495"/>
                  </a:lnTo>
                  <a:lnTo>
                    <a:pt x="7263" y="3045"/>
                  </a:lnTo>
                  <a:lnTo>
                    <a:pt x="7153" y="3265"/>
                  </a:lnTo>
                  <a:lnTo>
                    <a:pt x="7043" y="3485"/>
                  </a:lnTo>
                  <a:lnTo>
                    <a:pt x="6933" y="3705"/>
                  </a:lnTo>
                  <a:lnTo>
                    <a:pt x="6896" y="3926"/>
                  </a:lnTo>
                  <a:lnTo>
                    <a:pt x="6896" y="3999"/>
                  </a:lnTo>
                  <a:lnTo>
                    <a:pt x="6970" y="4036"/>
                  </a:lnTo>
                  <a:lnTo>
                    <a:pt x="7043" y="4072"/>
                  </a:lnTo>
                  <a:lnTo>
                    <a:pt x="7116" y="4036"/>
                  </a:lnTo>
                  <a:lnTo>
                    <a:pt x="7263" y="3889"/>
                  </a:lnTo>
                  <a:lnTo>
                    <a:pt x="7410" y="3705"/>
                  </a:lnTo>
                  <a:lnTo>
                    <a:pt x="7593" y="3265"/>
                  </a:lnTo>
                  <a:lnTo>
                    <a:pt x="7777" y="2715"/>
                  </a:lnTo>
                  <a:lnTo>
                    <a:pt x="7813" y="2458"/>
                  </a:lnTo>
                  <a:lnTo>
                    <a:pt x="7813" y="2422"/>
                  </a:lnTo>
                  <a:lnTo>
                    <a:pt x="8363" y="2678"/>
                  </a:lnTo>
                  <a:lnTo>
                    <a:pt x="8584" y="2862"/>
                  </a:lnTo>
                  <a:lnTo>
                    <a:pt x="8694" y="3009"/>
                  </a:lnTo>
                  <a:lnTo>
                    <a:pt x="8804" y="3155"/>
                  </a:lnTo>
                  <a:lnTo>
                    <a:pt x="8877" y="3302"/>
                  </a:lnTo>
                  <a:lnTo>
                    <a:pt x="8877" y="3449"/>
                  </a:lnTo>
                  <a:lnTo>
                    <a:pt x="8840" y="3595"/>
                  </a:lnTo>
                  <a:lnTo>
                    <a:pt x="8694" y="3705"/>
                  </a:lnTo>
                  <a:lnTo>
                    <a:pt x="8620" y="3779"/>
                  </a:lnTo>
                  <a:lnTo>
                    <a:pt x="8584" y="3852"/>
                  </a:lnTo>
                  <a:lnTo>
                    <a:pt x="8584" y="3926"/>
                  </a:lnTo>
                  <a:lnTo>
                    <a:pt x="8620" y="3999"/>
                  </a:lnTo>
                  <a:lnTo>
                    <a:pt x="8657" y="4072"/>
                  </a:lnTo>
                  <a:lnTo>
                    <a:pt x="8730" y="4109"/>
                  </a:lnTo>
                  <a:lnTo>
                    <a:pt x="8840" y="4109"/>
                  </a:lnTo>
                  <a:lnTo>
                    <a:pt x="8914" y="4072"/>
                  </a:lnTo>
                  <a:lnTo>
                    <a:pt x="9097" y="3926"/>
                  </a:lnTo>
                  <a:lnTo>
                    <a:pt x="9207" y="3779"/>
                  </a:lnTo>
                  <a:lnTo>
                    <a:pt x="9281" y="3595"/>
                  </a:lnTo>
                  <a:lnTo>
                    <a:pt x="9281" y="3412"/>
                  </a:lnTo>
                  <a:lnTo>
                    <a:pt x="9281" y="3192"/>
                  </a:lnTo>
                  <a:lnTo>
                    <a:pt x="9207" y="3009"/>
                  </a:lnTo>
                  <a:lnTo>
                    <a:pt x="9097" y="2825"/>
                  </a:lnTo>
                  <a:lnTo>
                    <a:pt x="8987" y="2642"/>
                  </a:lnTo>
                  <a:lnTo>
                    <a:pt x="8804" y="2458"/>
                  </a:lnTo>
                  <a:lnTo>
                    <a:pt x="8584" y="2348"/>
                  </a:lnTo>
                  <a:lnTo>
                    <a:pt x="8107" y="2091"/>
                  </a:lnTo>
                  <a:lnTo>
                    <a:pt x="7887" y="1981"/>
                  </a:lnTo>
                  <a:lnTo>
                    <a:pt x="7593" y="1798"/>
                  </a:lnTo>
                  <a:lnTo>
                    <a:pt x="7446" y="1651"/>
                  </a:lnTo>
                  <a:lnTo>
                    <a:pt x="7373" y="1541"/>
                  </a:lnTo>
                  <a:lnTo>
                    <a:pt x="7336" y="1431"/>
                  </a:lnTo>
                  <a:lnTo>
                    <a:pt x="7373" y="1284"/>
                  </a:lnTo>
                  <a:lnTo>
                    <a:pt x="7483" y="1358"/>
                  </a:lnTo>
                  <a:lnTo>
                    <a:pt x="7556" y="1358"/>
                  </a:lnTo>
                  <a:lnTo>
                    <a:pt x="7593" y="1321"/>
                  </a:lnTo>
                  <a:lnTo>
                    <a:pt x="7630" y="1248"/>
                  </a:lnTo>
                  <a:lnTo>
                    <a:pt x="7703" y="1138"/>
                  </a:lnTo>
                  <a:lnTo>
                    <a:pt x="7813" y="954"/>
                  </a:lnTo>
                  <a:lnTo>
                    <a:pt x="7923" y="808"/>
                  </a:lnTo>
                  <a:lnTo>
                    <a:pt x="8107" y="698"/>
                  </a:lnTo>
                  <a:lnTo>
                    <a:pt x="8290" y="624"/>
                  </a:lnTo>
                  <a:lnTo>
                    <a:pt x="8474" y="588"/>
                  </a:lnTo>
                  <a:lnTo>
                    <a:pt x="8694" y="551"/>
                  </a:lnTo>
                  <a:lnTo>
                    <a:pt x="9060" y="514"/>
                  </a:lnTo>
                  <a:close/>
                  <a:moveTo>
                    <a:pt x="13279" y="9318"/>
                  </a:moveTo>
                  <a:lnTo>
                    <a:pt x="13426" y="9428"/>
                  </a:lnTo>
                  <a:lnTo>
                    <a:pt x="13426" y="9464"/>
                  </a:lnTo>
                  <a:lnTo>
                    <a:pt x="13352" y="9464"/>
                  </a:lnTo>
                  <a:lnTo>
                    <a:pt x="13242" y="9538"/>
                  </a:lnTo>
                  <a:lnTo>
                    <a:pt x="12985" y="9868"/>
                  </a:lnTo>
                  <a:lnTo>
                    <a:pt x="12692" y="10198"/>
                  </a:lnTo>
                  <a:lnTo>
                    <a:pt x="12362" y="10492"/>
                  </a:lnTo>
                  <a:lnTo>
                    <a:pt x="12032" y="10748"/>
                  </a:lnTo>
                  <a:lnTo>
                    <a:pt x="11445" y="11078"/>
                  </a:lnTo>
                  <a:lnTo>
                    <a:pt x="10858" y="11409"/>
                  </a:lnTo>
                  <a:lnTo>
                    <a:pt x="10638" y="11372"/>
                  </a:lnTo>
                  <a:lnTo>
                    <a:pt x="10418" y="11299"/>
                  </a:lnTo>
                  <a:lnTo>
                    <a:pt x="10234" y="11188"/>
                  </a:lnTo>
                  <a:lnTo>
                    <a:pt x="10051" y="11078"/>
                  </a:lnTo>
                  <a:lnTo>
                    <a:pt x="10491" y="11005"/>
                  </a:lnTo>
                  <a:lnTo>
                    <a:pt x="10895" y="10858"/>
                  </a:lnTo>
                  <a:lnTo>
                    <a:pt x="11298" y="10675"/>
                  </a:lnTo>
                  <a:lnTo>
                    <a:pt x="11702" y="10492"/>
                  </a:lnTo>
                  <a:lnTo>
                    <a:pt x="12142" y="10235"/>
                  </a:lnTo>
                  <a:lnTo>
                    <a:pt x="12545" y="9941"/>
                  </a:lnTo>
                  <a:lnTo>
                    <a:pt x="12912" y="9648"/>
                  </a:lnTo>
                  <a:lnTo>
                    <a:pt x="13279" y="9318"/>
                  </a:lnTo>
                  <a:close/>
                  <a:moveTo>
                    <a:pt x="13609" y="9648"/>
                  </a:moveTo>
                  <a:lnTo>
                    <a:pt x="13719" y="9795"/>
                  </a:lnTo>
                  <a:lnTo>
                    <a:pt x="13792" y="9978"/>
                  </a:lnTo>
                  <a:lnTo>
                    <a:pt x="13939" y="10345"/>
                  </a:lnTo>
                  <a:lnTo>
                    <a:pt x="13939" y="10602"/>
                  </a:lnTo>
                  <a:lnTo>
                    <a:pt x="13939" y="10858"/>
                  </a:lnTo>
                  <a:lnTo>
                    <a:pt x="13866" y="10968"/>
                  </a:lnTo>
                  <a:lnTo>
                    <a:pt x="13829" y="10932"/>
                  </a:lnTo>
                  <a:lnTo>
                    <a:pt x="13719" y="10932"/>
                  </a:lnTo>
                  <a:lnTo>
                    <a:pt x="13719" y="10968"/>
                  </a:lnTo>
                  <a:lnTo>
                    <a:pt x="13609" y="11188"/>
                  </a:lnTo>
                  <a:lnTo>
                    <a:pt x="12765" y="11299"/>
                  </a:lnTo>
                  <a:lnTo>
                    <a:pt x="12912" y="11188"/>
                  </a:lnTo>
                  <a:lnTo>
                    <a:pt x="13316" y="10895"/>
                  </a:lnTo>
                  <a:lnTo>
                    <a:pt x="13682" y="10565"/>
                  </a:lnTo>
                  <a:lnTo>
                    <a:pt x="13756" y="10492"/>
                  </a:lnTo>
                  <a:lnTo>
                    <a:pt x="13756" y="10381"/>
                  </a:lnTo>
                  <a:lnTo>
                    <a:pt x="13719" y="10308"/>
                  </a:lnTo>
                  <a:lnTo>
                    <a:pt x="13609" y="10271"/>
                  </a:lnTo>
                  <a:lnTo>
                    <a:pt x="13536" y="10271"/>
                  </a:lnTo>
                  <a:lnTo>
                    <a:pt x="13462" y="10308"/>
                  </a:lnTo>
                  <a:lnTo>
                    <a:pt x="13059" y="10638"/>
                  </a:lnTo>
                  <a:lnTo>
                    <a:pt x="12655" y="10968"/>
                  </a:lnTo>
                  <a:lnTo>
                    <a:pt x="12398" y="11152"/>
                  </a:lnTo>
                  <a:lnTo>
                    <a:pt x="12325" y="11225"/>
                  </a:lnTo>
                  <a:lnTo>
                    <a:pt x="12252" y="11372"/>
                  </a:lnTo>
                  <a:lnTo>
                    <a:pt x="11665" y="11409"/>
                  </a:lnTo>
                  <a:lnTo>
                    <a:pt x="11481" y="11445"/>
                  </a:lnTo>
                  <a:lnTo>
                    <a:pt x="11775" y="11299"/>
                  </a:lnTo>
                  <a:lnTo>
                    <a:pt x="12068" y="11115"/>
                  </a:lnTo>
                  <a:lnTo>
                    <a:pt x="12362" y="10932"/>
                  </a:lnTo>
                  <a:lnTo>
                    <a:pt x="12655" y="10748"/>
                  </a:lnTo>
                  <a:lnTo>
                    <a:pt x="12912" y="10492"/>
                  </a:lnTo>
                  <a:lnTo>
                    <a:pt x="13132" y="10271"/>
                  </a:lnTo>
                  <a:lnTo>
                    <a:pt x="13352" y="10015"/>
                  </a:lnTo>
                  <a:lnTo>
                    <a:pt x="13572" y="9721"/>
                  </a:lnTo>
                  <a:lnTo>
                    <a:pt x="13609" y="9648"/>
                  </a:lnTo>
                  <a:close/>
                  <a:moveTo>
                    <a:pt x="9060" y="1"/>
                  </a:moveTo>
                  <a:lnTo>
                    <a:pt x="8804" y="37"/>
                  </a:lnTo>
                  <a:lnTo>
                    <a:pt x="8547" y="37"/>
                  </a:lnTo>
                  <a:lnTo>
                    <a:pt x="8290" y="111"/>
                  </a:lnTo>
                  <a:lnTo>
                    <a:pt x="8033" y="184"/>
                  </a:lnTo>
                  <a:lnTo>
                    <a:pt x="7813" y="294"/>
                  </a:lnTo>
                  <a:lnTo>
                    <a:pt x="7593" y="441"/>
                  </a:lnTo>
                  <a:lnTo>
                    <a:pt x="7410" y="624"/>
                  </a:lnTo>
                  <a:lnTo>
                    <a:pt x="7300" y="844"/>
                  </a:lnTo>
                  <a:lnTo>
                    <a:pt x="6896" y="624"/>
                  </a:lnTo>
                  <a:lnTo>
                    <a:pt x="6493" y="441"/>
                  </a:lnTo>
                  <a:lnTo>
                    <a:pt x="6273" y="367"/>
                  </a:lnTo>
                  <a:lnTo>
                    <a:pt x="6053" y="331"/>
                  </a:lnTo>
                  <a:lnTo>
                    <a:pt x="5612" y="331"/>
                  </a:lnTo>
                  <a:lnTo>
                    <a:pt x="5392" y="404"/>
                  </a:lnTo>
                  <a:lnTo>
                    <a:pt x="5209" y="477"/>
                  </a:lnTo>
                  <a:lnTo>
                    <a:pt x="5025" y="588"/>
                  </a:lnTo>
                  <a:lnTo>
                    <a:pt x="4842" y="734"/>
                  </a:lnTo>
                  <a:lnTo>
                    <a:pt x="4695" y="881"/>
                  </a:lnTo>
                  <a:lnTo>
                    <a:pt x="4585" y="1064"/>
                  </a:lnTo>
                  <a:lnTo>
                    <a:pt x="4512" y="1248"/>
                  </a:lnTo>
                  <a:lnTo>
                    <a:pt x="4475" y="1468"/>
                  </a:lnTo>
                  <a:lnTo>
                    <a:pt x="4182" y="1505"/>
                  </a:lnTo>
                  <a:lnTo>
                    <a:pt x="3888" y="1541"/>
                  </a:lnTo>
                  <a:lnTo>
                    <a:pt x="3595" y="1651"/>
                  </a:lnTo>
                  <a:lnTo>
                    <a:pt x="3338" y="1798"/>
                  </a:lnTo>
                  <a:lnTo>
                    <a:pt x="3081" y="1945"/>
                  </a:lnTo>
                  <a:lnTo>
                    <a:pt x="2861" y="2091"/>
                  </a:lnTo>
                  <a:lnTo>
                    <a:pt x="2641" y="2312"/>
                  </a:lnTo>
                  <a:lnTo>
                    <a:pt x="2421" y="2532"/>
                  </a:lnTo>
                  <a:lnTo>
                    <a:pt x="2238" y="2788"/>
                  </a:lnTo>
                  <a:lnTo>
                    <a:pt x="2091" y="3082"/>
                  </a:lnTo>
                  <a:lnTo>
                    <a:pt x="1981" y="3155"/>
                  </a:lnTo>
                  <a:lnTo>
                    <a:pt x="1834" y="3229"/>
                  </a:lnTo>
                  <a:lnTo>
                    <a:pt x="1504" y="3375"/>
                  </a:lnTo>
                  <a:lnTo>
                    <a:pt x="1211" y="3559"/>
                  </a:lnTo>
                  <a:lnTo>
                    <a:pt x="954" y="3779"/>
                  </a:lnTo>
                  <a:lnTo>
                    <a:pt x="697" y="3999"/>
                  </a:lnTo>
                  <a:lnTo>
                    <a:pt x="477" y="4256"/>
                  </a:lnTo>
                  <a:lnTo>
                    <a:pt x="330" y="4512"/>
                  </a:lnTo>
                  <a:lnTo>
                    <a:pt x="183" y="4769"/>
                  </a:lnTo>
                  <a:lnTo>
                    <a:pt x="73" y="5063"/>
                  </a:lnTo>
                  <a:lnTo>
                    <a:pt x="37" y="5319"/>
                  </a:lnTo>
                  <a:lnTo>
                    <a:pt x="0" y="5613"/>
                  </a:lnTo>
                  <a:lnTo>
                    <a:pt x="0" y="5906"/>
                  </a:lnTo>
                  <a:lnTo>
                    <a:pt x="73" y="6200"/>
                  </a:lnTo>
                  <a:lnTo>
                    <a:pt x="183" y="6493"/>
                  </a:lnTo>
                  <a:lnTo>
                    <a:pt x="294" y="6713"/>
                  </a:lnTo>
                  <a:lnTo>
                    <a:pt x="440" y="6933"/>
                  </a:lnTo>
                  <a:lnTo>
                    <a:pt x="660" y="7117"/>
                  </a:lnTo>
                  <a:lnTo>
                    <a:pt x="880" y="7300"/>
                  </a:lnTo>
                  <a:lnTo>
                    <a:pt x="1064" y="7374"/>
                  </a:lnTo>
                  <a:lnTo>
                    <a:pt x="1027" y="7594"/>
                  </a:lnTo>
                  <a:lnTo>
                    <a:pt x="1027" y="7814"/>
                  </a:lnTo>
                  <a:lnTo>
                    <a:pt x="1064" y="8034"/>
                  </a:lnTo>
                  <a:lnTo>
                    <a:pt x="1101" y="8217"/>
                  </a:lnTo>
                  <a:lnTo>
                    <a:pt x="1174" y="8437"/>
                  </a:lnTo>
                  <a:lnTo>
                    <a:pt x="1284" y="8621"/>
                  </a:lnTo>
                  <a:lnTo>
                    <a:pt x="1431" y="8804"/>
                  </a:lnTo>
                  <a:lnTo>
                    <a:pt x="1614" y="8988"/>
                  </a:lnTo>
                  <a:lnTo>
                    <a:pt x="1797" y="9098"/>
                  </a:lnTo>
                  <a:lnTo>
                    <a:pt x="1981" y="9208"/>
                  </a:lnTo>
                  <a:lnTo>
                    <a:pt x="2201" y="9281"/>
                  </a:lnTo>
                  <a:lnTo>
                    <a:pt x="2421" y="9318"/>
                  </a:lnTo>
                  <a:lnTo>
                    <a:pt x="2641" y="9354"/>
                  </a:lnTo>
                  <a:lnTo>
                    <a:pt x="2861" y="9318"/>
                  </a:lnTo>
                  <a:lnTo>
                    <a:pt x="3081" y="9281"/>
                  </a:lnTo>
                  <a:lnTo>
                    <a:pt x="3301" y="9208"/>
                  </a:lnTo>
                  <a:lnTo>
                    <a:pt x="3375" y="9354"/>
                  </a:lnTo>
                  <a:lnTo>
                    <a:pt x="3448" y="9501"/>
                  </a:lnTo>
                  <a:lnTo>
                    <a:pt x="3595" y="9648"/>
                  </a:lnTo>
                  <a:lnTo>
                    <a:pt x="3742" y="9758"/>
                  </a:lnTo>
                  <a:lnTo>
                    <a:pt x="3925" y="9868"/>
                  </a:lnTo>
                  <a:lnTo>
                    <a:pt x="4108" y="9905"/>
                  </a:lnTo>
                  <a:lnTo>
                    <a:pt x="4292" y="9941"/>
                  </a:lnTo>
                  <a:lnTo>
                    <a:pt x="4475" y="9941"/>
                  </a:lnTo>
                  <a:lnTo>
                    <a:pt x="4842" y="9905"/>
                  </a:lnTo>
                  <a:lnTo>
                    <a:pt x="5246" y="9795"/>
                  </a:lnTo>
                  <a:lnTo>
                    <a:pt x="5686" y="9648"/>
                  </a:lnTo>
                  <a:lnTo>
                    <a:pt x="6163" y="9574"/>
                  </a:lnTo>
                  <a:lnTo>
                    <a:pt x="6603" y="9574"/>
                  </a:lnTo>
                  <a:lnTo>
                    <a:pt x="7080" y="9611"/>
                  </a:lnTo>
                  <a:lnTo>
                    <a:pt x="7446" y="9648"/>
                  </a:lnTo>
                  <a:lnTo>
                    <a:pt x="7630" y="9648"/>
                  </a:lnTo>
                  <a:lnTo>
                    <a:pt x="7813" y="9611"/>
                  </a:lnTo>
                  <a:lnTo>
                    <a:pt x="7960" y="9721"/>
                  </a:lnTo>
                  <a:lnTo>
                    <a:pt x="8143" y="9795"/>
                  </a:lnTo>
                  <a:lnTo>
                    <a:pt x="8327" y="9831"/>
                  </a:lnTo>
                  <a:lnTo>
                    <a:pt x="8547" y="9868"/>
                  </a:lnTo>
                  <a:lnTo>
                    <a:pt x="9024" y="9905"/>
                  </a:lnTo>
                  <a:lnTo>
                    <a:pt x="9391" y="9868"/>
                  </a:lnTo>
                  <a:lnTo>
                    <a:pt x="9501" y="9868"/>
                  </a:lnTo>
                  <a:lnTo>
                    <a:pt x="9354" y="10161"/>
                  </a:lnTo>
                  <a:lnTo>
                    <a:pt x="9317" y="10308"/>
                  </a:lnTo>
                  <a:lnTo>
                    <a:pt x="9281" y="10492"/>
                  </a:lnTo>
                  <a:lnTo>
                    <a:pt x="9317" y="10638"/>
                  </a:lnTo>
                  <a:lnTo>
                    <a:pt x="9354" y="10785"/>
                  </a:lnTo>
                  <a:lnTo>
                    <a:pt x="9464" y="11078"/>
                  </a:lnTo>
                  <a:lnTo>
                    <a:pt x="9647" y="11335"/>
                  </a:lnTo>
                  <a:lnTo>
                    <a:pt x="9831" y="11519"/>
                  </a:lnTo>
                  <a:lnTo>
                    <a:pt x="9977" y="11629"/>
                  </a:lnTo>
                  <a:lnTo>
                    <a:pt x="10198" y="11739"/>
                  </a:lnTo>
                  <a:lnTo>
                    <a:pt x="10381" y="11812"/>
                  </a:lnTo>
                  <a:lnTo>
                    <a:pt x="10821" y="11922"/>
                  </a:lnTo>
                  <a:lnTo>
                    <a:pt x="11298" y="11959"/>
                  </a:lnTo>
                  <a:lnTo>
                    <a:pt x="11775" y="11922"/>
                  </a:lnTo>
                  <a:lnTo>
                    <a:pt x="12215" y="11885"/>
                  </a:lnTo>
                  <a:lnTo>
                    <a:pt x="13095" y="11775"/>
                  </a:lnTo>
                  <a:lnTo>
                    <a:pt x="13939" y="11665"/>
                  </a:lnTo>
                  <a:lnTo>
                    <a:pt x="14343" y="11555"/>
                  </a:lnTo>
                  <a:lnTo>
                    <a:pt x="14746" y="11409"/>
                  </a:lnTo>
                  <a:lnTo>
                    <a:pt x="15076" y="11262"/>
                  </a:lnTo>
                  <a:lnTo>
                    <a:pt x="15370" y="11042"/>
                  </a:lnTo>
                  <a:lnTo>
                    <a:pt x="15626" y="10785"/>
                  </a:lnTo>
                  <a:lnTo>
                    <a:pt x="15847" y="10528"/>
                  </a:lnTo>
                  <a:lnTo>
                    <a:pt x="16030" y="10235"/>
                  </a:lnTo>
                  <a:lnTo>
                    <a:pt x="16213" y="9941"/>
                  </a:lnTo>
                  <a:lnTo>
                    <a:pt x="16360" y="9648"/>
                  </a:lnTo>
                  <a:lnTo>
                    <a:pt x="16433" y="9318"/>
                  </a:lnTo>
                  <a:lnTo>
                    <a:pt x="16507" y="8988"/>
                  </a:lnTo>
                  <a:lnTo>
                    <a:pt x="16543" y="8657"/>
                  </a:lnTo>
                  <a:lnTo>
                    <a:pt x="16507" y="8327"/>
                  </a:lnTo>
                  <a:lnTo>
                    <a:pt x="16470" y="7997"/>
                  </a:lnTo>
                  <a:lnTo>
                    <a:pt x="16690" y="7447"/>
                  </a:lnTo>
                  <a:lnTo>
                    <a:pt x="16837" y="6933"/>
                  </a:lnTo>
                  <a:lnTo>
                    <a:pt x="16910" y="6347"/>
                  </a:lnTo>
                  <a:lnTo>
                    <a:pt x="16910" y="5796"/>
                  </a:lnTo>
                  <a:lnTo>
                    <a:pt x="16837" y="5429"/>
                  </a:lnTo>
                  <a:lnTo>
                    <a:pt x="16727" y="5063"/>
                  </a:lnTo>
                  <a:lnTo>
                    <a:pt x="16654" y="4916"/>
                  </a:lnTo>
                  <a:lnTo>
                    <a:pt x="16543" y="4769"/>
                  </a:lnTo>
                  <a:lnTo>
                    <a:pt x="16397" y="4659"/>
                  </a:lnTo>
                  <a:lnTo>
                    <a:pt x="16250" y="4586"/>
                  </a:lnTo>
                  <a:lnTo>
                    <a:pt x="16250" y="4146"/>
                  </a:lnTo>
                  <a:lnTo>
                    <a:pt x="16177" y="3742"/>
                  </a:lnTo>
                  <a:lnTo>
                    <a:pt x="16030" y="3375"/>
                  </a:lnTo>
                  <a:lnTo>
                    <a:pt x="15773" y="3009"/>
                  </a:lnTo>
                  <a:lnTo>
                    <a:pt x="15626" y="2825"/>
                  </a:lnTo>
                  <a:lnTo>
                    <a:pt x="15443" y="2642"/>
                  </a:lnTo>
                  <a:lnTo>
                    <a:pt x="15223" y="2495"/>
                  </a:lnTo>
                  <a:lnTo>
                    <a:pt x="15003" y="2385"/>
                  </a:lnTo>
                  <a:lnTo>
                    <a:pt x="14746" y="2238"/>
                  </a:lnTo>
                  <a:lnTo>
                    <a:pt x="14526" y="2055"/>
                  </a:lnTo>
                  <a:lnTo>
                    <a:pt x="14379" y="1835"/>
                  </a:lnTo>
                  <a:lnTo>
                    <a:pt x="14233" y="1578"/>
                  </a:lnTo>
                  <a:lnTo>
                    <a:pt x="14123" y="1358"/>
                  </a:lnTo>
                  <a:lnTo>
                    <a:pt x="13976" y="1138"/>
                  </a:lnTo>
                  <a:lnTo>
                    <a:pt x="13829" y="991"/>
                  </a:lnTo>
                  <a:lnTo>
                    <a:pt x="13682" y="808"/>
                  </a:lnTo>
                  <a:lnTo>
                    <a:pt x="13499" y="698"/>
                  </a:lnTo>
                  <a:lnTo>
                    <a:pt x="13279" y="588"/>
                  </a:lnTo>
                  <a:lnTo>
                    <a:pt x="13059" y="514"/>
                  </a:lnTo>
                  <a:lnTo>
                    <a:pt x="12802" y="441"/>
                  </a:lnTo>
                  <a:lnTo>
                    <a:pt x="12362" y="441"/>
                  </a:lnTo>
                  <a:lnTo>
                    <a:pt x="11885" y="477"/>
                  </a:lnTo>
                  <a:lnTo>
                    <a:pt x="11408" y="588"/>
                  </a:lnTo>
                  <a:lnTo>
                    <a:pt x="10968" y="698"/>
                  </a:lnTo>
                  <a:lnTo>
                    <a:pt x="10821" y="514"/>
                  </a:lnTo>
                  <a:lnTo>
                    <a:pt x="10601" y="331"/>
                  </a:lnTo>
                  <a:lnTo>
                    <a:pt x="10381" y="221"/>
                  </a:lnTo>
                  <a:lnTo>
                    <a:pt x="10124" y="147"/>
                  </a:lnTo>
                  <a:lnTo>
                    <a:pt x="9867" y="74"/>
                  </a:lnTo>
                  <a:lnTo>
                    <a:pt x="9574" y="37"/>
                  </a:lnTo>
                  <a:lnTo>
                    <a:pt x="9060" y="1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srgbClr val="A4C2F4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7" name="Shape 317"/>
            <p:cNvSpPr/>
            <p:nvPr/>
          </p:nvSpPr>
          <p:spPr>
            <a:xfrm>
              <a:off x="7121425" y="2437925"/>
              <a:ext cx="246700" cy="315500"/>
            </a:xfrm>
            <a:custGeom>
              <a:avLst/>
              <a:gdLst/>
              <a:ahLst/>
              <a:cxnLst/>
              <a:rect l="0" t="0" r="0" b="0"/>
              <a:pathLst>
                <a:path w="9868" h="12620" extrusionOk="0">
                  <a:moveTo>
                    <a:pt x="4182" y="661"/>
                  </a:moveTo>
                  <a:lnTo>
                    <a:pt x="4182" y="918"/>
                  </a:lnTo>
                  <a:lnTo>
                    <a:pt x="4182" y="1431"/>
                  </a:lnTo>
                  <a:lnTo>
                    <a:pt x="4145" y="2202"/>
                  </a:lnTo>
                  <a:lnTo>
                    <a:pt x="3925" y="2165"/>
                  </a:lnTo>
                  <a:lnTo>
                    <a:pt x="3962" y="2018"/>
                  </a:lnTo>
                  <a:lnTo>
                    <a:pt x="3962" y="1835"/>
                  </a:lnTo>
                  <a:lnTo>
                    <a:pt x="3889" y="1468"/>
                  </a:lnTo>
                  <a:lnTo>
                    <a:pt x="3852" y="1101"/>
                  </a:lnTo>
                  <a:lnTo>
                    <a:pt x="3889" y="918"/>
                  </a:lnTo>
                  <a:lnTo>
                    <a:pt x="3962" y="771"/>
                  </a:lnTo>
                  <a:lnTo>
                    <a:pt x="3999" y="698"/>
                  </a:lnTo>
                  <a:lnTo>
                    <a:pt x="4072" y="661"/>
                  </a:lnTo>
                  <a:close/>
                  <a:moveTo>
                    <a:pt x="1541" y="404"/>
                  </a:moveTo>
                  <a:lnTo>
                    <a:pt x="1578" y="441"/>
                  </a:lnTo>
                  <a:lnTo>
                    <a:pt x="1614" y="514"/>
                  </a:lnTo>
                  <a:lnTo>
                    <a:pt x="1614" y="1138"/>
                  </a:lnTo>
                  <a:lnTo>
                    <a:pt x="1688" y="2202"/>
                  </a:lnTo>
                  <a:lnTo>
                    <a:pt x="1284" y="2238"/>
                  </a:lnTo>
                  <a:lnTo>
                    <a:pt x="1211" y="2238"/>
                  </a:lnTo>
                  <a:lnTo>
                    <a:pt x="1211" y="1871"/>
                  </a:lnTo>
                  <a:lnTo>
                    <a:pt x="1174" y="1505"/>
                  </a:lnTo>
                  <a:lnTo>
                    <a:pt x="1211" y="1211"/>
                  </a:lnTo>
                  <a:lnTo>
                    <a:pt x="1248" y="954"/>
                  </a:lnTo>
                  <a:lnTo>
                    <a:pt x="1358" y="404"/>
                  </a:lnTo>
                  <a:close/>
                  <a:moveTo>
                    <a:pt x="3815" y="2678"/>
                  </a:moveTo>
                  <a:lnTo>
                    <a:pt x="4439" y="2715"/>
                  </a:lnTo>
                  <a:lnTo>
                    <a:pt x="5026" y="2789"/>
                  </a:lnTo>
                  <a:lnTo>
                    <a:pt x="5026" y="2825"/>
                  </a:lnTo>
                  <a:lnTo>
                    <a:pt x="5136" y="3485"/>
                  </a:lnTo>
                  <a:lnTo>
                    <a:pt x="3925" y="3559"/>
                  </a:lnTo>
                  <a:lnTo>
                    <a:pt x="2678" y="3632"/>
                  </a:lnTo>
                  <a:lnTo>
                    <a:pt x="1358" y="3669"/>
                  </a:lnTo>
                  <a:lnTo>
                    <a:pt x="917" y="3706"/>
                  </a:lnTo>
                  <a:lnTo>
                    <a:pt x="477" y="3742"/>
                  </a:lnTo>
                  <a:lnTo>
                    <a:pt x="441" y="3229"/>
                  </a:lnTo>
                  <a:lnTo>
                    <a:pt x="441" y="2972"/>
                  </a:lnTo>
                  <a:lnTo>
                    <a:pt x="404" y="2862"/>
                  </a:lnTo>
                  <a:lnTo>
                    <a:pt x="331" y="2752"/>
                  </a:lnTo>
                  <a:lnTo>
                    <a:pt x="587" y="2789"/>
                  </a:lnTo>
                  <a:lnTo>
                    <a:pt x="807" y="2789"/>
                  </a:lnTo>
                  <a:lnTo>
                    <a:pt x="1284" y="2752"/>
                  </a:lnTo>
                  <a:lnTo>
                    <a:pt x="1945" y="2678"/>
                  </a:lnTo>
                  <a:close/>
                  <a:moveTo>
                    <a:pt x="4916" y="3999"/>
                  </a:moveTo>
                  <a:lnTo>
                    <a:pt x="4989" y="4072"/>
                  </a:lnTo>
                  <a:lnTo>
                    <a:pt x="5136" y="4109"/>
                  </a:lnTo>
                  <a:lnTo>
                    <a:pt x="5209" y="4072"/>
                  </a:lnTo>
                  <a:lnTo>
                    <a:pt x="5246" y="4623"/>
                  </a:lnTo>
                  <a:lnTo>
                    <a:pt x="5209" y="5173"/>
                  </a:lnTo>
                  <a:lnTo>
                    <a:pt x="5173" y="5430"/>
                  </a:lnTo>
                  <a:lnTo>
                    <a:pt x="5099" y="5723"/>
                  </a:lnTo>
                  <a:lnTo>
                    <a:pt x="4989" y="5980"/>
                  </a:lnTo>
                  <a:lnTo>
                    <a:pt x="4806" y="6200"/>
                  </a:lnTo>
                  <a:lnTo>
                    <a:pt x="4659" y="6310"/>
                  </a:lnTo>
                  <a:lnTo>
                    <a:pt x="4476" y="6420"/>
                  </a:lnTo>
                  <a:lnTo>
                    <a:pt x="4292" y="6457"/>
                  </a:lnTo>
                  <a:lnTo>
                    <a:pt x="4072" y="6493"/>
                  </a:lnTo>
                  <a:lnTo>
                    <a:pt x="3632" y="6530"/>
                  </a:lnTo>
                  <a:lnTo>
                    <a:pt x="3265" y="6567"/>
                  </a:lnTo>
                  <a:lnTo>
                    <a:pt x="2605" y="6567"/>
                  </a:lnTo>
                  <a:lnTo>
                    <a:pt x="2642" y="6493"/>
                  </a:lnTo>
                  <a:lnTo>
                    <a:pt x="2678" y="6383"/>
                  </a:lnTo>
                  <a:lnTo>
                    <a:pt x="2788" y="6310"/>
                  </a:lnTo>
                  <a:lnTo>
                    <a:pt x="2825" y="6273"/>
                  </a:lnTo>
                  <a:lnTo>
                    <a:pt x="2825" y="6237"/>
                  </a:lnTo>
                  <a:lnTo>
                    <a:pt x="2788" y="6200"/>
                  </a:lnTo>
                  <a:lnTo>
                    <a:pt x="2715" y="6200"/>
                  </a:lnTo>
                  <a:lnTo>
                    <a:pt x="2605" y="6237"/>
                  </a:lnTo>
                  <a:lnTo>
                    <a:pt x="2458" y="6310"/>
                  </a:lnTo>
                  <a:lnTo>
                    <a:pt x="2348" y="6420"/>
                  </a:lnTo>
                  <a:lnTo>
                    <a:pt x="2311" y="6567"/>
                  </a:lnTo>
                  <a:lnTo>
                    <a:pt x="1724" y="6493"/>
                  </a:lnTo>
                  <a:lnTo>
                    <a:pt x="1541" y="6457"/>
                  </a:lnTo>
                  <a:lnTo>
                    <a:pt x="1688" y="6420"/>
                  </a:lnTo>
                  <a:lnTo>
                    <a:pt x="2055" y="6383"/>
                  </a:lnTo>
                  <a:lnTo>
                    <a:pt x="2201" y="6310"/>
                  </a:lnTo>
                  <a:lnTo>
                    <a:pt x="2275" y="6237"/>
                  </a:lnTo>
                  <a:lnTo>
                    <a:pt x="2311" y="6163"/>
                  </a:lnTo>
                  <a:lnTo>
                    <a:pt x="2311" y="6090"/>
                  </a:lnTo>
                  <a:lnTo>
                    <a:pt x="2275" y="6016"/>
                  </a:lnTo>
                  <a:lnTo>
                    <a:pt x="2238" y="5980"/>
                  </a:lnTo>
                  <a:lnTo>
                    <a:pt x="2201" y="5943"/>
                  </a:lnTo>
                  <a:lnTo>
                    <a:pt x="2055" y="5943"/>
                  </a:lnTo>
                  <a:lnTo>
                    <a:pt x="1981" y="6016"/>
                  </a:lnTo>
                  <a:lnTo>
                    <a:pt x="1798" y="6053"/>
                  </a:lnTo>
                  <a:lnTo>
                    <a:pt x="1394" y="6127"/>
                  </a:lnTo>
                  <a:lnTo>
                    <a:pt x="1138" y="6200"/>
                  </a:lnTo>
                  <a:lnTo>
                    <a:pt x="917" y="6273"/>
                  </a:lnTo>
                  <a:lnTo>
                    <a:pt x="807" y="6200"/>
                  </a:lnTo>
                  <a:lnTo>
                    <a:pt x="697" y="6127"/>
                  </a:lnTo>
                  <a:lnTo>
                    <a:pt x="661" y="5980"/>
                  </a:lnTo>
                  <a:lnTo>
                    <a:pt x="624" y="5870"/>
                  </a:lnTo>
                  <a:lnTo>
                    <a:pt x="624" y="5870"/>
                  </a:lnTo>
                  <a:lnTo>
                    <a:pt x="844" y="5906"/>
                  </a:lnTo>
                  <a:lnTo>
                    <a:pt x="1504" y="5906"/>
                  </a:lnTo>
                  <a:lnTo>
                    <a:pt x="1724" y="5870"/>
                  </a:lnTo>
                  <a:lnTo>
                    <a:pt x="1945" y="5833"/>
                  </a:lnTo>
                  <a:lnTo>
                    <a:pt x="1981" y="5796"/>
                  </a:lnTo>
                  <a:lnTo>
                    <a:pt x="2018" y="5760"/>
                  </a:lnTo>
                  <a:lnTo>
                    <a:pt x="2055" y="5650"/>
                  </a:lnTo>
                  <a:lnTo>
                    <a:pt x="1981" y="5540"/>
                  </a:lnTo>
                  <a:lnTo>
                    <a:pt x="1945" y="5503"/>
                  </a:lnTo>
                  <a:lnTo>
                    <a:pt x="1504" y="5503"/>
                  </a:lnTo>
                  <a:lnTo>
                    <a:pt x="1101" y="5540"/>
                  </a:lnTo>
                  <a:lnTo>
                    <a:pt x="844" y="5576"/>
                  </a:lnTo>
                  <a:lnTo>
                    <a:pt x="587" y="5576"/>
                  </a:lnTo>
                  <a:lnTo>
                    <a:pt x="587" y="5356"/>
                  </a:lnTo>
                  <a:lnTo>
                    <a:pt x="734" y="5430"/>
                  </a:lnTo>
                  <a:lnTo>
                    <a:pt x="881" y="5466"/>
                  </a:lnTo>
                  <a:lnTo>
                    <a:pt x="1211" y="5466"/>
                  </a:lnTo>
                  <a:lnTo>
                    <a:pt x="1541" y="5393"/>
                  </a:lnTo>
                  <a:lnTo>
                    <a:pt x="1835" y="5246"/>
                  </a:lnTo>
                  <a:lnTo>
                    <a:pt x="1871" y="5173"/>
                  </a:lnTo>
                  <a:lnTo>
                    <a:pt x="1908" y="5099"/>
                  </a:lnTo>
                  <a:lnTo>
                    <a:pt x="1908" y="5026"/>
                  </a:lnTo>
                  <a:lnTo>
                    <a:pt x="1871" y="4953"/>
                  </a:lnTo>
                  <a:lnTo>
                    <a:pt x="1835" y="4916"/>
                  </a:lnTo>
                  <a:lnTo>
                    <a:pt x="1761" y="4879"/>
                  </a:lnTo>
                  <a:lnTo>
                    <a:pt x="1724" y="4879"/>
                  </a:lnTo>
                  <a:lnTo>
                    <a:pt x="1614" y="4916"/>
                  </a:lnTo>
                  <a:lnTo>
                    <a:pt x="1358" y="5026"/>
                  </a:lnTo>
                  <a:lnTo>
                    <a:pt x="1101" y="5099"/>
                  </a:lnTo>
                  <a:lnTo>
                    <a:pt x="844" y="5099"/>
                  </a:lnTo>
                  <a:lnTo>
                    <a:pt x="551" y="5063"/>
                  </a:lnTo>
                  <a:lnTo>
                    <a:pt x="551" y="4916"/>
                  </a:lnTo>
                  <a:lnTo>
                    <a:pt x="844" y="4879"/>
                  </a:lnTo>
                  <a:lnTo>
                    <a:pt x="1138" y="4879"/>
                  </a:lnTo>
                  <a:lnTo>
                    <a:pt x="1724" y="4769"/>
                  </a:lnTo>
                  <a:lnTo>
                    <a:pt x="1908" y="4696"/>
                  </a:lnTo>
                  <a:lnTo>
                    <a:pt x="2091" y="4586"/>
                  </a:lnTo>
                  <a:lnTo>
                    <a:pt x="2128" y="4513"/>
                  </a:lnTo>
                  <a:lnTo>
                    <a:pt x="2165" y="4439"/>
                  </a:lnTo>
                  <a:lnTo>
                    <a:pt x="2128" y="4329"/>
                  </a:lnTo>
                  <a:lnTo>
                    <a:pt x="2055" y="4256"/>
                  </a:lnTo>
                  <a:lnTo>
                    <a:pt x="1945" y="4182"/>
                  </a:lnTo>
                  <a:lnTo>
                    <a:pt x="1871" y="4182"/>
                  </a:lnTo>
                  <a:lnTo>
                    <a:pt x="1835" y="4219"/>
                  </a:lnTo>
                  <a:lnTo>
                    <a:pt x="1761" y="4256"/>
                  </a:lnTo>
                  <a:lnTo>
                    <a:pt x="1724" y="4329"/>
                  </a:lnTo>
                  <a:lnTo>
                    <a:pt x="1468" y="4403"/>
                  </a:lnTo>
                  <a:lnTo>
                    <a:pt x="991" y="4476"/>
                  </a:lnTo>
                  <a:lnTo>
                    <a:pt x="551" y="4586"/>
                  </a:lnTo>
                  <a:lnTo>
                    <a:pt x="514" y="4146"/>
                  </a:lnTo>
                  <a:lnTo>
                    <a:pt x="1358" y="4146"/>
                  </a:lnTo>
                  <a:lnTo>
                    <a:pt x="2678" y="4109"/>
                  </a:lnTo>
                  <a:lnTo>
                    <a:pt x="3815" y="4072"/>
                  </a:lnTo>
                  <a:lnTo>
                    <a:pt x="4916" y="3999"/>
                  </a:lnTo>
                  <a:close/>
                  <a:moveTo>
                    <a:pt x="1211" y="1"/>
                  </a:moveTo>
                  <a:lnTo>
                    <a:pt x="1101" y="37"/>
                  </a:lnTo>
                  <a:lnTo>
                    <a:pt x="1028" y="147"/>
                  </a:lnTo>
                  <a:lnTo>
                    <a:pt x="881" y="771"/>
                  </a:lnTo>
                  <a:lnTo>
                    <a:pt x="807" y="1395"/>
                  </a:lnTo>
                  <a:lnTo>
                    <a:pt x="807" y="1835"/>
                  </a:lnTo>
                  <a:lnTo>
                    <a:pt x="807" y="2092"/>
                  </a:lnTo>
                  <a:lnTo>
                    <a:pt x="881" y="2312"/>
                  </a:lnTo>
                  <a:lnTo>
                    <a:pt x="551" y="2385"/>
                  </a:lnTo>
                  <a:lnTo>
                    <a:pt x="367" y="2458"/>
                  </a:lnTo>
                  <a:lnTo>
                    <a:pt x="221" y="2568"/>
                  </a:lnTo>
                  <a:lnTo>
                    <a:pt x="184" y="2605"/>
                  </a:lnTo>
                  <a:lnTo>
                    <a:pt x="147" y="2678"/>
                  </a:lnTo>
                  <a:lnTo>
                    <a:pt x="37" y="2825"/>
                  </a:lnTo>
                  <a:lnTo>
                    <a:pt x="37" y="3009"/>
                  </a:lnTo>
                  <a:lnTo>
                    <a:pt x="37" y="3375"/>
                  </a:lnTo>
                  <a:lnTo>
                    <a:pt x="37" y="3852"/>
                  </a:lnTo>
                  <a:lnTo>
                    <a:pt x="37" y="3889"/>
                  </a:lnTo>
                  <a:lnTo>
                    <a:pt x="0" y="3962"/>
                  </a:lnTo>
                  <a:lnTo>
                    <a:pt x="37" y="4072"/>
                  </a:lnTo>
                  <a:lnTo>
                    <a:pt x="74" y="4439"/>
                  </a:lnTo>
                  <a:lnTo>
                    <a:pt x="110" y="5540"/>
                  </a:lnTo>
                  <a:lnTo>
                    <a:pt x="110" y="5943"/>
                  </a:lnTo>
                  <a:lnTo>
                    <a:pt x="184" y="6127"/>
                  </a:lnTo>
                  <a:lnTo>
                    <a:pt x="257" y="6310"/>
                  </a:lnTo>
                  <a:lnTo>
                    <a:pt x="367" y="6457"/>
                  </a:lnTo>
                  <a:lnTo>
                    <a:pt x="477" y="6567"/>
                  </a:lnTo>
                  <a:lnTo>
                    <a:pt x="624" y="6677"/>
                  </a:lnTo>
                  <a:lnTo>
                    <a:pt x="771" y="6750"/>
                  </a:lnTo>
                  <a:lnTo>
                    <a:pt x="1101" y="6860"/>
                  </a:lnTo>
                  <a:lnTo>
                    <a:pt x="1468" y="6934"/>
                  </a:lnTo>
                  <a:lnTo>
                    <a:pt x="2091" y="7007"/>
                  </a:lnTo>
                  <a:lnTo>
                    <a:pt x="2678" y="7044"/>
                  </a:lnTo>
                  <a:lnTo>
                    <a:pt x="2605" y="7264"/>
                  </a:lnTo>
                  <a:lnTo>
                    <a:pt x="2605" y="7484"/>
                  </a:lnTo>
                  <a:lnTo>
                    <a:pt x="2605" y="7887"/>
                  </a:lnTo>
                  <a:lnTo>
                    <a:pt x="2605" y="8548"/>
                  </a:lnTo>
                  <a:lnTo>
                    <a:pt x="2678" y="9208"/>
                  </a:lnTo>
                  <a:lnTo>
                    <a:pt x="2825" y="10455"/>
                  </a:lnTo>
                  <a:lnTo>
                    <a:pt x="3045" y="11665"/>
                  </a:lnTo>
                  <a:lnTo>
                    <a:pt x="3118" y="11922"/>
                  </a:lnTo>
                  <a:lnTo>
                    <a:pt x="3228" y="12106"/>
                  </a:lnTo>
                  <a:lnTo>
                    <a:pt x="3375" y="12252"/>
                  </a:lnTo>
                  <a:lnTo>
                    <a:pt x="3595" y="12399"/>
                  </a:lnTo>
                  <a:lnTo>
                    <a:pt x="3779" y="12472"/>
                  </a:lnTo>
                  <a:lnTo>
                    <a:pt x="3999" y="12546"/>
                  </a:lnTo>
                  <a:lnTo>
                    <a:pt x="4476" y="12619"/>
                  </a:lnTo>
                  <a:lnTo>
                    <a:pt x="4732" y="12582"/>
                  </a:lnTo>
                  <a:lnTo>
                    <a:pt x="4952" y="12509"/>
                  </a:lnTo>
                  <a:lnTo>
                    <a:pt x="5136" y="12399"/>
                  </a:lnTo>
                  <a:lnTo>
                    <a:pt x="5283" y="12216"/>
                  </a:lnTo>
                  <a:lnTo>
                    <a:pt x="5429" y="12032"/>
                  </a:lnTo>
                  <a:lnTo>
                    <a:pt x="5503" y="11812"/>
                  </a:lnTo>
                  <a:lnTo>
                    <a:pt x="5576" y="11592"/>
                  </a:lnTo>
                  <a:lnTo>
                    <a:pt x="5613" y="11372"/>
                  </a:lnTo>
                  <a:lnTo>
                    <a:pt x="5613" y="11079"/>
                  </a:lnTo>
                  <a:lnTo>
                    <a:pt x="5613" y="10785"/>
                  </a:lnTo>
                  <a:lnTo>
                    <a:pt x="5539" y="10162"/>
                  </a:lnTo>
                  <a:lnTo>
                    <a:pt x="5539" y="9538"/>
                  </a:lnTo>
                  <a:lnTo>
                    <a:pt x="5649" y="8951"/>
                  </a:lnTo>
                  <a:lnTo>
                    <a:pt x="5723" y="8658"/>
                  </a:lnTo>
                  <a:lnTo>
                    <a:pt x="5833" y="8364"/>
                  </a:lnTo>
                  <a:lnTo>
                    <a:pt x="5980" y="8071"/>
                  </a:lnTo>
                  <a:lnTo>
                    <a:pt x="6090" y="7961"/>
                  </a:lnTo>
                  <a:lnTo>
                    <a:pt x="6200" y="7851"/>
                  </a:lnTo>
                  <a:lnTo>
                    <a:pt x="6273" y="7814"/>
                  </a:lnTo>
                  <a:lnTo>
                    <a:pt x="6310" y="7814"/>
                  </a:lnTo>
                  <a:lnTo>
                    <a:pt x="6456" y="7887"/>
                  </a:lnTo>
                  <a:lnTo>
                    <a:pt x="6530" y="7997"/>
                  </a:lnTo>
                  <a:lnTo>
                    <a:pt x="6603" y="8144"/>
                  </a:lnTo>
                  <a:lnTo>
                    <a:pt x="6640" y="8291"/>
                  </a:lnTo>
                  <a:lnTo>
                    <a:pt x="6603" y="8474"/>
                  </a:lnTo>
                  <a:lnTo>
                    <a:pt x="6566" y="8804"/>
                  </a:lnTo>
                  <a:lnTo>
                    <a:pt x="6530" y="9208"/>
                  </a:lnTo>
                  <a:lnTo>
                    <a:pt x="6566" y="9428"/>
                  </a:lnTo>
                  <a:lnTo>
                    <a:pt x="6603" y="9648"/>
                  </a:lnTo>
                  <a:lnTo>
                    <a:pt x="6676" y="9868"/>
                  </a:lnTo>
                  <a:lnTo>
                    <a:pt x="6787" y="10051"/>
                  </a:lnTo>
                  <a:lnTo>
                    <a:pt x="6970" y="10162"/>
                  </a:lnTo>
                  <a:lnTo>
                    <a:pt x="7153" y="10272"/>
                  </a:lnTo>
                  <a:lnTo>
                    <a:pt x="7447" y="10345"/>
                  </a:lnTo>
                  <a:lnTo>
                    <a:pt x="7777" y="10382"/>
                  </a:lnTo>
                  <a:lnTo>
                    <a:pt x="8437" y="10382"/>
                  </a:lnTo>
                  <a:lnTo>
                    <a:pt x="9061" y="10308"/>
                  </a:lnTo>
                  <a:lnTo>
                    <a:pt x="9684" y="10162"/>
                  </a:lnTo>
                  <a:lnTo>
                    <a:pt x="9758" y="10125"/>
                  </a:lnTo>
                  <a:lnTo>
                    <a:pt x="9831" y="10051"/>
                  </a:lnTo>
                  <a:lnTo>
                    <a:pt x="9868" y="9941"/>
                  </a:lnTo>
                  <a:lnTo>
                    <a:pt x="9831" y="9868"/>
                  </a:lnTo>
                  <a:lnTo>
                    <a:pt x="9794" y="9758"/>
                  </a:lnTo>
                  <a:lnTo>
                    <a:pt x="9721" y="9685"/>
                  </a:lnTo>
                  <a:lnTo>
                    <a:pt x="9648" y="9648"/>
                  </a:lnTo>
                  <a:lnTo>
                    <a:pt x="9538" y="9648"/>
                  </a:lnTo>
                  <a:lnTo>
                    <a:pt x="8951" y="9758"/>
                  </a:lnTo>
                  <a:lnTo>
                    <a:pt x="8327" y="9831"/>
                  </a:lnTo>
                  <a:lnTo>
                    <a:pt x="7740" y="9831"/>
                  </a:lnTo>
                  <a:lnTo>
                    <a:pt x="7447" y="9795"/>
                  </a:lnTo>
                  <a:lnTo>
                    <a:pt x="7300" y="9721"/>
                  </a:lnTo>
                  <a:lnTo>
                    <a:pt x="7190" y="9648"/>
                  </a:lnTo>
                  <a:lnTo>
                    <a:pt x="7117" y="9575"/>
                  </a:lnTo>
                  <a:lnTo>
                    <a:pt x="7080" y="9465"/>
                  </a:lnTo>
                  <a:lnTo>
                    <a:pt x="7080" y="9208"/>
                  </a:lnTo>
                  <a:lnTo>
                    <a:pt x="7080" y="8914"/>
                  </a:lnTo>
                  <a:lnTo>
                    <a:pt x="7117" y="8694"/>
                  </a:lnTo>
                  <a:lnTo>
                    <a:pt x="7153" y="8474"/>
                  </a:lnTo>
                  <a:lnTo>
                    <a:pt x="7153" y="8254"/>
                  </a:lnTo>
                  <a:lnTo>
                    <a:pt x="7117" y="8034"/>
                  </a:lnTo>
                  <a:lnTo>
                    <a:pt x="7043" y="7851"/>
                  </a:lnTo>
                  <a:lnTo>
                    <a:pt x="6970" y="7667"/>
                  </a:lnTo>
                  <a:lnTo>
                    <a:pt x="6823" y="7520"/>
                  </a:lnTo>
                  <a:lnTo>
                    <a:pt x="6676" y="7410"/>
                  </a:lnTo>
                  <a:lnTo>
                    <a:pt x="6530" y="7337"/>
                  </a:lnTo>
                  <a:lnTo>
                    <a:pt x="6383" y="7300"/>
                  </a:lnTo>
                  <a:lnTo>
                    <a:pt x="6200" y="7300"/>
                  </a:lnTo>
                  <a:lnTo>
                    <a:pt x="6016" y="7337"/>
                  </a:lnTo>
                  <a:lnTo>
                    <a:pt x="5833" y="7447"/>
                  </a:lnTo>
                  <a:lnTo>
                    <a:pt x="5649" y="7594"/>
                  </a:lnTo>
                  <a:lnTo>
                    <a:pt x="5503" y="7814"/>
                  </a:lnTo>
                  <a:lnTo>
                    <a:pt x="5393" y="8034"/>
                  </a:lnTo>
                  <a:lnTo>
                    <a:pt x="5283" y="8291"/>
                  </a:lnTo>
                  <a:lnTo>
                    <a:pt x="5136" y="8768"/>
                  </a:lnTo>
                  <a:lnTo>
                    <a:pt x="5026" y="9281"/>
                  </a:lnTo>
                  <a:lnTo>
                    <a:pt x="4989" y="9795"/>
                  </a:lnTo>
                  <a:lnTo>
                    <a:pt x="5026" y="10308"/>
                  </a:lnTo>
                  <a:lnTo>
                    <a:pt x="5062" y="10858"/>
                  </a:lnTo>
                  <a:lnTo>
                    <a:pt x="5062" y="11372"/>
                  </a:lnTo>
                  <a:lnTo>
                    <a:pt x="5062" y="11519"/>
                  </a:lnTo>
                  <a:lnTo>
                    <a:pt x="5026" y="11665"/>
                  </a:lnTo>
                  <a:lnTo>
                    <a:pt x="4952" y="11775"/>
                  </a:lnTo>
                  <a:lnTo>
                    <a:pt x="4879" y="11886"/>
                  </a:lnTo>
                  <a:lnTo>
                    <a:pt x="4769" y="11959"/>
                  </a:lnTo>
                  <a:lnTo>
                    <a:pt x="4659" y="12032"/>
                  </a:lnTo>
                  <a:lnTo>
                    <a:pt x="4512" y="12069"/>
                  </a:lnTo>
                  <a:lnTo>
                    <a:pt x="4366" y="12069"/>
                  </a:lnTo>
                  <a:lnTo>
                    <a:pt x="4109" y="11996"/>
                  </a:lnTo>
                  <a:lnTo>
                    <a:pt x="3815" y="11922"/>
                  </a:lnTo>
                  <a:lnTo>
                    <a:pt x="3705" y="11849"/>
                  </a:lnTo>
                  <a:lnTo>
                    <a:pt x="3595" y="11739"/>
                  </a:lnTo>
                  <a:lnTo>
                    <a:pt x="3559" y="11592"/>
                  </a:lnTo>
                  <a:lnTo>
                    <a:pt x="3522" y="11445"/>
                  </a:lnTo>
                  <a:lnTo>
                    <a:pt x="3302" y="10272"/>
                  </a:lnTo>
                  <a:lnTo>
                    <a:pt x="3155" y="9061"/>
                  </a:lnTo>
                  <a:lnTo>
                    <a:pt x="3045" y="7887"/>
                  </a:lnTo>
                  <a:lnTo>
                    <a:pt x="3045" y="7484"/>
                  </a:lnTo>
                  <a:lnTo>
                    <a:pt x="3008" y="7264"/>
                  </a:lnTo>
                  <a:lnTo>
                    <a:pt x="2935" y="7044"/>
                  </a:lnTo>
                  <a:lnTo>
                    <a:pt x="3375" y="7044"/>
                  </a:lnTo>
                  <a:lnTo>
                    <a:pt x="3779" y="7007"/>
                  </a:lnTo>
                  <a:lnTo>
                    <a:pt x="4219" y="6970"/>
                  </a:lnTo>
                  <a:lnTo>
                    <a:pt x="4622" y="6860"/>
                  </a:lnTo>
                  <a:lnTo>
                    <a:pt x="4806" y="6787"/>
                  </a:lnTo>
                  <a:lnTo>
                    <a:pt x="4952" y="6677"/>
                  </a:lnTo>
                  <a:lnTo>
                    <a:pt x="5099" y="6603"/>
                  </a:lnTo>
                  <a:lnTo>
                    <a:pt x="5209" y="6493"/>
                  </a:lnTo>
                  <a:lnTo>
                    <a:pt x="5429" y="6200"/>
                  </a:lnTo>
                  <a:lnTo>
                    <a:pt x="5539" y="5906"/>
                  </a:lnTo>
                  <a:lnTo>
                    <a:pt x="5649" y="5576"/>
                  </a:lnTo>
                  <a:lnTo>
                    <a:pt x="5723" y="5210"/>
                  </a:lnTo>
                  <a:lnTo>
                    <a:pt x="5723" y="4806"/>
                  </a:lnTo>
                  <a:lnTo>
                    <a:pt x="5686" y="4036"/>
                  </a:lnTo>
                  <a:lnTo>
                    <a:pt x="5649" y="3559"/>
                  </a:lnTo>
                  <a:lnTo>
                    <a:pt x="5576" y="3082"/>
                  </a:lnTo>
                  <a:lnTo>
                    <a:pt x="5539" y="2789"/>
                  </a:lnTo>
                  <a:lnTo>
                    <a:pt x="5503" y="2678"/>
                  </a:lnTo>
                  <a:lnTo>
                    <a:pt x="5466" y="2568"/>
                  </a:lnTo>
                  <a:lnTo>
                    <a:pt x="5429" y="2422"/>
                  </a:lnTo>
                  <a:lnTo>
                    <a:pt x="5356" y="2348"/>
                  </a:lnTo>
                  <a:lnTo>
                    <a:pt x="5173" y="2238"/>
                  </a:lnTo>
                  <a:lnTo>
                    <a:pt x="5026" y="2202"/>
                  </a:lnTo>
                  <a:lnTo>
                    <a:pt x="4916" y="2202"/>
                  </a:lnTo>
                  <a:lnTo>
                    <a:pt x="4879" y="2238"/>
                  </a:lnTo>
                  <a:lnTo>
                    <a:pt x="4586" y="2238"/>
                  </a:lnTo>
                  <a:lnTo>
                    <a:pt x="4622" y="808"/>
                  </a:lnTo>
                  <a:lnTo>
                    <a:pt x="4586" y="551"/>
                  </a:lnTo>
                  <a:lnTo>
                    <a:pt x="4549" y="441"/>
                  </a:lnTo>
                  <a:lnTo>
                    <a:pt x="4512" y="331"/>
                  </a:lnTo>
                  <a:lnTo>
                    <a:pt x="4439" y="258"/>
                  </a:lnTo>
                  <a:lnTo>
                    <a:pt x="4329" y="221"/>
                  </a:lnTo>
                  <a:lnTo>
                    <a:pt x="4219" y="184"/>
                  </a:lnTo>
                  <a:lnTo>
                    <a:pt x="4072" y="221"/>
                  </a:lnTo>
                  <a:lnTo>
                    <a:pt x="3815" y="331"/>
                  </a:lnTo>
                  <a:lnTo>
                    <a:pt x="3705" y="404"/>
                  </a:lnTo>
                  <a:lnTo>
                    <a:pt x="3632" y="514"/>
                  </a:lnTo>
                  <a:lnTo>
                    <a:pt x="3522" y="734"/>
                  </a:lnTo>
                  <a:lnTo>
                    <a:pt x="3449" y="991"/>
                  </a:lnTo>
                  <a:lnTo>
                    <a:pt x="3485" y="1321"/>
                  </a:lnTo>
                  <a:lnTo>
                    <a:pt x="3522" y="1651"/>
                  </a:lnTo>
                  <a:lnTo>
                    <a:pt x="3559" y="1908"/>
                  </a:lnTo>
                  <a:lnTo>
                    <a:pt x="3669" y="2165"/>
                  </a:lnTo>
                  <a:lnTo>
                    <a:pt x="2091" y="2165"/>
                  </a:lnTo>
                  <a:lnTo>
                    <a:pt x="2055" y="1358"/>
                  </a:lnTo>
                  <a:lnTo>
                    <a:pt x="2018" y="514"/>
                  </a:lnTo>
                  <a:lnTo>
                    <a:pt x="2018" y="368"/>
                  </a:lnTo>
                  <a:lnTo>
                    <a:pt x="1945" y="221"/>
                  </a:lnTo>
                  <a:lnTo>
                    <a:pt x="1871" y="147"/>
                  </a:lnTo>
                  <a:lnTo>
                    <a:pt x="1761" y="74"/>
                  </a:lnTo>
                  <a:lnTo>
                    <a:pt x="1651" y="37"/>
                  </a:lnTo>
                  <a:lnTo>
                    <a:pt x="1504" y="1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srgbClr val="A4C2F4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8" name="Shape 318"/>
            <p:cNvSpPr/>
            <p:nvPr/>
          </p:nvSpPr>
          <p:spPr>
            <a:xfrm>
              <a:off x="6062250" y="3853825"/>
              <a:ext cx="332900" cy="376025"/>
            </a:xfrm>
            <a:custGeom>
              <a:avLst/>
              <a:gdLst/>
              <a:ahLst/>
              <a:cxnLst/>
              <a:rect l="0" t="0" r="0" b="0"/>
              <a:pathLst>
                <a:path w="13316" h="15041" extrusionOk="0">
                  <a:moveTo>
                    <a:pt x="5466" y="1"/>
                  </a:moveTo>
                  <a:lnTo>
                    <a:pt x="5466" y="38"/>
                  </a:lnTo>
                  <a:lnTo>
                    <a:pt x="5576" y="1248"/>
                  </a:lnTo>
                  <a:lnTo>
                    <a:pt x="5612" y="1321"/>
                  </a:lnTo>
                  <a:lnTo>
                    <a:pt x="5649" y="1395"/>
                  </a:lnTo>
                  <a:lnTo>
                    <a:pt x="5759" y="1431"/>
                  </a:lnTo>
                  <a:lnTo>
                    <a:pt x="5833" y="1395"/>
                  </a:lnTo>
                  <a:lnTo>
                    <a:pt x="6713" y="881"/>
                  </a:lnTo>
                  <a:lnTo>
                    <a:pt x="6713" y="881"/>
                  </a:lnTo>
                  <a:lnTo>
                    <a:pt x="6640" y="1285"/>
                  </a:lnTo>
                  <a:lnTo>
                    <a:pt x="6603" y="1652"/>
                  </a:lnTo>
                  <a:lnTo>
                    <a:pt x="6603" y="2055"/>
                  </a:lnTo>
                  <a:lnTo>
                    <a:pt x="6640" y="2459"/>
                  </a:lnTo>
                  <a:lnTo>
                    <a:pt x="6676" y="2569"/>
                  </a:lnTo>
                  <a:lnTo>
                    <a:pt x="6750" y="2605"/>
                  </a:lnTo>
                  <a:lnTo>
                    <a:pt x="6823" y="2642"/>
                  </a:lnTo>
                  <a:lnTo>
                    <a:pt x="6896" y="2679"/>
                  </a:lnTo>
                  <a:lnTo>
                    <a:pt x="6970" y="2642"/>
                  </a:lnTo>
                  <a:lnTo>
                    <a:pt x="7043" y="2605"/>
                  </a:lnTo>
                  <a:lnTo>
                    <a:pt x="7080" y="2532"/>
                  </a:lnTo>
                  <a:lnTo>
                    <a:pt x="7080" y="2459"/>
                  </a:lnTo>
                  <a:lnTo>
                    <a:pt x="7043" y="2275"/>
                  </a:lnTo>
                  <a:lnTo>
                    <a:pt x="7006" y="1835"/>
                  </a:lnTo>
                  <a:lnTo>
                    <a:pt x="7043" y="1395"/>
                  </a:lnTo>
                  <a:lnTo>
                    <a:pt x="7116" y="955"/>
                  </a:lnTo>
                  <a:lnTo>
                    <a:pt x="7226" y="514"/>
                  </a:lnTo>
                  <a:lnTo>
                    <a:pt x="7190" y="404"/>
                  </a:lnTo>
                  <a:lnTo>
                    <a:pt x="7153" y="294"/>
                  </a:lnTo>
                  <a:lnTo>
                    <a:pt x="7043" y="258"/>
                  </a:lnTo>
                  <a:lnTo>
                    <a:pt x="6933" y="294"/>
                  </a:lnTo>
                  <a:lnTo>
                    <a:pt x="5906" y="918"/>
                  </a:lnTo>
                  <a:lnTo>
                    <a:pt x="5869" y="698"/>
                  </a:lnTo>
                  <a:lnTo>
                    <a:pt x="5796" y="478"/>
                  </a:lnTo>
                  <a:lnTo>
                    <a:pt x="5686" y="221"/>
                  </a:lnTo>
                  <a:lnTo>
                    <a:pt x="5576" y="1"/>
                  </a:lnTo>
                  <a:close/>
                  <a:moveTo>
                    <a:pt x="8840" y="3816"/>
                  </a:moveTo>
                  <a:lnTo>
                    <a:pt x="8730" y="3852"/>
                  </a:lnTo>
                  <a:lnTo>
                    <a:pt x="8657" y="3926"/>
                  </a:lnTo>
                  <a:lnTo>
                    <a:pt x="8510" y="4146"/>
                  </a:lnTo>
                  <a:lnTo>
                    <a:pt x="8364" y="4293"/>
                  </a:lnTo>
                  <a:lnTo>
                    <a:pt x="8143" y="4476"/>
                  </a:lnTo>
                  <a:lnTo>
                    <a:pt x="7997" y="4659"/>
                  </a:lnTo>
                  <a:lnTo>
                    <a:pt x="7997" y="4733"/>
                  </a:lnTo>
                  <a:lnTo>
                    <a:pt x="7997" y="4769"/>
                  </a:lnTo>
                  <a:lnTo>
                    <a:pt x="8033" y="4806"/>
                  </a:lnTo>
                  <a:lnTo>
                    <a:pt x="8070" y="4843"/>
                  </a:lnTo>
                  <a:lnTo>
                    <a:pt x="8253" y="4843"/>
                  </a:lnTo>
                  <a:lnTo>
                    <a:pt x="8400" y="4806"/>
                  </a:lnTo>
                  <a:lnTo>
                    <a:pt x="8547" y="4733"/>
                  </a:lnTo>
                  <a:lnTo>
                    <a:pt x="8694" y="4659"/>
                  </a:lnTo>
                  <a:lnTo>
                    <a:pt x="8914" y="4403"/>
                  </a:lnTo>
                  <a:lnTo>
                    <a:pt x="9097" y="4146"/>
                  </a:lnTo>
                  <a:lnTo>
                    <a:pt x="9134" y="4073"/>
                  </a:lnTo>
                  <a:lnTo>
                    <a:pt x="9134" y="3963"/>
                  </a:lnTo>
                  <a:lnTo>
                    <a:pt x="9097" y="3889"/>
                  </a:lnTo>
                  <a:lnTo>
                    <a:pt x="9024" y="3852"/>
                  </a:lnTo>
                  <a:lnTo>
                    <a:pt x="8914" y="3816"/>
                  </a:lnTo>
                  <a:close/>
                  <a:moveTo>
                    <a:pt x="147" y="2972"/>
                  </a:moveTo>
                  <a:lnTo>
                    <a:pt x="73" y="3009"/>
                  </a:lnTo>
                  <a:lnTo>
                    <a:pt x="37" y="3082"/>
                  </a:lnTo>
                  <a:lnTo>
                    <a:pt x="0" y="3229"/>
                  </a:lnTo>
                  <a:lnTo>
                    <a:pt x="37" y="3559"/>
                  </a:lnTo>
                  <a:lnTo>
                    <a:pt x="110" y="4073"/>
                  </a:lnTo>
                  <a:lnTo>
                    <a:pt x="220" y="4549"/>
                  </a:lnTo>
                  <a:lnTo>
                    <a:pt x="257" y="4623"/>
                  </a:lnTo>
                  <a:lnTo>
                    <a:pt x="330" y="4696"/>
                  </a:lnTo>
                  <a:lnTo>
                    <a:pt x="514" y="4696"/>
                  </a:lnTo>
                  <a:lnTo>
                    <a:pt x="1174" y="4219"/>
                  </a:lnTo>
                  <a:lnTo>
                    <a:pt x="1247" y="4843"/>
                  </a:lnTo>
                  <a:lnTo>
                    <a:pt x="1284" y="4990"/>
                  </a:lnTo>
                  <a:lnTo>
                    <a:pt x="1321" y="5173"/>
                  </a:lnTo>
                  <a:lnTo>
                    <a:pt x="1394" y="5320"/>
                  </a:lnTo>
                  <a:lnTo>
                    <a:pt x="1431" y="5356"/>
                  </a:lnTo>
                  <a:lnTo>
                    <a:pt x="1541" y="5393"/>
                  </a:lnTo>
                  <a:lnTo>
                    <a:pt x="1614" y="5393"/>
                  </a:lnTo>
                  <a:lnTo>
                    <a:pt x="1687" y="5356"/>
                  </a:lnTo>
                  <a:lnTo>
                    <a:pt x="1724" y="5320"/>
                  </a:lnTo>
                  <a:lnTo>
                    <a:pt x="1761" y="5246"/>
                  </a:lnTo>
                  <a:lnTo>
                    <a:pt x="1761" y="5173"/>
                  </a:lnTo>
                  <a:lnTo>
                    <a:pt x="1724" y="5063"/>
                  </a:lnTo>
                  <a:lnTo>
                    <a:pt x="1724" y="5026"/>
                  </a:lnTo>
                  <a:lnTo>
                    <a:pt x="1687" y="4953"/>
                  </a:lnTo>
                  <a:lnTo>
                    <a:pt x="1651" y="4549"/>
                  </a:lnTo>
                  <a:lnTo>
                    <a:pt x="1614" y="4183"/>
                  </a:lnTo>
                  <a:lnTo>
                    <a:pt x="1577" y="3816"/>
                  </a:lnTo>
                  <a:lnTo>
                    <a:pt x="1577" y="3706"/>
                  </a:lnTo>
                  <a:lnTo>
                    <a:pt x="1467" y="3632"/>
                  </a:lnTo>
                  <a:lnTo>
                    <a:pt x="1357" y="3632"/>
                  </a:lnTo>
                  <a:lnTo>
                    <a:pt x="1247" y="3669"/>
                  </a:lnTo>
                  <a:lnTo>
                    <a:pt x="880" y="3889"/>
                  </a:lnTo>
                  <a:lnTo>
                    <a:pt x="550" y="4146"/>
                  </a:lnTo>
                  <a:lnTo>
                    <a:pt x="330" y="3302"/>
                  </a:lnTo>
                  <a:lnTo>
                    <a:pt x="294" y="3082"/>
                  </a:lnTo>
                  <a:lnTo>
                    <a:pt x="220" y="2972"/>
                  </a:lnTo>
                  <a:close/>
                  <a:moveTo>
                    <a:pt x="8400" y="2679"/>
                  </a:moveTo>
                  <a:lnTo>
                    <a:pt x="10124" y="5173"/>
                  </a:lnTo>
                  <a:lnTo>
                    <a:pt x="10161" y="5210"/>
                  </a:lnTo>
                  <a:lnTo>
                    <a:pt x="10124" y="5246"/>
                  </a:lnTo>
                  <a:lnTo>
                    <a:pt x="9684" y="5613"/>
                  </a:lnTo>
                  <a:lnTo>
                    <a:pt x="9207" y="6017"/>
                  </a:lnTo>
                  <a:lnTo>
                    <a:pt x="8804" y="6310"/>
                  </a:lnTo>
                  <a:lnTo>
                    <a:pt x="8584" y="6017"/>
                  </a:lnTo>
                  <a:lnTo>
                    <a:pt x="6970" y="3852"/>
                  </a:lnTo>
                  <a:lnTo>
                    <a:pt x="7703" y="3339"/>
                  </a:lnTo>
                  <a:lnTo>
                    <a:pt x="8033" y="3045"/>
                  </a:lnTo>
                  <a:lnTo>
                    <a:pt x="8364" y="2752"/>
                  </a:lnTo>
                  <a:lnTo>
                    <a:pt x="8400" y="2679"/>
                  </a:lnTo>
                  <a:close/>
                  <a:moveTo>
                    <a:pt x="2494" y="7227"/>
                  </a:moveTo>
                  <a:lnTo>
                    <a:pt x="2421" y="7301"/>
                  </a:lnTo>
                  <a:lnTo>
                    <a:pt x="2421" y="7411"/>
                  </a:lnTo>
                  <a:lnTo>
                    <a:pt x="2678" y="7887"/>
                  </a:lnTo>
                  <a:lnTo>
                    <a:pt x="2494" y="8034"/>
                  </a:lnTo>
                  <a:lnTo>
                    <a:pt x="2458" y="8108"/>
                  </a:lnTo>
                  <a:lnTo>
                    <a:pt x="2421" y="8218"/>
                  </a:lnTo>
                  <a:lnTo>
                    <a:pt x="2421" y="8291"/>
                  </a:lnTo>
                  <a:lnTo>
                    <a:pt x="2494" y="8328"/>
                  </a:lnTo>
                  <a:lnTo>
                    <a:pt x="2605" y="8364"/>
                  </a:lnTo>
                  <a:lnTo>
                    <a:pt x="2678" y="8328"/>
                  </a:lnTo>
                  <a:lnTo>
                    <a:pt x="2861" y="8254"/>
                  </a:lnTo>
                  <a:lnTo>
                    <a:pt x="2935" y="8364"/>
                  </a:lnTo>
                  <a:lnTo>
                    <a:pt x="3155" y="8694"/>
                  </a:lnTo>
                  <a:lnTo>
                    <a:pt x="3301" y="8841"/>
                  </a:lnTo>
                  <a:lnTo>
                    <a:pt x="3375" y="8878"/>
                  </a:lnTo>
                  <a:lnTo>
                    <a:pt x="3485" y="8915"/>
                  </a:lnTo>
                  <a:lnTo>
                    <a:pt x="3558" y="8878"/>
                  </a:lnTo>
                  <a:lnTo>
                    <a:pt x="3595" y="8804"/>
                  </a:lnTo>
                  <a:lnTo>
                    <a:pt x="3632" y="8731"/>
                  </a:lnTo>
                  <a:lnTo>
                    <a:pt x="3595" y="8621"/>
                  </a:lnTo>
                  <a:lnTo>
                    <a:pt x="3558" y="8438"/>
                  </a:lnTo>
                  <a:lnTo>
                    <a:pt x="3301" y="8108"/>
                  </a:lnTo>
                  <a:lnTo>
                    <a:pt x="3228" y="7997"/>
                  </a:lnTo>
                  <a:lnTo>
                    <a:pt x="3558" y="7704"/>
                  </a:lnTo>
                  <a:lnTo>
                    <a:pt x="3595" y="7594"/>
                  </a:lnTo>
                  <a:lnTo>
                    <a:pt x="3595" y="7484"/>
                  </a:lnTo>
                  <a:lnTo>
                    <a:pt x="3558" y="7411"/>
                  </a:lnTo>
                  <a:lnTo>
                    <a:pt x="3485" y="7374"/>
                  </a:lnTo>
                  <a:lnTo>
                    <a:pt x="3412" y="7337"/>
                  </a:lnTo>
                  <a:lnTo>
                    <a:pt x="3338" y="7337"/>
                  </a:lnTo>
                  <a:lnTo>
                    <a:pt x="3228" y="7411"/>
                  </a:lnTo>
                  <a:lnTo>
                    <a:pt x="2971" y="7631"/>
                  </a:lnTo>
                  <a:lnTo>
                    <a:pt x="2641" y="7264"/>
                  </a:lnTo>
                  <a:lnTo>
                    <a:pt x="2568" y="7227"/>
                  </a:lnTo>
                  <a:close/>
                  <a:moveTo>
                    <a:pt x="3191" y="6090"/>
                  </a:moveTo>
                  <a:lnTo>
                    <a:pt x="3595" y="6860"/>
                  </a:lnTo>
                  <a:lnTo>
                    <a:pt x="3998" y="7594"/>
                  </a:lnTo>
                  <a:lnTo>
                    <a:pt x="4439" y="8328"/>
                  </a:lnTo>
                  <a:lnTo>
                    <a:pt x="4915" y="9025"/>
                  </a:lnTo>
                  <a:lnTo>
                    <a:pt x="4769" y="9098"/>
                  </a:lnTo>
                  <a:lnTo>
                    <a:pt x="4622" y="9171"/>
                  </a:lnTo>
                  <a:lnTo>
                    <a:pt x="4365" y="9355"/>
                  </a:lnTo>
                  <a:lnTo>
                    <a:pt x="3778" y="9721"/>
                  </a:lnTo>
                  <a:lnTo>
                    <a:pt x="3522" y="9905"/>
                  </a:lnTo>
                  <a:lnTo>
                    <a:pt x="3412" y="10015"/>
                  </a:lnTo>
                  <a:lnTo>
                    <a:pt x="3265" y="10052"/>
                  </a:lnTo>
                  <a:lnTo>
                    <a:pt x="3228" y="10052"/>
                  </a:lnTo>
                  <a:lnTo>
                    <a:pt x="3191" y="10088"/>
                  </a:lnTo>
                  <a:lnTo>
                    <a:pt x="3191" y="10162"/>
                  </a:lnTo>
                  <a:lnTo>
                    <a:pt x="2421" y="9025"/>
                  </a:lnTo>
                  <a:lnTo>
                    <a:pt x="1761" y="7997"/>
                  </a:lnTo>
                  <a:lnTo>
                    <a:pt x="1064" y="7007"/>
                  </a:lnTo>
                  <a:lnTo>
                    <a:pt x="1394" y="6897"/>
                  </a:lnTo>
                  <a:lnTo>
                    <a:pt x="1724" y="6714"/>
                  </a:lnTo>
                  <a:lnTo>
                    <a:pt x="2348" y="6383"/>
                  </a:lnTo>
                  <a:lnTo>
                    <a:pt x="2494" y="6310"/>
                  </a:lnTo>
                  <a:lnTo>
                    <a:pt x="2641" y="6273"/>
                  </a:lnTo>
                  <a:lnTo>
                    <a:pt x="2935" y="6237"/>
                  </a:lnTo>
                  <a:lnTo>
                    <a:pt x="3081" y="6200"/>
                  </a:lnTo>
                  <a:lnTo>
                    <a:pt x="3191" y="6090"/>
                  </a:lnTo>
                  <a:close/>
                  <a:moveTo>
                    <a:pt x="12729" y="11005"/>
                  </a:moveTo>
                  <a:lnTo>
                    <a:pt x="12655" y="11225"/>
                  </a:lnTo>
                  <a:lnTo>
                    <a:pt x="12582" y="11115"/>
                  </a:lnTo>
                  <a:lnTo>
                    <a:pt x="12729" y="11005"/>
                  </a:lnTo>
                  <a:close/>
                  <a:moveTo>
                    <a:pt x="9647" y="12949"/>
                  </a:moveTo>
                  <a:lnTo>
                    <a:pt x="9721" y="13096"/>
                  </a:lnTo>
                  <a:lnTo>
                    <a:pt x="9831" y="13280"/>
                  </a:lnTo>
                  <a:lnTo>
                    <a:pt x="9941" y="13463"/>
                  </a:lnTo>
                  <a:lnTo>
                    <a:pt x="10088" y="13573"/>
                  </a:lnTo>
                  <a:lnTo>
                    <a:pt x="10051" y="13573"/>
                  </a:lnTo>
                  <a:lnTo>
                    <a:pt x="9647" y="13756"/>
                  </a:lnTo>
                  <a:lnTo>
                    <a:pt x="9647" y="13646"/>
                  </a:lnTo>
                  <a:lnTo>
                    <a:pt x="9574" y="13536"/>
                  </a:lnTo>
                  <a:lnTo>
                    <a:pt x="9427" y="13426"/>
                  </a:lnTo>
                  <a:lnTo>
                    <a:pt x="9354" y="13280"/>
                  </a:lnTo>
                  <a:lnTo>
                    <a:pt x="9281" y="13133"/>
                  </a:lnTo>
                  <a:lnTo>
                    <a:pt x="9244" y="12986"/>
                  </a:lnTo>
                  <a:lnTo>
                    <a:pt x="9647" y="12949"/>
                  </a:lnTo>
                  <a:close/>
                  <a:moveTo>
                    <a:pt x="6640" y="12839"/>
                  </a:moveTo>
                  <a:lnTo>
                    <a:pt x="6493" y="13426"/>
                  </a:lnTo>
                  <a:lnTo>
                    <a:pt x="6419" y="14013"/>
                  </a:lnTo>
                  <a:lnTo>
                    <a:pt x="6419" y="14160"/>
                  </a:lnTo>
                  <a:lnTo>
                    <a:pt x="6163" y="13940"/>
                  </a:lnTo>
                  <a:lnTo>
                    <a:pt x="6126" y="13940"/>
                  </a:lnTo>
                  <a:lnTo>
                    <a:pt x="6126" y="13903"/>
                  </a:lnTo>
                  <a:lnTo>
                    <a:pt x="6126" y="13646"/>
                  </a:lnTo>
                  <a:lnTo>
                    <a:pt x="6163" y="13353"/>
                  </a:lnTo>
                  <a:lnTo>
                    <a:pt x="6236" y="13096"/>
                  </a:lnTo>
                  <a:lnTo>
                    <a:pt x="6346" y="12876"/>
                  </a:lnTo>
                  <a:lnTo>
                    <a:pt x="6640" y="12839"/>
                  </a:lnTo>
                  <a:close/>
                  <a:moveTo>
                    <a:pt x="7336" y="13170"/>
                  </a:moveTo>
                  <a:lnTo>
                    <a:pt x="7263" y="13206"/>
                  </a:lnTo>
                  <a:lnTo>
                    <a:pt x="7226" y="13243"/>
                  </a:lnTo>
                  <a:lnTo>
                    <a:pt x="7080" y="13720"/>
                  </a:lnTo>
                  <a:lnTo>
                    <a:pt x="7006" y="13977"/>
                  </a:lnTo>
                  <a:lnTo>
                    <a:pt x="7006" y="14233"/>
                  </a:lnTo>
                  <a:lnTo>
                    <a:pt x="7006" y="14307"/>
                  </a:lnTo>
                  <a:lnTo>
                    <a:pt x="7043" y="14380"/>
                  </a:lnTo>
                  <a:lnTo>
                    <a:pt x="7116" y="14453"/>
                  </a:lnTo>
                  <a:lnTo>
                    <a:pt x="7190" y="14490"/>
                  </a:lnTo>
                  <a:lnTo>
                    <a:pt x="7263" y="14527"/>
                  </a:lnTo>
                  <a:lnTo>
                    <a:pt x="7336" y="14527"/>
                  </a:lnTo>
                  <a:lnTo>
                    <a:pt x="7410" y="14453"/>
                  </a:lnTo>
                  <a:lnTo>
                    <a:pt x="7483" y="14380"/>
                  </a:lnTo>
                  <a:lnTo>
                    <a:pt x="7483" y="14270"/>
                  </a:lnTo>
                  <a:lnTo>
                    <a:pt x="7446" y="14160"/>
                  </a:lnTo>
                  <a:lnTo>
                    <a:pt x="7373" y="14123"/>
                  </a:lnTo>
                  <a:lnTo>
                    <a:pt x="7373" y="13830"/>
                  </a:lnTo>
                  <a:lnTo>
                    <a:pt x="7410" y="13280"/>
                  </a:lnTo>
                  <a:lnTo>
                    <a:pt x="7373" y="13206"/>
                  </a:lnTo>
                  <a:lnTo>
                    <a:pt x="7336" y="13170"/>
                  </a:lnTo>
                  <a:close/>
                  <a:moveTo>
                    <a:pt x="10418" y="5613"/>
                  </a:moveTo>
                  <a:lnTo>
                    <a:pt x="11188" y="6714"/>
                  </a:lnTo>
                  <a:lnTo>
                    <a:pt x="11555" y="7264"/>
                  </a:lnTo>
                  <a:lnTo>
                    <a:pt x="11922" y="7814"/>
                  </a:lnTo>
                  <a:lnTo>
                    <a:pt x="12252" y="8474"/>
                  </a:lnTo>
                  <a:lnTo>
                    <a:pt x="12399" y="8841"/>
                  </a:lnTo>
                  <a:lnTo>
                    <a:pt x="12545" y="9208"/>
                  </a:lnTo>
                  <a:lnTo>
                    <a:pt x="12619" y="9575"/>
                  </a:lnTo>
                  <a:lnTo>
                    <a:pt x="12692" y="9942"/>
                  </a:lnTo>
                  <a:lnTo>
                    <a:pt x="12729" y="10308"/>
                  </a:lnTo>
                  <a:lnTo>
                    <a:pt x="12729" y="10675"/>
                  </a:lnTo>
                  <a:lnTo>
                    <a:pt x="12325" y="10932"/>
                  </a:lnTo>
                  <a:lnTo>
                    <a:pt x="12288" y="10969"/>
                  </a:lnTo>
                  <a:lnTo>
                    <a:pt x="12252" y="11042"/>
                  </a:lnTo>
                  <a:lnTo>
                    <a:pt x="12288" y="11079"/>
                  </a:lnTo>
                  <a:lnTo>
                    <a:pt x="12325" y="11152"/>
                  </a:lnTo>
                  <a:lnTo>
                    <a:pt x="12435" y="11372"/>
                  </a:lnTo>
                  <a:lnTo>
                    <a:pt x="12509" y="11446"/>
                  </a:lnTo>
                  <a:lnTo>
                    <a:pt x="12582" y="11519"/>
                  </a:lnTo>
                  <a:lnTo>
                    <a:pt x="12472" y="11776"/>
                  </a:lnTo>
                  <a:lnTo>
                    <a:pt x="12325" y="12032"/>
                  </a:lnTo>
                  <a:lnTo>
                    <a:pt x="11848" y="11666"/>
                  </a:lnTo>
                  <a:lnTo>
                    <a:pt x="11775" y="11629"/>
                  </a:lnTo>
                  <a:lnTo>
                    <a:pt x="11702" y="11666"/>
                  </a:lnTo>
                  <a:lnTo>
                    <a:pt x="11665" y="11739"/>
                  </a:lnTo>
                  <a:lnTo>
                    <a:pt x="11702" y="11812"/>
                  </a:lnTo>
                  <a:lnTo>
                    <a:pt x="12142" y="12326"/>
                  </a:lnTo>
                  <a:lnTo>
                    <a:pt x="11848" y="12619"/>
                  </a:lnTo>
                  <a:lnTo>
                    <a:pt x="11812" y="12546"/>
                  </a:lnTo>
                  <a:lnTo>
                    <a:pt x="11665" y="12399"/>
                  </a:lnTo>
                  <a:lnTo>
                    <a:pt x="11518" y="12253"/>
                  </a:lnTo>
                  <a:lnTo>
                    <a:pt x="11371" y="12069"/>
                  </a:lnTo>
                  <a:lnTo>
                    <a:pt x="11298" y="11886"/>
                  </a:lnTo>
                  <a:lnTo>
                    <a:pt x="11225" y="11849"/>
                  </a:lnTo>
                  <a:lnTo>
                    <a:pt x="11188" y="11812"/>
                  </a:lnTo>
                  <a:lnTo>
                    <a:pt x="11115" y="11849"/>
                  </a:lnTo>
                  <a:lnTo>
                    <a:pt x="11078" y="11922"/>
                  </a:lnTo>
                  <a:lnTo>
                    <a:pt x="11078" y="12106"/>
                  </a:lnTo>
                  <a:lnTo>
                    <a:pt x="11115" y="12253"/>
                  </a:lnTo>
                  <a:lnTo>
                    <a:pt x="11188" y="12436"/>
                  </a:lnTo>
                  <a:lnTo>
                    <a:pt x="11261" y="12583"/>
                  </a:lnTo>
                  <a:lnTo>
                    <a:pt x="11371" y="12729"/>
                  </a:lnTo>
                  <a:lnTo>
                    <a:pt x="11518" y="12876"/>
                  </a:lnTo>
                  <a:lnTo>
                    <a:pt x="11115" y="13096"/>
                  </a:lnTo>
                  <a:lnTo>
                    <a:pt x="11151" y="12986"/>
                  </a:lnTo>
                  <a:lnTo>
                    <a:pt x="11151" y="12839"/>
                  </a:lnTo>
                  <a:lnTo>
                    <a:pt x="11078" y="12766"/>
                  </a:lnTo>
                  <a:lnTo>
                    <a:pt x="10968" y="12656"/>
                  </a:lnTo>
                  <a:lnTo>
                    <a:pt x="10931" y="12656"/>
                  </a:lnTo>
                  <a:lnTo>
                    <a:pt x="10858" y="12693"/>
                  </a:lnTo>
                  <a:lnTo>
                    <a:pt x="10858" y="12766"/>
                  </a:lnTo>
                  <a:lnTo>
                    <a:pt x="10821" y="12729"/>
                  </a:lnTo>
                  <a:lnTo>
                    <a:pt x="10491" y="12436"/>
                  </a:lnTo>
                  <a:lnTo>
                    <a:pt x="10418" y="12363"/>
                  </a:lnTo>
                  <a:lnTo>
                    <a:pt x="10344" y="12399"/>
                  </a:lnTo>
                  <a:lnTo>
                    <a:pt x="10308" y="12473"/>
                  </a:lnTo>
                  <a:lnTo>
                    <a:pt x="10308" y="12546"/>
                  </a:lnTo>
                  <a:lnTo>
                    <a:pt x="10491" y="12839"/>
                  </a:lnTo>
                  <a:lnTo>
                    <a:pt x="10711" y="13206"/>
                  </a:lnTo>
                  <a:lnTo>
                    <a:pt x="10785" y="13280"/>
                  </a:lnTo>
                  <a:lnTo>
                    <a:pt x="10381" y="13426"/>
                  </a:lnTo>
                  <a:lnTo>
                    <a:pt x="10381" y="13353"/>
                  </a:lnTo>
                  <a:lnTo>
                    <a:pt x="10344" y="13280"/>
                  </a:lnTo>
                  <a:lnTo>
                    <a:pt x="10234" y="13133"/>
                  </a:lnTo>
                  <a:lnTo>
                    <a:pt x="10051" y="12913"/>
                  </a:lnTo>
                  <a:lnTo>
                    <a:pt x="9904" y="12693"/>
                  </a:lnTo>
                  <a:lnTo>
                    <a:pt x="9831" y="12619"/>
                  </a:lnTo>
                  <a:lnTo>
                    <a:pt x="9721" y="12619"/>
                  </a:lnTo>
                  <a:lnTo>
                    <a:pt x="9391" y="12693"/>
                  </a:lnTo>
                  <a:lnTo>
                    <a:pt x="9097" y="12729"/>
                  </a:lnTo>
                  <a:lnTo>
                    <a:pt x="9024" y="12766"/>
                  </a:lnTo>
                  <a:lnTo>
                    <a:pt x="8987" y="12839"/>
                  </a:lnTo>
                  <a:lnTo>
                    <a:pt x="8987" y="12913"/>
                  </a:lnTo>
                  <a:lnTo>
                    <a:pt x="9024" y="12986"/>
                  </a:lnTo>
                  <a:lnTo>
                    <a:pt x="9024" y="13243"/>
                  </a:lnTo>
                  <a:lnTo>
                    <a:pt x="9097" y="13500"/>
                  </a:lnTo>
                  <a:lnTo>
                    <a:pt x="9134" y="13646"/>
                  </a:lnTo>
                  <a:lnTo>
                    <a:pt x="9207" y="13756"/>
                  </a:lnTo>
                  <a:lnTo>
                    <a:pt x="9317" y="13830"/>
                  </a:lnTo>
                  <a:lnTo>
                    <a:pt x="9427" y="13867"/>
                  </a:lnTo>
                  <a:lnTo>
                    <a:pt x="8987" y="14050"/>
                  </a:lnTo>
                  <a:lnTo>
                    <a:pt x="8950" y="13977"/>
                  </a:lnTo>
                  <a:lnTo>
                    <a:pt x="8804" y="13903"/>
                  </a:lnTo>
                  <a:lnTo>
                    <a:pt x="8767" y="13903"/>
                  </a:lnTo>
                  <a:lnTo>
                    <a:pt x="8620" y="13536"/>
                  </a:lnTo>
                  <a:lnTo>
                    <a:pt x="8510" y="13390"/>
                  </a:lnTo>
                  <a:lnTo>
                    <a:pt x="8364" y="13206"/>
                  </a:lnTo>
                  <a:lnTo>
                    <a:pt x="8327" y="13206"/>
                  </a:lnTo>
                  <a:lnTo>
                    <a:pt x="8327" y="13243"/>
                  </a:lnTo>
                  <a:lnTo>
                    <a:pt x="8327" y="13500"/>
                  </a:lnTo>
                  <a:lnTo>
                    <a:pt x="8364" y="13756"/>
                  </a:lnTo>
                  <a:lnTo>
                    <a:pt x="8510" y="14270"/>
                  </a:lnTo>
                  <a:lnTo>
                    <a:pt x="8070" y="14453"/>
                  </a:lnTo>
                  <a:lnTo>
                    <a:pt x="8033" y="14160"/>
                  </a:lnTo>
                  <a:lnTo>
                    <a:pt x="7960" y="13903"/>
                  </a:lnTo>
                  <a:lnTo>
                    <a:pt x="7923" y="13536"/>
                  </a:lnTo>
                  <a:lnTo>
                    <a:pt x="7923" y="13206"/>
                  </a:lnTo>
                  <a:lnTo>
                    <a:pt x="7887" y="13133"/>
                  </a:lnTo>
                  <a:lnTo>
                    <a:pt x="7813" y="13096"/>
                  </a:lnTo>
                  <a:lnTo>
                    <a:pt x="7777" y="13096"/>
                  </a:lnTo>
                  <a:lnTo>
                    <a:pt x="7703" y="13170"/>
                  </a:lnTo>
                  <a:lnTo>
                    <a:pt x="7667" y="13536"/>
                  </a:lnTo>
                  <a:lnTo>
                    <a:pt x="7630" y="13903"/>
                  </a:lnTo>
                  <a:lnTo>
                    <a:pt x="7667" y="14233"/>
                  </a:lnTo>
                  <a:lnTo>
                    <a:pt x="7667" y="14380"/>
                  </a:lnTo>
                  <a:lnTo>
                    <a:pt x="7740" y="14527"/>
                  </a:lnTo>
                  <a:lnTo>
                    <a:pt x="7483" y="14563"/>
                  </a:lnTo>
                  <a:lnTo>
                    <a:pt x="7190" y="14527"/>
                  </a:lnTo>
                  <a:lnTo>
                    <a:pt x="7006" y="14453"/>
                  </a:lnTo>
                  <a:lnTo>
                    <a:pt x="6786" y="14380"/>
                  </a:lnTo>
                  <a:lnTo>
                    <a:pt x="6823" y="14160"/>
                  </a:lnTo>
                  <a:lnTo>
                    <a:pt x="6860" y="13646"/>
                  </a:lnTo>
                  <a:lnTo>
                    <a:pt x="6860" y="13206"/>
                  </a:lnTo>
                  <a:lnTo>
                    <a:pt x="6860" y="12766"/>
                  </a:lnTo>
                  <a:lnTo>
                    <a:pt x="6823" y="12693"/>
                  </a:lnTo>
                  <a:lnTo>
                    <a:pt x="6713" y="12656"/>
                  </a:lnTo>
                  <a:lnTo>
                    <a:pt x="6346" y="12693"/>
                  </a:lnTo>
                  <a:lnTo>
                    <a:pt x="6309" y="12656"/>
                  </a:lnTo>
                  <a:lnTo>
                    <a:pt x="6236" y="12693"/>
                  </a:lnTo>
                  <a:lnTo>
                    <a:pt x="6089" y="12913"/>
                  </a:lnTo>
                  <a:lnTo>
                    <a:pt x="5943" y="13133"/>
                  </a:lnTo>
                  <a:lnTo>
                    <a:pt x="5869" y="13390"/>
                  </a:lnTo>
                  <a:lnTo>
                    <a:pt x="5796" y="13610"/>
                  </a:lnTo>
                  <a:lnTo>
                    <a:pt x="5392" y="13206"/>
                  </a:lnTo>
                  <a:lnTo>
                    <a:pt x="5686" y="12839"/>
                  </a:lnTo>
                  <a:lnTo>
                    <a:pt x="5943" y="12473"/>
                  </a:lnTo>
                  <a:lnTo>
                    <a:pt x="5943" y="12363"/>
                  </a:lnTo>
                  <a:lnTo>
                    <a:pt x="5943" y="12289"/>
                  </a:lnTo>
                  <a:lnTo>
                    <a:pt x="5869" y="12216"/>
                  </a:lnTo>
                  <a:lnTo>
                    <a:pt x="5686" y="12216"/>
                  </a:lnTo>
                  <a:lnTo>
                    <a:pt x="5612" y="12289"/>
                  </a:lnTo>
                  <a:lnTo>
                    <a:pt x="5209" y="12949"/>
                  </a:lnTo>
                  <a:lnTo>
                    <a:pt x="4952" y="12619"/>
                  </a:lnTo>
                  <a:lnTo>
                    <a:pt x="5136" y="12473"/>
                  </a:lnTo>
                  <a:lnTo>
                    <a:pt x="5319" y="12289"/>
                  </a:lnTo>
                  <a:lnTo>
                    <a:pt x="5466" y="12069"/>
                  </a:lnTo>
                  <a:lnTo>
                    <a:pt x="5576" y="11849"/>
                  </a:lnTo>
                  <a:lnTo>
                    <a:pt x="5576" y="11776"/>
                  </a:lnTo>
                  <a:lnTo>
                    <a:pt x="5576" y="11739"/>
                  </a:lnTo>
                  <a:lnTo>
                    <a:pt x="5539" y="11666"/>
                  </a:lnTo>
                  <a:lnTo>
                    <a:pt x="5502" y="11629"/>
                  </a:lnTo>
                  <a:lnTo>
                    <a:pt x="5319" y="11629"/>
                  </a:lnTo>
                  <a:lnTo>
                    <a:pt x="5282" y="11702"/>
                  </a:lnTo>
                  <a:lnTo>
                    <a:pt x="4805" y="12399"/>
                  </a:lnTo>
                  <a:lnTo>
                    <a:pt x="4439" y="11922"/>
                  </a:lnTo>
                  <a:lnTo>
                    <a:pt x="4549" y="11812"/>
                  </a:lnTo>
                  <a:lnTo>
                    <a:pt x="4879" y="11409"/>
                  </a:lnTo>
                  <a:lnTo>
                    <a:pt x="5209" y="10969"/>
                  </a:lnTo>
                  <a:lnTo>
                    <a:pt x="5209" y="10895"/>
                  </a:lnTo>
                  <a:lnTo>
                    <a:pt x="5246" y="10859"/>
                  </a:lnTo>
                  <a:lnTo>
                    <a:pt x="5282" y="10785"/>
                  </a:lnTo>
                  <a:lnTo>
                    <a:pt x="5282" y="10712"/>
                  </a:lnTo>
                  <a:lnTo>
                    <a:pt x="5209" y="10639"/>
                  </a:lnTo>
                  <a:lnTo>
                    <a:pt x="5099" y="10602"/>
                  </a:lnTo>
                  <a:lnTo>
                    <a:pt x="5026" y="10602"/>
                  </a:lnTo>
                  <a:lnTo>
                    <a:pt x="4952" y="10639"/>
                  </a:lnTo>
                  <a:lnTo>
                    <a:pt x="4549" y="11225"/>
                  </a:lnTo>
                  <a:lnTo>
                    <a:pt x="4329" y="11556"/>
                  </a:lnTo>
                  <a:lnTo>
                    <a:pt x="4292" y="11482"/>
                  </a:lnTo>
                  <a:lnTo>
                    <a:pt x="4145" y="11482"/>
                  </a:lnTo>
                  <a:lnTo>
                    <a:pt x="3888" y="11152"/>
                  </a:lnTo>
                  <a:lnTo>
                    <a:pt x="4329" y="10822"/>
                  </a:lnTo>
                  <a:lnTo>
                    <a:pt x="4549" y="10675"/>
                  </a:lnTo>
                  <a:lnTo>
                    <a:pt x="4732" y="10455"/>
                  </a:lnTo>
                  <a:lnTo>
                    <a:pt x="4769" y="10418"/>
                  </a:lnTo>
                  <a:lnTo>
                    <a:pt x="4805" y="10345"/>
                  </a:lnTo>
                  <a:lnTo>
                    <a:pt x="4732" y="10235"/>
                  </a:lnTo>
                  <a:lnTo>
                    <a:pt x="4659" y="10162"/>
                  </a:lnTo>
                  <a:lnTo>
                    <a:pt x="4585" y="10162"/>
                  </a:lnTo>
                  <a:lnTo>
                    <a:pt x="4512" y="10198"/>
                  </a:lnTo>
                  <a:lnTo>
                    <a:pt x="4292" y="10345"/>
                  </a:lnTo>
                  <a:lnTo>
                    <a:pt x="4072" y="10528"/>
                  </a:lnTo>
                  <a:lnTo>
                    <a:pt x="3705" y="10895"/>
                  </a:lnTo>
                  <a:lnTo>
                    <a:pt x="3256" y="10239"/>
                  </a:lnTo>
                  <a:lnTo>
                    <a:pt x="3256" y="10239"/>
                  </a:lnTo>
                  <a:lnTo>
                    <a:pt x="3485" y="10272"/>
                  </a:lnTo>
                  <a:lnTo>
                    <a:pt x="3742" y="10235"/>
                  </a:lnTo>
                  <a:lnTo>
                    <a:pt x="3888" y="10162"/>
                  </a:lnTo>
                  <a:lnTo>
                    <a:pt x="4072" y="10052"/>
                  </a:lnTo>
                  <a:lnTo>
                    <a:pt x="4365" y="9868"/>
                  </a:lnTo>
                  <a:lnTo>
                    <a:pt x="4769" y="9648"/>
                  </a:lnTo>
                  <a:lnTo>
                    <a:pt x="4989" y="9538"/>
                  </a:lnTo>
                  <a:lnTo>
                    <a:pt x="5172" y="9391"/>
                  </a:lnTo>
                  <a:lnTo>
                    <a:pt x="6053" y="10675"/>
                  </a:lnTo>
                  <a:lnTo>
                    <a:pt x="6383" y="11115"/>
                  </a:lnTo>
                  <a:lnTo>
                    <a:pt x="6713" y="11556"/>
                  </a:lnTo>
                  <a:lnTo>
                    <a:pt x="6896" y="11739"/>
                  </a:lnTo>
                  <a:lnTo>
                    <a:pt x="7116" y="11922"/>
                  </a:lnTo>
                  <a:lnTo>
                    <a:pt x="7336" y="12069"/>
                  </a:lnTo>
                  <a:lnTo>
                    <a:pt x="7593" y="12179"/>
                  </a:lnTo>
                  <a:lnTo>
                    <a:pt x="7813" y="12253"/>
                  </a:lnTo>
                  <a:lnTo>
                    <a:pt x="8070" y="12289"/>
                  </a:lnTo>
                  <a:lnTo>
                    <a:pt x="8547" y="12289"/>
                  </a:lnTo>
                  <a:lnTo>
                    <a:pt x="8767" y="12253"/>
                  </a:lnTo>
                  <a:lnTo>
                    <a:pt x="8987" y="12179"/>
                  </a:lnTo>
                  <a:lnTo>
                    <a:pt x="9207" y="12106"/>
                  </a:lnTo>
                  <a:lnTo>
                    <a:pt x="9427" y="11996"/>
                  </a:lnTo>
                  <a:lnTo>
                    <a:pt x="9684" y="11849"/>
                  </a:lnTo>
                  <a:lnTo>
                    <a:pt x="9867" y="11666"/>
                  </a:lnTo>
                  <a:lnTo>
                    <a:pt x="10051" y="11482"/>
                  </a:lnTo>
                  <a:lnTo>
                    <a:pt x="10198" y="11262"/>
                  </a:lnTo>
                  <a:lnTo>
                    <a:pt x="10308" y="11042"/>
                  </a:lnTo>
                  <a:lnTo>
                    <a:pt x="10418" y="10822"/>
                  </a:lnTo>
                  <a:lnTo>
                    <a:pt x="10491" y="10565"/>
                  </a:lnTo>
                  <a:lnTo>
                    <a:pt x="10528" y="10345"/>
                  </a:lnTo>
                  <a:lnTo>
                    <a:pt x="10564" y="9832"/>
                  </a:lnTo>
                  <a:lnTo>
                    <a:pt x="10528" y="9318"/>
                  </a:lnTo>
                  <a:lnTo>
                    <a:pt x="10418" y="8804"/>
                  </a:lnTo>
                  <a:lnTo>
                    <a:pt x="10234" y="8328"/>
                  </a:lnTo>
                  <a:lnTo>
                    <a:pt x="9978" y="7887"/>
                  </a:lnTo>
                  <a:lnTo>
                    <a:pt x="9684" y="7484"/>
                  </a:lnTo>
                  <a:lnTo>
                    <a:pt x="9097" y="6640"/>
                  </a:lnTo>
                  <a:lnTo>
                    <a:pt x="9354" y="6494"/>
                  </a:lnTo>
                  <a:lnTo>
                    <a:pt x="9574" y="6347"/>
                  </a:lnTo>
                  <a:lnTo>
                    <a:pt x="10014" y="5980"/>
                  </a:lnTo>
                  <a:lnTo>
                    <a:pt x="10418" y="5613"/>
                  </a:lnTo>
                  <a:close/>
                  <a:moveTo>
                    <a:pt x="8400" y="2055"/>
                  </a:moveTo>
                  <a:lnTo>
                    <a:pt x="8290" y="2092"/>
                  </a:lnTo>
                  <a:lnTo>
                    <a:pt x="8217" y="2165"/>
                  </a:lnTo>
                  <a:lnTo>
                    <a:pt x="8180" y="2202"/>
                  </a:lnTo>
                  <a:lnTo>
                    <a:pt x="8180" y="2312"/>
                  </a:lnTo>
                  <a:lnTo>
                    <a:pt x="8180" y="2385"/>
                  </a:lnTo>
                  <a:lnTo>
                    <a:pt x="8107" y="2422"/>
                  </a:lnTo>
                  <a:lnTo>
                    <a:pt x="8033" y="2459"/>
                  </a:lnTo>
                  <a:lnTo>
                    <a:pt x="7300" y="3045"/>
                  </a:lnTo>
                  <a:lnTo>
                    <a:pt x="6896" y="3339"/>
                  </a:lnTo>
                  <a:lnTo>
                    <a:pt x="6529" y="3596"/>
                  </a:lnTo>
                  <a:lnTo>
                    <a:pt x="6456" y="3669"/>
                  </a:lnTo>
                  <a:lnTo>
                    <a:pt x="6419" y="3742"/>
                  </a:lnTo>
                  <a:lnTo>
                    <a:pt x="6419" y="3852"/>
                  </a:lnTo>
                  <a:lnTo>
                    <a:pt x="6419" y="3926"/>
                  </a:lnTo>
                  <a:lnTo>
                    <a:pt x="8547" y="6677"/>
                  </a:lnTo>
                  <a:lnTo>
                    <a:pt x="8547" y="6750"/>
                  </a:lnTo>
                  <a:lnTo>
                    <a:pt x="8620" y="6787"/>
                  </a:lnTo>
                  <a:lnTo>
                    <a:pt x="9391" y="7851"/>
                  </a:lnTo>
                  <a:lnTo>
                    <a:pt x="9684" y="8291"/>
                  </a:lnTo>
                  <a:lnTo>
                    <a:pt x="9904" y="8768"/>
                  </a:lnTo>
                  <a:lnTo>
                    <a:pt x="10014" y="9025"/>
                  </a:lnTo>
                  <a:lnTo>
                    <a:pt x="10088" y="9281"/>
                  </a:lnTo>
                  <a:lnTo>
                    <a:pt x="10124" y="9538"/>
                  </a:lnTo>
                  <a:lnTo>
                    <a:pt x="10124" y="9832"/>
                  </a:lnTo>
                  <a:lnTo>
                    <a:pt x="10124" y="10088"/>
                  </a:lnTo>
                  <a:lnTo>
                    <a:pt x="10088" y="10308"/>
                  </a:lnTo>
                  <a:lnTo>
                    <a:pt x="10014" y="10565"/>
                  </a:lnTo>
                  <a:lnTo>
                    <a:pt x="9904" y="10785"/>
                  </a:lnTo>
                  <a:lnTo>
                    <a:pt x="9794" y="11005"/>
                  </a:lnTo>
                  <a:lnTo>
                    <a:pt x="9647" y="11189"/>
                  </a:lnTo>
                  <a:lnTo>
                    <a:pt x="9464" y="11372"/>
                  </a:lnTo>
                  <a:lnTo>
                    <a:pt x="9281" y="11556"/>
                  </a:lnTo>
                  <a:lnTo>
                    <a:pt x="9097" y="11666"/>
                  </a:lnTo>
                  <a:lnTo>
                    <a:pt x="8877" y="11739"/>
                  </a:lnTo>
                  <a:lnTo>
                    <a:pt x="8657" y="11776"/>
                  </a:lnTo>
                  <a:lnTo>
                    <a:pt x="8437" y="11812"/>
                  </a:lnTo>
                  <a:lnTo>
                    <a:pt x="7997" y="11812"/>
                  </a:lnTo>
                  <a:lnTo>
                    <a:pt x="7813" y="11739"/>
                  </a:lnTo>
                  <a:lnTo>
                    <a:pt x="7593" y="11666"/>
                  </a:lnTo>
                  <a:lnTo>
                    <a:pt x="7373" y="11519"/>
                  </a:lnTo>
                  <a:lnTo>
                    <a:pt x="7153" y="11372"/>
                  </a:lnTo>
                  <a:lnTo>
                    <a:pt x="6970" y="11152"/>
                  </a:lnTo>
                  <a:lnTo>
                    <a:pt x="6823" y="10932"/>
                  </a:lnTo>
                  <a:lnTo>
                    <a:pt x="6053" y="9905"/>
                  </a:lnTo>
                  <a:lnTo>
                    <a:pt x="5356" y="8878"/>
                  </a:lnTo>
                  <a:lnTo>
                    <a:pt x="4659" y="7814"/>
                  </a:lnTo>
                  <a:lnTo>
                    <a:pt x="4035" y="6714"/>
                  </a:lnTo>
                  <a:lnTo>
                    <a:pt x="3742" y="6163"/>
                  </a:lnTo>
                  <a:lnTo>
                    <a:pt x="3485" y="5613"/>
                  </a:lnTo>
                  <a:lnTo>
                    <a:pt x="3412" y="5540"/>
                  </a:lnTo>
                  <a:lnTo>
                    <a:pt x="3301" y="5503"/>
                  </a:lnTo>
                  <a:lnTo>
                    <a:pt x="3191" y="5503"/>
                  </a:lnTo>
                  <a:lnTo>
                    <a:pt x="3118" y="5576"/>
                  </a:lnTo>
                  <a:lnTo>
                    <a:pt x="3008" y="5687"/>
                  </a:lnTo>
                  <a:lnTo>
                    <a:pt x="2861" y="5760"/>
                  </a:lnTo>
                  <a:lnTo>
                    <a:pt x="2715" y="5833"/>
                  </a:lnTo>
                  <a:lnTo>
                    <a:pt x="2568" y="5833"/>
                  </a:lnTo>
                  <a:lnTo>
                    <a:pt x="2421" y="5870"/>
                  </a:lnTo>
                  <a:lnTo>
                    <a:pt x="2274" y="5907"/>
                  </a:lnTo>
                  <a:lnTo>
                    <a:pt x="2018" y="6053"/>
                  </a:lnTo>
                  <a:lnTo>
                    <a:pt x="1431" y="6420"/>
                  </a:lnTo>
                  <a:lnTo>
                    <a:pt x="1137" y="6604"/>
                  </a:lnTo>
                  <a:lnTo>
                    <a:pt x="880" y="6824"/>
                  </a:lnTo>
                  <a:lnTo>
                    <a:pt x="770" y="6824"/>
                  </a:lnTo>
                  <a:lnTo>
                    <a:pt x="697" y="6897"/>
                  </a:lnTo>
                  <a:lnTo>
                    <a:pt x="660" y="6970"/>
                  </a:lnTo>
                  <a:lnTo>
                    <a:pt x="697" y="7080"/>
                  </a:lnTo>
                  <a:lnTo>
                    <a:pt x="1101" y="7814"/>
                  </a:lnTo>
                  <a:lnTo>
                    <a:pt x="1541" y="8548"/>
                  </a:lnTo>
                  <a:lnTo>
                    <a:pt x="2458" y="9942"/>
                  </a:lnTo>
                  <a:lnTo>
                    <a:pt x="3412" y="11335"/>
                  </a:lnTo>
                  <a:lnTo>
                    <a:pt x="4402" y="12693"/>
                  </a:lnTo>
                  <a:lnTo>
                    <a:pt x="4989" y="13426"/>
                  </a:lnTo>
                  <a:lnTo>
                    <a:pt x="4952" y="13426"/>
                  </a:lnTo>
                  <a:lnTo>
                    <a:pt x="4952" y="13500"/>
                  </a:lnTo>
                  <a:lnTo>
                    <a:pt x="4989" y="13536"/>
                  </a:lnTo>
                  <a:lnTo>
                    <a:pt x="5026" y="13573"/>
                  </a:lnTo>
                  <a:lnTo>
                    <a:pt x="5099" y="13536"/>
                  </a:lnTo>
                  <a:lnTo>
                    <a:pt x="5429" y="13940"/>
                  </a:lnTo>
                  <a:lnTo>
                    <a:pt x="5796" y="14307"/>
                  </a:lnTo>
                  <a:lnTo>
                    <a:pt x="5833" y="14343"/>
                  </a:lnTo>
                  <a:lnTo>
                    <a:pt x="5906" y="14380"/>
                  </a:lnTo>
                  <a:lnTo>
                    <a:pt x="6126" y="14563"/>
                  </a:lnTo>
                  <a:lnTo>
                    <a:pt x="6383" y="14710"/>
                  </a:lnTo>
                  <a:lnTo>
                    <a:pt x="6640" y="14857"/>
                  </a:lnTo>
                  <a:lnTo>
                    <a:pt x="6933" y="14967"/>
                  </a:lnTo>
                  <a:lnTo>
                    <a:pt x="7226" y="15040"/>
                  </a:lnTo>
                  <a:lnTo>
                    <a:pt x="7850" y="15040"/>
                  </a:lnTo>
                  <a:lnTo>
                    <a:pt x="8180" y="14967"/>
                  </a:lnTo>
                  <a:lnTo>
                    <a:pt x="8510" y="14820"/>
                  </a:lnTo>
                  <a:lnTo>
                    <a:pt x="8877" y="14673"/>
                  </a:lnTo>
                  <a:lnTo>
                    <a:pt x="9574" y="14343"/>
                  </a:lnTo>
                  <a:lnTo>
                    <a:pt x="11115" y="13683"/>
                  </a:lnTo>
                  <a:lnTo>
                    <a:pt x="11592" y="13426"/>
                  </a:lnTo>
                  <a:lnTo>
                    <a:pt x="11995" y="13170"/>
                  </a:lnTo>
                  <a:lnTo>
                    <a:pt x="12399" y="12839"/>
                  </a:lnTo>
                  <a:lnTo>
                    <a:pt x="12729" y="12436"/>
                  </a:lnTo>
                  <a:lnTo>
                    <a:pt x="12912" y="12142"/>
                  </a:lnTo>
                  <a:lnTo>
                    <a:pt x="13059" y="11849"/>
                  </a:lnTo>
                  <a:lnTo>
                    <a:pt x="13169" y="11519"/>
                  </a:lnTo>
                  <a:lnTo>
                    <a:pt x="13242" y="11189"/>
                  </a:lnTo>
                  <a:lnTo>
                    <a:pt x="13279" y="10859"/>
                  </a:lnTo>
                  <a:lnTo>
                    <a:pt x="13316" y="10528"/>
                  </a:lnTo>
                  <a:lnTo>
                    <a:pt x="13279" y="10198"/>
                  </a:lnTo>
                  <a:lnTo>
                    <a:pt x="13242" y="9868"/>
                  </a:lnTo>
                  <a:lnTo>
                    <a:pt x="13169" y="9538"/>
                  </a:lnTo>
                  <a:lnTo>
                    <a:pt x="13095" y="9208"/>
                  </a:lnTo>
                  <a:lnTo>
                    <a:pt x="12875" y="8584"/>
                  </a:lnTo>
                  <a:lnTo>
                    <a:pt x="12582" y="7961"/>
                  </a:lnTo>
                  <a:lnTo>
                    <a:pt x="12252" y="7374"/>
                  </a:lnTo>
                  <a:lnTo>
                    <a:pt x="11885" y="6824"/>
                  </a:lnTo>
                  <a:lnTo>
                    <a:pt x="10271" y="4476"/>
                  </a:lnTo>
                  <a:lnTo>
                    <a:pt x="8657" y="2165"/>
                  </a:lnTo>
                  <a:lnTo>
                    <a:pt x="8584" y="2092"/>
                  </a:lnTo>
                  <a:lnTo>
                    <a:pt x="8474" y="2055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srgbClr val="A4C2F4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9" name="Shape 319"/>
            <p:cNvSpPr/>
            <p:nvPr/>
          </p:nvSpPr>
          <p:spPr>
            <a:xfrm>
              <a:off x="6023725" y="3167900"/>
              <a:ext cx="340250" cy="227450"/>
            </a:xfrm>
            <a:custGeom>
              <a:avLst/>
              <a:gdLst/>
              <a:ahLst/>
              <a:cxnLst/>
              <a:rect l="0" t="0" r="0" b="0"/>
              <a:pathLst>
                <a:path w="13610" h="9098" extrusionOk="0">
                  <a:moveTo>
                    <a:pt x="4696" y="0"/>
                  </a:moveTo>
                  <a:lnTo>
                    <a:pt x="4586" y="74"/>
                  </a:lnTo>
                  <a:lnTo>
                    <a:pt x="4256" y="440"/>
                  </a:lnTo>
                  <a:lnTo>
                    <a:pt x="3999" y="844"/>
                  </a:lnTo>
                  <a:lnTo>
                    <a:pt x="3742" y="1247"/>
                  </a:lnTo>
                  <a:lnTo>
                    <a:pt x="3522" y="1688"/>
                  </a:lnTo>
                  <a:lnTo>
                    <a:pt x="3339" y="2128"/>
                  </a:lnTo>
                  <a:lnTo>
                    <a:pt x="3228" y="2605"/>
                  </a:lnTo>
                  <a:lnTo>
                    <a:pt x="3118" y="3081"/>
                  </a:lnTo>
                  <a:lnTo>
                    <a:pt x="3045" y="3595"/>
                  </a:lnTo>
                  <a:lnTo>
                    <a:pt x="3008" y="3852"/>
                  </a:lnTo>
                  <a:lnTo>
                    <a:pt x="2935" y="4072"/>
                  </a:lnTo>
                  <a:lnTo>
                    <a:pt x="2825" y="4329"/>
                  </a:lnTo>
                  <a:lnTo>
                    <a:pt x="2678" y="4512"/>
                  </a:lnTo>
                  <a:lnTo>
                    <a:pt x="2605" y="4622"/>
                  </a:lnTo>
                  <a:lnTo>
                    <a:pt x="2495" y="4659"/>
                  </a:lnTo>
                  <a:lnTo>
                    <a:pt x="2275" y="4732"/>
                  </a:lnTo>
                  <a:lnTo>
                    <a:pt x="1835" y="4732"/>
                  </a:lnTo>
                  <a:lnTo>
                    <a:pt x="1541" y="4659"/>
                  </a:lnTo>
                  <a:lnTo>
                    <a:pt x="991" y="4659"/>
                  </a:lnTo>
                  <a:lnTo>
                    <a:pt x="881" y="4732"/>
                  </a:lnTo>
                  <a:lnTo>
                    <a:pt x="771" y="4769"/>
                  </a:lnTo>
                  <a:lnTo>
                    <a:pt x="587" y="4732"/>
                  </a:lnTo>
                  <a:lnTo>
                    <a:pt x="404" y="4732"/>
                  </a:lnTo>
                  <a:lnTo>
                    <a:pt x="257" y="4805"/>
                  </a:lnTo>
                  <a:lnTo>
                    <a:pt x="74" y="4879"/>
                  </a:lnTo>
                  <a:lnTo>
                    <a:pt x="37" y="4952"/>
                  </a:lnTo>
                  <a:lnTo>
                    <a:pt x="0" y="5026"/>
                  </a:lnTo>
                  <a:lnTo>
                    <a:pt x="0" y="5172"/>
                  </a:lnTo>
                  <a:lnTo>
                    <a:pt x="37" y="5209"/>
                  </a:lnTo>
                  <a:lnTo>
                    <a:pt x="74" y="5246"/>
                  </a:lnTo>
                  <a:lnTo>
                    <a:pt x="147" y="5282"/>
                  </a:lnTo>
                  <a:lnTo>
                    <a:pt x="221" y="5246"/>
                  </a:lnTo>
                  <a:lnTo>
                    <a:pt x="514" y="5172"/>
                  </a:lnTo>
                  <a:lnTo>
                    <a:pt x="587" y="5282"/>
                  </a:lnTo>
                  <a:lnTo>
                    <a:pt x="697" y="5356"/>
                  </a:lnTo>
                  <a:lnTo>
                    <a:pt x="807" y="5356"/>
                  </a:lnTo>
                  <a:lnTo>
                    <a:pt x="881" y="5319"/>
                  </a:lnTo>
                  <a:lnTo>
                    <a:pt x="918" y="5282"/>
                  </a:lnTo>
                  <a:lnTo>
                    <a:pt x="991" y="5209"/>
                  </a:lnTo>
                  <a:lnTo>
                    <a:pt x="1064" y="5172"/>
                  </a:lnTo>
                  <a:lnTo>
                    <a:pt x="1248" y="5136"/>
                  </a:lnTo>
                  <a:lnTo>
                    <a:pt x="1431" y="5172"/>
                  </a:lnTo>
                  <a:lnTo>
                    <a:pt x="1614" y="5209"/>
                  </a:lnTo>
                  <a:lnTo>
                    <a:pt x="1981" y="5282"/>
                  </a:lnTo>
                  <a:lnTo>
                    <a:pt x="2201" y="5282"/>
                  </a:lnTo>
                  <a:lnTo>
                    <a:pt x="2385" y="5246"/>
                  </a:lnTo>
                  <a:lnTo>
                    <a:pt x="2605" y="5209"/>
                  </a:lnTo>
                  <a:lnTo>
                    <a:pt x="2752" y="5136"/>
                  </a:lnTo>
                  <a:lnTo>
                    <a:pt x="2935" y="5026"/>
                  </a:lnTo>
                  <a:lnTo>
                    <a:pt x="3082" y="4879"/>
                  </a:lnTo>
                  <a:lnTo>
                    <a:pt x="3192" y="4732"/>
                  </a:lnTo>
                  <a:lnTo>
                    <a:pt x="3302" y="4549"/>
                  </a:lnTo>
                  <a:lnTo>
                    <a:pt x="3449" y="4182"/>
                  </a:lnTo>
                  <a:lnTo>
                    <a:pt x="3522" y="3925"/>
                  </a:lnTo>
                  <a:lnTo>
                    <a:pt x="3559" y="3668"/>
                  </a:lnTo>
                  <a:lnTo>
                    <a:pt x="3632" y="3118"/>
                  </a:lnTo>
                  <a:lnTo>
                    <a:pt x="3742" y="2641"/>
                  </a:lnTo>
                  <a:lnTo>
                    <a:pt x="3889" y="2201"/>
                  </a:lnTo>
                  <a:lnTo>
                    <a:pt x="4035" y="1834"/>
                  </a:lnTo>
                  <a:lnTo>
                    <a:pt x="4219" y="1467"/>
                  </a:lnTo>
                  <a:lnTo>
                    <a:pt x="4402" y="1137"/>
                  </a:lnTo>
                  <a:lnTo>
                    <a:pt x="4659" y="844"/>
                  </a:lnTo>
                  <a:lnTo>
                    <a:pt x="5173" y="2861"/>
                  </a:lnTo>
                  <a:lnTo>
                    <a:pt x="5649" y="4842"/>
                  </a:lnTo>
                  <a:lnTo>
                    <a:pt x="6126" y="6860"/>
                  </a:lnTo>
                  <a:lnTo>
                    <a:pt x="6567" y="8914"/>
                  </a:lnTo>
                  <a:lnTo>
                    <a:pt x="6603" y="8987"/>
                  </a:lnTo>
                  <a:lnTo>
                    <a:pt x="6713" y="9061"/>
                  </a:lnTo>
                  <a:lnTo>
                    <a:pt x="6787" y="9097"/>
                  </a:lnTo>
                  <a:lnTo>
                    <a:pt x="6897" y="9097"/>
                  </a:lnTo>
                  <a:lnTo>
                    <a:pt x="7153" y="8987"/>
                  </a:lnTo>
                  <a:lnTo>
                    <a:pt x="7374" y="8804"/>
                  </a:lnTo>
                  <a:lnTo>
                    <a:pt x="7520" y="8620"/>
                  </a:lnTo>
                  <a:lnTo>
                    <a:pt x="7667" y="8364"/>
                  </a:lnTo>
                  <a:lnTo>
                    <a:pt x="7814" y="7997"/>
                  </a:lnTo>
                  <a:lnTo>
                    <a:pt x="7924" y="7593"/>
                  </a:lnTo>
                  <a:lnTo>
                    <a:pt x="8181" y="6823"/>
                  </a:lnTo>
                  <a:lnTo>
                    <a:pt x="9061" y="3962"/>
                  </a:lnTo>
                  <a:lnTo>
                    <a:pt x="9208" y="4439"/>
                  </a:lnTo>
                  <a:lnTo>
                    <a:pt x="9318" y="4952"/>
                  </a:lnTo>
                  <a:lnTo>
                    <a:pt x="9318" y="5062"/>
                  </a:lnTo>
                  <a:lnTo>
                    <a:pt x="9391" y="5136"/>
                  </a:lnTo>
                  <a:lnTo>
                    <a:pt x="9464" y="5209"/>
                  </a:lnTo>
                  <a:lnTo>
                    <a:pt x="9574" y="5209"/>
                  </a:lnTo>
                  <a:lnTo>
                    <a:pt x="12032" y="5062"/>
                  </a:lnTo>
                  <a:lnTo>
                    <a:pt x="12069" y="5136"/>
                  </a:lnTo>
                  <a:lnTo>
                    <a:pt x="12105" y="5209"/>
                  </a:lnTo>
                  <a:lnTo>
                    <a:pt x="12326" y="5356"/>
                  </a:lnTo>
                  <a:lnTo>
                    <a:pt x="12582" y="5429"/>
                  </a:lnTo>
                  <a:lnTo>
                    <a:pt x="12619" y="5466"/>
                  </a:lnTo>
                  <a:lnTo>
                    <a:pt x="12912" y="5466"/>
                  </a:lnTo>
                  <a:lnTo>
                    <a:pt x="13059" y="5429"/>
                  </a:lnTo>
                  <a:lnTo>
                    <a:pt x="13206" y="5319"/>
                  </a:lnTo>
                  <a:lnTo>
                    <a:pt x="13316" y="5209"/>
                  </a:lnTo>
                  <a:lnTo>
                    <a:pt x="13426" y="5062"/>
                  </a:lnTo>
                  <a:lnTo>
                    <a:pt x="13536" y="4915"/>
                  </a:lnTo>
                  <a:lnTo>
                    <a:pt x="13609" y="4732"/>
                  </a:lnTo>
                  <a:lnTo>
                    <a:pt x="13609" y="4659"/>
                  </a:lnTo>
                  <a:lnTo>
                    <a:pt x="13609" y="4549"/>
                  </a:lnTo>
                  <a:lnTo>
                    <a:pt x="13536" y="4439"/>
                  </a:lnTo>
                  <a:lnTo>
                    <a:pt x="13426" y="4292"/>
                  </a:lnTo>
                  <a:lnTo>
                    <a:pt x="13279" y="4219"/>
                  </a:lnTo>
                  <a:lnTo>
                    <a:pt x="13133" y="4145"/>
                  </a:lnTo>
                  <a:lnTo>
                    <a:pt x="12949" y="4072"/>
                  </a:lnTo>
                  <a:lnTo>
                    <a:pt x="12802" y="4072"/>
                  </a:lnTo>
                  <a:lnTo>
                    <a:pt x="12619" y="4108"/>
                  </a:lnTo>
                  <a:lnTo>
                    <a:pt x="12436" y="4182"/>
                  </a:lnTo>
                  <a:lnTo>
                    <a:pt x="12326" y="4255"/>
                  </a:lnTo>
                  <a:lnTo>
                    <a:pt x="12252" y="4329"/>
                  </a:lnTo>
                  <a:lnTo>
                    <a:pt x="12142" y="4512"/>
                  </a:lnTo>
                  <a:lnTo>
                    <a:pt x="9794" y="4659"/>
                  </a:lnTo>
                  <a:lnTo>
                    <a:pt x="9721" y="4255"/>
                  </a:lnTo>
                  <a:lnTo>
                    <a:pt x="9611" y="3852"/>
                  </a:lnTo>
                  <a:lnTo>
                    <a:pt x="9464" y="3448"/>
                  </a:lnTo>
                  <a:lnTo>
                    <a:pt x="9281" y="3045"/>
                  </a:lnTo>
                  <a:lnTo>
                    <a:pt x="9208" y="2971"/>
                  </a:lnTo>
                  <a:lnTo>
                    <a:pt x="9134" y="2935"/>
                  </a:lnTo>
                  <a:lnTo>
                    <a:pt x="8987" y="2935"/>
                  </a:lnTo>
                  <a:lnTo>
                    <a:pt x="8841" y="2971"/>
                  </a:lnTo>
                  <a:lnTo>
                    <a:pt x="8804" y="3045"/>
                  </a:lnTo>
                  <a:lnTo>
                    <a:pt x="8767" y="3118"/>
                  </a:lnTo>
                  <a:lnTo>
                    <a:pt x="7850" y="6016"/>
                  </a:lnTo>
                  <a:lnTo>
                    <a:pt x="7374" y="7557"/>
                  </a:lnTo>
                  <a:lnTo>
                    <a:pt x="7227" y="7997"/>
                  </a:lnTo>
                  <a:lnTo>
                    <a:pt x="7153" y="8217"/>
                  </a:lnTo>
                  <a:lnTo>
                    <a:pt x="7007" y="8400"/>
                  </a:lnTo>
                  <a:lnTo>
                    <a:pt x="6567" y="6346"/>
                  </a:lnTo>
                  <a:lnTo>
                    <a:pt x="6090" y="4292"/>
                  </a:lnTo>
                  <a:lnTo>
                    <a:pt x="5576" y="2238"/>
                  </a:lnTo>
                  <a:lnTo>
                    <a:pt x="5026" y="220"/>
                  </a:lnTo>
                  <a:lnTo>
                    <a:pt x="4953" y="74"/>
                  </a:lnTo>
                  <a:lnTo>
                    <a:pt x="4842" y="37"/>
                  </a:lnTo>
                  <a:lnTo>
                    <a:pt x="4696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srgbClr val="A4C2F4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0" name="Shape 320"/>
            <p:cNvSpPr/>
            <p:nvPr/>
          </p:nvSpPr>
          <p:spPr>
            <a:xfrm>
              <a:off x="7109500" y="3449425"/>
              <a:ext cx="154100" cy="165100"/>
            </a:xfrm>
            <a:custGeom>
              <a:avLst/>
              <a:gdLst/>
              <a:ahLst/>
              <a:cxnLst/>
              <a:rect l="0" t="0" r="0" b="0"/>
              <a:pathLst>
                <a:path w="6164" h="6604" extrusionOk="0">
                  <a:moveTo>
                    <a:pt x="3962" y="0"/>
                  </a:moveTo>
                  <a:lnTo>
                    <a:pt x="3926" y="37"/>
                  </a:lnTo>
                  <a:lnTo>
                    <a:pt x="3889" y="74"/>
                  </a:lnTo>
                  <a:lnTo>
                    <a:pt x="3889" y="147"/>
                  </a:lnTo>
                  <a:lnTo>
                    <a:pt x="3522" y="477"/>
                  </a:lnTo>
                  <a:lnTo>
                    <a:pt x="3229" y="807"/>
                  </a:lnTo>
                  <a:lnTo>
                    <a:pt x="2788" y="1284"/>
                  </a:lnTo>
                  <a:lnTo>
                    <a:pt x="2458" y="1651"/>
                  </a:lnTo>
                  <a:lnTo>
                    <a:pt x="2201" y="1578"/>
                  </a:lnTo>
                  <a:lnTo>
                    <a:pt x="1321" y="1321"/>
                  </a:lnTo>
                  <a:lnTo>
                    <a:pt x="1138" y="1284"/>
                  </a:lnTo>
                  <a:lnTo>
                    <a:pt x="808" y="1211"/>
                  </a:lnTo>
                  <a:lnTo>
                    <a:pt x="661" y="1174"/>
                  </a:lnTo>
                  <a:lnTo>
                    <a:pt x="514" y="1211"/>
                  </a:lnTo>
                  <a:lnTo>
                    <a:pt x="441" y="1248"/>
                  </a:lnTo>
                  <a:lnTo>
                    <a:pt x="441" y="1284"/>
                  </a:lnTo>
                  <a:lnTo>
                    <a:pt x="441" y="1358"/>
                  </a:lnTo>
                  <a:lnTo>
                    <a:pt x="477" y="1468"/>
                  </a:lnTo>
                  <a:lnTo>
                    <a:pt x="551" y="1541"/>
                  </a:lnTo>
                  <a:lnTo>
                    <a:pt x="661" y="1614"/>
                  </a:lnTo>
                  <a:lnTo>
                    <a:pt x="771" y="1651"/>
                  </a:lnTo>
                  <a:lnTo>
                    <a:pt x="1064" y="1761"/>
                  </a:lnTo>
                  <a:lnTo>
                    <a:pt x="1284" y="1798"/>
                  </a:lnTo>
                  <a:lnTo>
                    <a:pt x="2055" y="2018"/>
                  </a:lnTo>
                  <a:lnTo>
                    <a:pt x="2055" y="2091"/>
                  </a:lnTo>
                  <a:lnTo>
                    <a:pt x="2091" y="2165"/>
                  </a:lnTo>
                  <a:lnTo>
                    <a:pt x="2165" y="2238"/>
                  </a:lnTo>
                  <a:lnTo>
                    <a:pt x="2201" y="2238"/>
                  </a:lnTo>
                  <a:lnTo>
                    <a:pt x="2275" y="2275"/>
                  </a:lnTo>
                  <a:lnTo>
                    <a:pt x="2385" y="2238"/>
                  </a:lnTo>
                  <a:lnTo>
                    <a:pt x="2532" y="2165"/>
                  </a:lnTo>
                  <a:lnTo>
                    <a:pt x="2678" y="2128"/>
                  </a:lnTo>
                  <a:lnTo>
                    <a:pt x="2752" y="2091"/>
                  </a:lnTo>
                  <a:lnTo>
                    <a:pt x="2788" y="2055"/>
                  </a:lnTo>
                  <a:lnTo>
                    <a:pt x="2788" y="1981"/>
                  </a:lnTo>
                  <a:lnTo>
                    <a:pt x="2788" y="1908"/>
                  </a:lnTo>
                  <a:lnTo>
                    <a:pt x="2935" y="1761"/>
                  </a:lnTo>
                  <a:lnTo>
                    <a:pt x="3375" y="1284"/>
                  </a:lnTo>
                  <a:lnTo>
                    <a:pt x="3815" y="771"/>
                  </a:lnTo>
                  <a:lnTo>
                    <a:pt x="3852" y="1394"/>
                  </a:lnTo>
                  <a:lnTo>
                    <a:pt x="3852" y="2091"/>
                  </a:lnTo>
                  <a:lnTo>
                    <a:pt x="3889" y="2421"/>
                  </a:lnTo>
                  <a:lnTo>
                    <a:pt x="3962" y="2605"/>
                  </a:lnTo>
                  <a:lnTo>
                    <a:pt x="4036" y="2751"/>
                  </a:lnTo>
                  <a:lnTo>
                    <a:pt x="4109" y="2825"/>
                  </a:lnTo>
                  <a:lnTo>
                    <a:pt x="4219" y="2825"/>
                  </a:lnTo>
                  <a:lnTo>
                    <a:pt x="4476" y="3008"/>
                  </a:lnTo>
                  <a:lnTo>
                    <a:pt x="4732" y="3155"/>
                  </a:lnTo>
                  <a:lnTo>
                    <a:pt x="5063" y="3265"/>
                  </a:lnTo>
                  <a:lnTo>
                    <a:pt x="5356" y="3338"/>
                  </a:lnTo>
                  <a:lnTo>
                    <a:pt x="5246" y="3412"/>
                  </a:lnTo>
                  <a:lnTo>
                    <a:pt x="4732" y="3669"/>
                  </a:lnTo>
                  <a:lnTo>
                    <a:pt x="4512" y="3779"/>
                  </a:lnTo>
                  <a:lnTo>
                    <a:pt x="4292" y="3925"/>
                  </a:lnTo>
                  <a:lnTo>
                    <a:pt x="4219" y="3925"/>
                  </a:lnTo>
                  <a:lnTo>
                    <a:pt x="4182" y="3962"/>
                  </a:lnTo>
                  <a:lnTo>
                    <a:pt x="4072" y="4072"/>
                  </a:lnTo>
                  <a:lnTo>
                    <a:pt x="3962" y="4292"/>
                  </a:lnTo>
                  <a:lnTo>
                    <a:pt x="3889" y="4549"/>
                  </a:lnTo>
                  <a:lnTo>
                    <a:pt x="3852" y="5283"/>
                  </a:lnTo>
                  <a:lnTo>
                    <a:pt x="3852" y="5649"/>
                  </a:lnTo>
                  <a:lnTo>
                    <a:pt x="3852" y="6053"/>
                  </a:lnTo>
                  <a:lnTo>
                    <a:pt x="3559" y="5723"/>
                  </a:lnTo>
                  <a:lnTo>
                    <a:pt x="3229" y="5393"/>
                  </a:lnTo>
                  <a:lnTo>
                    <a:pt x="2642" y="4769"/>
                  </a:lnTo>
                  <a:lnTo>
                    <a:pt x="2568" y="4659"/>
                  </a:lnTo>
                  <a:lnTo>
                    <a:pt x="2495" y="4586"/>
                  </a:lnTo>
                  <a:lnTo>
                    <a:pt x="2385" y="4586"/>
                  </a:lnTo>
                  <a:lnTo>
                    <a:pt x="2385" y="4622"/>
                  </a:lnTo>
                  <a:lnTo>
                    <a:pt x="2312" y="4622"/>
                  </a:lnTo>
                  <a:lnTo>
                    <a:pt x="1908" y="4769"/>
                  </a:lnTo>
                  <a:lnTo>
                    <a:pt x="1468" y="4842"/>
                  </a:lnTo>
                  <a:lnTo>
                    <a:pt x="1064" y="4916"/>
                  </a:lnTo>
                  <a:lnTo>
                    <a:pt x="624" y="4952"/>
                  </a:lnTo>
                  <a:lnTo>
                    <a:pt x="1138" y="4329"/>
                  </a:lnTo>
                  <a:lnTo>
                    <a:pt x="1358" y="3999"/>
                  </a:lnTo>
                  <a:lnTo>
                    <a:pt x="1541" y="3632"/>
                  </a:lnTo>
                  <a:lnTo>
                    <a:pt x="1688" y="3595"/>
                  </a:lnTo>
                  <a:lnTo>
                    <a:pt x="1725" y="3558"/>
                  </a:lnTo>
                  <a:lnTo>
                    <a:pt x="1761" y="3485"/>
                  </a:lnTo>
                  <a:lnTo>
                    <a:pt x="1798" y="3448"/>
                  </a:lnTo>
                  <a:lnTo>
                    <a:pt x="1798" y="3375"/>
                  </a:lnTo>
                  <a:lnTo>
                    <a:pt x="1761" y="3302"/>
                  </a:lnTo>
                  <a:lnTo>
                    <a:pt x="1725" y="3265"/>
                  </a:lnTo>
                  <a:lnTo>
                    <a:pt x="1651" y="3228"/>
                  </a:lnTo>
                  <a:lnTo>
                    <a:pt x="1541" y="3045"/>
                  </a:lnTo>
                  <a:lnTo>
                    <a:pt x="1211" y="2458"/>
                  </a:lnTo>
                  <a:lnTo>
                    <a:pt x="844" y="1908"/>
                  </a:lnTo>
                  <a:lnTo>
                    <a:pt x="624" y="1651"/>
                  </a:lnTo>
                  <a:lnTo>
                    <a:pt x="367" y="1431"/>
                  </a:lnTo>
                  <a:lnTo>
                    <a:pt x="257" y="1394"/>
                  </a:lnTo>
                  <a:lnTo>
                    <a:pt x="184" y="1431"/>
                  </a:lnTo>
                  <a:lnTo>
                    <a:pt x="111" y="1504"/>
                  </a:lnTo>
                  <a:lnTo>
                    <a:pt x="111" y="1578"/>
                  </a:lnTo>
                  <a:lnTo>
                    <a:pt x="111" y="1614"/>
                  </a:lnTo>
                  <a:lnTo>
                    <a:pt x="331" y="1945"/>
                  </a:lnTo>
                  <a:lnTo>
                    <a:pt x="551" y="2238"/>
                  </a:lnTo>
                  <a:lnTo>
                    <a:pt x="771" y="2531"/>
                  </a:lnTo>
                  <a:lnTo>
                    <a:pt x="954" y="2825"/>
                  </a:lnTo>
                  <a:lnTo>
                    <a:pt x="1101" y="3155"/>
                  </a:lnTo>
                  <a:lnTo>
                    <a:pt x="1174" y="3338"/>
                  </a:lnTo>
                  <a:lnTo>
                    <a:pt x="1284" y="3522"/>
                  </a:lnTo>
                  <a:lnTo>
                    <a:pt x="1101" y="3669"/>
                  </a:lnTo>
                  <a:lnTo>
                    <a:pt x="918" y="3815"/>
                  </a:lnTo>
                  <a:lnTo>
                    <a:pt x="587" y="4219"/>
                  </a:lnTo>
                  <a:lnTo>
                    <a:pt x="294" y="4622"/>
                  </a:lnTo>
                  <a:lnTo>
                    <a:pt x="37" y="5062"/>
                  </a:lnTo>
                  <a:lnTo>
                    <a:pt x="1" y="5172"/>
                  </a:lnTo>
                  <a:lnTo>
                    <a:pt x="1" y="5283"/>
                  </a:lnTo>
                  <a:lnTo>
                    <a:pt x="74" y="5356"/>
                  </a:lnTo>
                  <a:lnTo>
                    <a:pt x="184" y="5393"/>
                  </a:lnTo>
                  <a:lnTo>
                    <a:pt x="734" y="5393"/>
                  </a:lnTo>
                  <a:lnTo>
                    <a:pt x="1284" y="5356"/>
                  </a:lnTo>
                  <a:lnTo>
                    <a:pt x="1835" y="5246"/>
                  </a:lnTo>
                  <a:lnTo>
                    <a:pt x="2348" y="5062"/>
                  </a:lnTo>
                  <a:lnTo>
                    <a:pt x="2568" y="5356"/>
                  </a:lnTo>
                  <a:lnTo>
                    <a:pt x="2788" y="5576"/>
                  </a:lnTo>
                  <a:lnTo>
                    <a:pt x="3229" y="6163"/>
                  </a:lnTo>
                  <a:lnTo>
                    <a:pt x="3485" y="6383"/>
                  </a:lnTo>
                  <a:lnTo>
                    <a:pt x="3632" y="6493"/>
                  </a:lnTo>
                  <a:lnTo>
                    <a:pt x="3779" y="6566"/>
                  </a:lnTo>
                  <a:lnTo>
                    <a:pt x="3889" y="6566"/>
                  </a:lnTo>
                  <a:lnTo>
                    <a:pt x="4036" y="6530"/>
                  </a:lnTo>
                  <a:lnTo>
                    <a:pt x="4146" y="6603"/>
                  </a:lnTo>
                  <a:lnTo>
                    <a:pt x="4292" y="6603"/>
                  </a:lnTo>
                  <a:lnTo>
                    <a:pt x="4366" y="6530"/>
                  </a:lnTo>
                  <a:lnTo>
                    <a:pt x="4402" y="6456"/>
                  </a:lnTo>
                  <a:lnTo>
                    <a:pt x="4439" y="6383"/>
                  </a:lnTo>
                  <a:lnTo>
                    <a:pt x="4402" y="6310"/>
                  </a:lnTo>
                  <a:lnTo>
                    <a:pt x="4366" y="6273"/>
                  </a:lnTo>
                  <a:lnTo>
                    <a:pt x="4329" y="6236"/>
                  </a:lnTo>
                  <a:lnTo>
                    <a:pt x="4292" y="6053"/>
                  </a:lnTo>
                  <a:lnTo>
                    <a:pt x="4292" y="5833"/>
                  </a:lnTo>
                  <a:lnTo>
                    <a:pt x="4256" y="5172"/>
                  </a:lnTo>
                  <a:lnTo>
                    <a:pt x="4256" y="4769"/>
                  </a:lnTo>
                  <a:lnTo>
                    <a:pt x="4256" y="4402"/>
                  </a:lnTo>
                  <a:lnTo>
                    <a:pt x="4402" y="4402"/>
                  </a:lnTo>
                  <a:lnTo>
                    <a:pt x="4476" y="4365"/>
                  </a:lnTo>
                  <a:lnTo>
                    <a:pt x="4549" y="4292"/>
                  </a:lnTo>
                  <a:lnTo>
                    <a:pt x="4549" y="4255"/>
                  </a:lnTo>
                  <a:lnTo>
                    <a:pt x="4622" y="4219"/>
                  </a:lnTo>
                  <a:lnTo>
                    <a:pt x="5209" y="3889"/>
                  </a:lnTo>
                  <a:lnTo>
                    <a:pt x="5539" y="3705"/>
                  </a:lnTo>
                  <a:lnTo>
                    <a:pt x="5686" y="3595"/>
                  </a:lnTo>
                  <a:lnTo>
                    <a:pt x="5833" y="3485"/>
                  </a:lnTo>
                  <a:lnTo>
                    <a:pt x="5980" y="3485"/>
                  </a:lnTo>
                  <a:lnTo>
                    <a:pt x="6090" y="3448"/>
                  </a:lnTo>
                  <a:lnTo>
                    <a:pt x="6126" y="3375"/>
                  </a:lnTo>
                  <a:lnTo>
                    <a:pt x="6163" y="3302"/>
                  </a:lnTo>
                  <a:lnTo>
                    <a:pt x="6163" y="3228"/>
                  </a:lnTo>
                  <a:lnTo>
                    <a:pt x="6126" y="3118"/>
                  </a:lnTo>
                  <a:lnTo>
                    <a:pt x="6090" y="3045"/>
                  </a:lnTo>
                  <a:lnTo>
                    <a:pt x="5980" y="3008"/>
                  </a:lnTo>
                  <a:lnTo>
                    <a:pt x="5576" y="2935"/>
                  </a:lnTo>
                  <a:lnTo>
                    <a:pt x="5173" y="2788"/>
                  </a:lnTo>
                  <a:lnTo>
                    <a:pt x="4769" y="2678"/>
                  </a:lnTo>
                  <a:lnTo>
                    <a:pt x="4366" y="2568"/>
                  </a:lnTo>
                  <a:lnTo>
                    <a:pt x="4366" y="2275"/>
                  </a:lnTo>
                  <a:lnTo>
                    <a:pt x="4329" y="2018"/>
                  </a:lnTo>
                  <a:lnTo>
                    <a:pt x="4256" y="1468"/>
                  </a:lnTo>
                  <a:lnTo>
                    <a:pt x="4256" y="881"/>
                  </a:lnTo>
                  <a:lnTo>
                    <a:pt x="4219" y="551"/>
                  </a:lnTo>
                  <a:lnTo>
                    <a:pt x="4182" y="257"/>
                  </a:lnTo>
                  <a:lnTo>
                    <a:pt x="4219" y="184"/>
                  </a:lnTo>
                  <a:lnTo>
                    <a:pt x="4256" y="110"/>
                  </a:lnTo>
                  <a:lnTo>
                    <a:pt x="4219" y="37"/>
                  </a:lnTo>
                  <a:lnTo>
                    <a:pt x="4182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srgbClr val="A4C2F4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</p:grpSp>
      <p:cxnSp>
        <p:nvCxnSpPr>
          <p:cNvPr id="321" name="Shape 321"/>
          <p:cNvCxnSpPr/>
          <p:nvPr/>
        </p:nvCxnSpPr>
        <p:spPr>
          <a:xfrm>
            <a:off x="850475" y="1031425"/>
            <a:ext cx="6037800" cy="0"/>
          </a:xfrm>
          <a:prstGeom prst="straightConnector1">
            <a:avLst/>
          </a:prstGeom>
          <a:noFill/>
          <a:ln w="19050" cap="rnd" cmpd="sng">
            <a:solidFill>
              <a:srgbClr val="A4C2F4"/>
            </a:solidFill>
            <a:prstDash val="dash"/>
            <a:round/>
            <a:headEnd type="none" w="lg" len="lg"/>
            <a:tailEnd type="none" w="lg" len="lg"/>
          </a:ln>
        </p:spPr>
      </p:cxnSp>
    </p:spTree>
    <p:extLst>
      <p:ext uri="{BB962C8B-B14F-4D97-AF65-F5344CB8AC3E}">
        <p14:creationId xmlns:p14="http://schemas.microsoft.com/office/powerpoint/2010/main" val="17357223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Shape 358"/>
          <p:cNvSpPr txBox="1">
            <a:spLocks noGrp="1"/>
          </p:cNvSpPr>
          <p:nvPr>
            <p:ph type="title"/>
          </p:nvPr>
        </p:nvSpPr>
        <p:spPr>
          <a:xfrm>
            <a:off x="747925" y="225025"/>
            <a:ext cx="61404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59" name="Shape 359"/>
          <p:cNvSpPr txBox="1">
            <a:spLocks noGrp="1"/>
          </p:cNvSpPr>
          <p:nvPr>
            <p:ph type="body" idx="1"/>
          </p:nvPr>
        </p:nvSpPr>
        <p:spPr>
          <a:xfrm>
            <a:off x="747925" y="1308875"/>
            <a:ext cx="2097900" cy="3617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342900" lvl="0" indent="-257175" rtl="0">
              <a:spcBef>
                <a:spcPts val="450"/>
              </a:spcBef>
              <a:spcAft>
                <a:spcPts val="0"/>
              </a:spcAft>
              <a:buSzPts val="1800"/>
              <a:buChar char="✘"/>
              <a:defRPr sz="1350"/>
            </a:lvl1pPr>
            <a:lvl2pPr marL="685800" lvl="1" indent="-257175" rtl="0">
              <a:spcBef>
                <a:spcPts val="0"/>
              </a:spcBef>
              <a:spcAft>
                <a:spcPts val="0"/>
              </a:spcAft>
              <a:buSzPts val="1800"/>
              <a:buChar char="✗"/>
              <a:defRPr sz="1350"/>
            </a:lvl2pPr>
            <a:lvl3pPr marL="1028700" lvl="2" indent="-257175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350"/>
            </a:lvl3pPr>
            <a:lvl4pPr marL="1371600" lvl="3" indent="-257175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1714500" lvl="4" indent="-257175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057400" lvl="5" indent="-257175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2400300" lvl="6" indent="-257175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2743200" lvl="7" indent="-257175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3086100" lvl="8" indent="-257175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360" name="Shape 360"/>
          <p:cNvSpPr txBox="1">
            <a:spLocks noGrp="1"/>
          </p:cNvSpPr>
          <p:nvPr>
            <p:ph type="body" idx="2"/>
          </p:nvPr>
        </p:nvSpPr>
        <p:spPr>
          <a:xfrm>
            <a:off x="2953087" y="1308875"/>
            <a:ext cx="2097900" cy="3617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342900" lvl="0" indent="-257175" rtl="0">
              <a:spcBef>
                <a:spcPts val="450"/>
              </a:spcBef>
              <a:spcAft>
                <a:spcPts val="0"/>
              </a:spcAft>
              <a:buSzPts val="1800"/>
              <a:buChar char="✘"/>
              <a:defRPr sz="1350"/>
            </a:lvl1pPr>
            <a:lvl2pPr marL="685800" lvl="1" indent="-257175" rtl="0">
              <a:spcBef>
                <a:spcPts val="0"/>
              </a:spcBef>
              <a:spcAft>
                <a:spcPts val="0"/>
              </a:spcAft>
              <a:buSzPts val="1800"/>
              <a:buChar char="✗"/>
              <a:defRPr sz="1350"/>
            </a:lvl2pPr>
            <a:lvl3pPr marL="1028700" lvl="2" indent="-257175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350"/>
            </a:lvl3pPr>
            <a:lvl4pPr marL="1371600" lvl="3" indent="-257175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1714500" lvl="4" indent="-257175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057400" lvl="5" indent="-257175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2400300" lvl="6" indent="-257175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2743200" lvl="7" indent="-257175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3086100" lvl="8" indent="-257175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361" name="Shape 361"/>
          <p:cNvSpPr txBox="1">
            <a:spLocks noGrp="1"/>
          </p:cNvSpPr>
          <p:nvPr>
            <p:ph type="body" idx="3"/>
          </p:nvPr>
        </p:nvSpPr>
        <p:spPr>
          <a:xfrm>
            <a:off x="5158248" y="1308875"/>
            <a:ext cx="2097900" cy="3617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342900" lvl="0" indent="-257175" rtl="0">
              <a:spcBef>
                <a:spcPts val="450"/>
              </a:spcBef>
              <a:spcAft>
                <a:spcPts val="0"/>
              </a:spcAft>
              <a:buSzPts val="1800"/>
              <a:buChar char="✘"/>
              <a:defRPr sz="1350"/>
            </a:lvl1pPr>
            <a:lvl2pPr marL="685800" lvl="1" indent="-257175" rtl="0">
              <a:spcBef>
                <a:spcPts val="0"/>
              </a:spcBef>
              <a:spcAft>
                <a:spcPts val="0"/>
              </a:spcAft>
              <a:buSzPts val="1800"/>
              <a:buChar char="✗"/>
              <a:defRPr sz="1350"/>
            </a:lvl2pPr>
            <a:lvl3pPr marL="1028700" lvl="2" indent="-257175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350"/>
            </a:lvl3pPr>
            <a:lvl4pPr marL="1371600" lvl="3" indent="-257175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1714500" lvl="4" indent="-257175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057400" lvl="5" indent="-257175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2400300" lvl="6" indent="-257175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2743200" lvl="7" indent="-257175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3086100" lvl="8" indent="-257175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grpSp>
        <p:nvGrpSpPr>
          <p:cNvPr id="362" name="Shape 362"/>
          <p:cNvGrpSpPr/>
          <p:nvPr/>
        </p:nvGrpSpPr>
        <p:grpSpPr>
          <a:xfrm>
            <a:off x="7442904" y="-91154"/>
            <a:ext cx="1796289" cy="5330574"/>
            <a:chOff x="6023725" y="842300"/>
            <a:chExt cx="1358150" cy="4030375"/>
          </a:xfrm>
        </p:grpSpPr>
        <p:sp>
          <p:nvSpPr>
            <p:cNvPr id="363" name="Shape 363"/>
            <p:cNvSpPr/>
            <p:nvPr/>
          </p:nvSpPr>
          <p:spPr>
            <a:xfrm>
              <a:off x="6371275" y="842300"/>
              <a:ext cx="397100" cy="492450"/>
            </a:xfrm>
            <a:custGeom>
              <a:avLst/>
              <a:gdLst/>
              <a:ahLst/>
              <a:cxnLst/>
              <a:rect l="0" t="0" r="0" b="0"/>
              <a:pathLst>
                <a:path w="15884" h="19698" extrusionOk="0">
                  <a:moveTo>
                    <a:pt x="9355" y="4108"/>
                  </a:moveTo>
                  <a:lnTo>
                    <a:pt x="9465" y="4145"/>
                  </a:lnTo>
                  <a:lnTo>
                    <a:pt x="9538" y="4182"/>
                  </a:lnTo>
                  <a:lnTo>
                    <a:pt x="9648" y="4328"/>
                  </a:lnTo>
                  <a:lnTo>
                    <a:pt x="9721" y="4549"/>
                  </a:lnTo>
                  <a:lnTo>
                    <a:pt x="9721" y="4769"/>
                  </a:lnTo>
                  <a:lnTo>
                    <a:pt x="9721" y="4842"/>
                  </a:lnTo>
                  <a:lnTo>
                    <a:pt x="9685" y="4879"/>
                  </a:lnTo>
                  <a:lnTo>
                    <a:pt x="9575" y="4952"/>
                  </a:lnTo>
                  <a:lnTo>
                    <a:pt x="9391" y="4952"/>
                  </a:lnTo>
                  <a:lnTo>
                    <a:pt x="9355" y="4915"/>
                  </a:lnTo>
                  <a:lnTo>
                    <a:pt x="9281" y="4842"/>
                  </a:lnTo>
                  <a:lnTo>
                    <a:pt x="9208" y="4695"/>
                  </a:lnTo>
                  <a:lnTo>
                    <a:pt x="9171" y="4549"/>
                  </a:lnTo>
                  <a:lnTo>
                    <a:pt x="9171" y="4438"/>
                  </a:lnTo>
                  <a:lnTo>
                    <a:pt x="9171" y="4328"/>
                  </a:lnTo>
                  <a:lnTo>
                    <a:pt x="9245" y="4108"/>
                  </a:lnTo>
                  <a:close/>
                  <a:moveTo>
                    <a:pt x="9355" y="3705"/>
                  </a:moveTo>
                  <a:lnTo>
                    <a:pt x="9245" y="3742"/>
                  </a:lnTo>
                  <a:lnTo>
                    <a:pt x="9135" y="3778"/>
                  </a:lnTo>
                  <a:lnTo>
                    <a:pt x="9025" y="3852"/>
                  </a:lnTo>
                  <a:lnTo>
                    <a:pt x="8988" y="3925"/>
                  </a:lnTo>
                  <a:lnTo>
                    <a:pt x="8914" y="3998"/>
                  </a:lnTo>
                  <a:lnTo>
                    <a:pt x="8841" y="4218"/>
                  </a:lnTo>
                  <a:lnTo>
                    <a:pt x="8804" y="4475"/>
                  </a:lnTo>
                  <a:lnTo>
                    <a:pt x="8804" y="4659"/>
                  </a:lnTo>
                  <a:lnTo>
                    <a:pt x="8841" y="4805"/>
                  </a:lnTo>
                  <a:lnTo>
                    <a:pt x="8878" y="4952"/>
                  </a:lnTo>
                  <a:lnTo>
                    <a:pt x="8988" y="5099"/>
                  </a:lnTo>
                  <a:lnTo>
                    <a:pt x="9098" y="5209"/>
                  </a:lnTo>
                  <a:lnTo>
                    <a:pt x="9245" y="5282"/>
                  </a:lnTo>
                  <a:lnTo>
                    <a:pt x="9391" y="5355"/>
                  </a:lnTo>
                  <a:lnTo>
                    <a:pt x="9538" y="5355"/>
                  </a:lnTo>
                  <a:lnTo>
                    <a:pt x="9721" y="5319"/>
                  </a:lnTo>
                  <a:lnTo>
                    <a:pt x="9868" y="5245"/>
                  </a:lnTo>
                  <a:lnTo>
                    <a:pt x="10015" y="5135"/>
                  </a:lnTo>
                  <a:lnTo>
                    <a:pt x="10088" y="4989"/>
                  </a:lnTo>
                  <a:lnTo>
                    <a:pt x="10125" y="4805"/>
                  </a:lnTo>
                  <a:lnTo>
                    <a:pt x="10125" y="4659"/>
                  </a:lnTo>
                  <a:lnTo>
                    <a:pt x="10088" y="4475"/>
                  </a:lnTo>
                  <a:lnTo>
                    <a:pt x="10052" y="4292"/>
                  </a:lnTo>
                  <a:lnTo>
                    <a:pt x="9978" y="4145"/>
                  </a:lnTo>
                  <a:lnTo>
                    <a:pt x="9905" y="3998"/>
                  </a:lnTo>
                  <a:lnTo>
                    <a:pt x="9795" y="3888"/>
                  </a:lnTo>
                  <a:lnTo>
                    <a:pt x="9648" y="3778"/>
                  </a:lnTo>
                  <a:lnTo>
                    <a:pt x="9501" y="3742"/>
                  </a:lnTo>
                  <a:lnTo>
                    <a:pt x="9355" y="3705"/>
                  </a:lnTo>
                  <a:close/>
                  <a:moveTo>
                    <a:pt x="11262" y="6676"/>
                  </a:moveTo>
                  <a:lnTo>
                    <a:pt x="11262" y="6786"/>
                  </a:lnTo>
                  <a:lnTo>
                    <a:pt x="11225" y="6859"/>
                  </a:lnTo>
                  <a:lnTo>
                    <a:pt x="11152" y="6933"/>
                  </a:lnTo>
                  <a:lnTo>
                    <a:pt x="11042" y="7006"/>
                  </a:lnTo>
                  <a:lnTo>
                    <a:pt x="10785" y="7116"/>
                  </a:lnTo>
                  <a:lnTo>
                    <a:pt x="10602" y="7190"/>
                  </a:lnTo>
                  <a:lnTo>
                    <a:pt x="9795" y="7556"/>
                  </a:lnTo>
                  <a:lnTo>
                    <a:pt x="9721" y="7263"/>
                  </a:lnTo>
                  <a:lnTo>
                    <a:pt x="10639" y="6823"/>
                  </a:lnTo>
                  <a:lnTo>
                    <a:pt x="11079" y="6676"/>
                  </a:lnTo>
                  <a:close/>
                  <a:moveTo>
                    <a:pt x="11115" y="6273"/>
                  </a:moveTo>
                  <a:lnTo>
                    <a:pt x="10859" y="6346"/>
                  </a:lnTo>
                  <a:lnTo>
                    <a:pt x="10052" y="6639"/>
                  </a:lnTo>
                  <a:lnTo>
                    <a:pt x="9648" y="6823"/>
                  </a:lnTo>
                  <a:lnTo>
                    <a:pt x="9281" y="7006"/>
                  </a:lnTo>
                  <a:lnTo>
                    <a:pt x="9208" y="7080"/>
                  </a:lnTo>
                  <a:lnTo>
                    <a:pt x="9208" y="7116"/>
                  </a:lnTo>
                  <a:lnTo>
                    <a:pt x="9208" y="7190"/>
                  </a:lnTo>
                  <a:lnTo>
                    <a:pt x="9208" y="7263"/>
                  </a:lnTo>
                  <a:lnTo>
                    <a:pt x="9318" y="7336"/>
                  </a:lnTo>
                  <a:lnTo>
                    <a:pt x="9465" y="7336"/>
                  </a:lnTo>
                  <a:lnTo>
                    <a:pt x="9465" y="7593"/>
                  </a:lnTo>
                  <a:lnTo>
                    <a:pt x="9538" y="7813"/>
                  </a:lnTo>
                  <a:lnTo>
                    <a:pt x="9575" y="7887"/>
                  </a:lnTo>
                  <a:lnTo>
                    <a:pt x="9648" y="7923"/>
                  </a:lnTo>
                  <a:lnTo>
                    <a:pt x="9758" y="7923"/>
                  </a:lnTo>
                  <a:lnTo>
                    <a:pt x="10492" y="7630"/>
                  </a:lnTo>
                  <a:lnTo>
                    <a:pt x="10859" y="7483"/>
                  </a:lnTo>
                  <a:lnTo>
                    <a:pt x="11225" y="7336"/>
                  </a:lnTo>
                  <a:lnTo>
                    <a:pt x="11409" y="7190"/>
                  </a:lnTo>
                  <a:lnTo>
                    <a:pt x="11556" y="7006"/>
                  </a:lnTo>
                  <a:lnTo>
                    <a:pt x="11629" y="6896"/>
                  </a:lnTo>
                  <a:lnTo>
                    <a:pt x="11629" y="6786"/>
                  </a:lnTo>
                  <a:lnTo>
                    <a:pt x="11629" y="6676"/>
                  </a:lnTo>
                  <a:lnTo>
                    <a:pt x="11592" y="6566"/>
                  </a:lnTo>
                  <a:lnTo>
                    <a:pt x="11556" y="6419"/>
                  </a:lnTo>
                  <a:lnTo>
                    <a:pt x="11482" y="6346"/>
                  </a:lnTo>
                  <a:lnTo>
                    <a:pt x="11372" y="6273"/>
                  </a:lnTo>
                  <a:close/>
                  <a:moveTo>
                    <a:pt x="10198" y="2861"/>
                  </a:moveTo>
                  <a:lnTo>
                    <a:pt x="10235" y="3228"/>
                  </a:lnTo>
                  <a:lnTo>
                    <a:pt x="10345" y="3595"/>
                  </a:lnTo>
                  <a:lnTo>
                    <a:pt x="10565" y="4292"/>
                  </a:lnTo>
                  <a:lnTo>
                    <a:pt x="10822" y="5062"/>
                  </a:lnTo>
                  <a:lnTo>
                    <a:pt x="10895" y="5282"/>
                  </a:lnTo>
                  <a:lnTo>
                    <a:pt x="9025" y="6052"/>
                  </a:lnTo>
                  <a:lnTo>
                    <a:pt x="7154" y="6786"/>
                  </a:lnTo>
                  <a:lnTo>
                    <a:pt x="5173" y="7593"/>
                  </a:lnTo>
                  <a:lnTo>
                    <a:pt x="4146" y="7997"/>
                  </a:lnTo>
                  <a:lnTo>
                    <a:pt x="3816" y="8143"/>
                  </a:lnTo>
                  <a:lnTo>
                    <a:pt x="3486" y="8290"/>
                  </a:lnTo>
                  <a:lnTo>
                    <a:pt x="3266" y="7887"/>
                  </a:lnTo>
                  <a:lnTo>
                    <a:pt x="3045" y="7446"/>
                  </a:lnTo>
                  <a:lnTo>
                    <a:pt x="2679" y="6566"/>
                  </a:lnTo>
                  <a:lnTo>
                    <a:pt x="2532" y="6162"/>
                  </a:lnTo>
                  <a:lnTo>
                    <a:pt x="2385" y="5869"/>
                  </a:lnTo>
                  <a:lnTo>
                    <a:pt x="2238" y="5612"/>
                  </a:lnTo>
                  <a:lnTo>
                    <a:pt x="2715" y="5539"/>
                  </a:lnTo>
                  <a:lnTo>
                    <a:pt x="3192" y="5429"/>
                  </a:lnTo>
                  <a:lnTo>
                    <a:pt x="3669" y="5282"/>
                  </a:lnTo>
                  <a:lnTo>
                    <a:pt x="4146" y="5099"/>
                  </a:lnTo>
                  <a:lnTo>
                    <a:pt x="5210" y="4659"/>
                  </a:lnTo>
                  <a:lnTo>
                    <a:pt x="6273" y="4218"/>
                  </a:lnTo>
                  <a:lnTo>
                    <a:pt x="6824" y="4035"/>
                  </a:lnTo>
                  <a:lnTo>
                    <a:pt x="7374" y="3852"/>
                  </a:lnTo>
                  <a:lnTo>
                    <a:pt x="8474" y="3558"/>
                  </a:lnTo>
                  <a:lnTo>
                    <a:pt x="9025" y="3411"/>
                  </a:lnTo>
                  <a:lnTo>
                    <a:pt x="9538" y="3191"/>
                  </a:lnTo>
                  <a:lnTo>
                    <a:pt x="9868" y="3081"/>
                  </a:lnTo>
                  <a:lnTo>
                    <a:pt x="10015" y="2971"/>
                  </a:lnTo>
                  <a:lnTo>
                    <a:pt x="10198" y="2861"/>
                  </a:lnTo>
                  <a:close/>
                  <a:moveTo>
                    <a:pt x="8658" y="7740"/>
                  </a:moveTo>
                  <a:lnTo>
                    <a:pt x="8694" y="7923"/>
                  </a:lnTo>
                  <a:lnTo>
                    <a:pt x="8071" y="8253"/>
                  </a:lnTo>
                  <a:lnTo>
                    <a:pt x="7704" y="8437"/>
                  </a:lnTo>
                  <a:lnTo>
                    <a:pt x="7594" y="8437"/>
                  </a:lnTo>
                  <a:lnTo>
                    <a:pt x="7557" y="8363"/>
                  </a:lnTo>
                  <a:lnTo>
                    <a:pt x="7557" y="8180"/>
                  </a:lnTo>
                  <a:lnTo>
                    <a:pt x="8658" y="7740"/>
                  </a:lnTo>
                  <a:close/>
                  <a:moveTo>
                    <a:pt x="10198" y="2384"/>
                  </a:moveTo>
                  <a:lnTo>
                    <a:pt x="9978" y="2458"/>
                  </a:lnTo>
                  <a:lnTo>
                    <a:pt x="9795" y="2568"/>
                  </a:lnTo>
                  <a:lnTo>
                    <a:pt x="9391" y="2788"/>
                  </a:lnTo>
                  <a:lnTo>
                    <a:pt x="8841" y="2971"/>
                  </a:lnTo>
                  <a:lnTo>
                    <a:pt x="8328" y="3155"/>
                  </a:lnTo>
                  <a:lnTo>
                    <a:pt x="7264" y="3411"/>
                  </a:lnTo>
                  <a:lnTo>
                    <a:pt x="6750" y="3558"/>
                  </a:lnTo>
                  <a:lnTo>
                    <a:pt x="6237" y="3742"/>
                  </a:lnTo>
                  <a:lnTo>
                    <a:pt x="5210" y="4145"/>
                  </a:lnTo>
                  <a:lnTo>
                    <a:pt x="4219" y="4585"/>
                  </a:lnTo>
                  <a:lnTo>
                    <a:pt x="3669" y="4805"/>
                  </a:lnTo>
                  <a:lnTo>
                    <a:pt x="3119" y="4989"/>
                  </a:lnTo>
                  <a:lnTo>
                    <a:pt x="2018" y="5319"/>
                  </a:lnTo>
                  <a:lnTo>
                    <a:pt x="1945" y="5355"/>
                  </a:lnTo>
                  <a:lnTo>
                    <a:pt x="1908" y="5392"/>
                  </a:lnTo>
                  <a:lnTo>
                    <a:pt x="1908" y="5466"/>
                  </a:lnTo>
                  <a:lnTo>
                    <a:pt x="1945" y="5539"/>
                  </a:lnTo>
                  <a:lnTo>
                    <a:pt x="1982" y="5576"/>
                  </a:lnTo>
                  <a:lnTo>
                    <a:pt x="1945" y="5686"/>
                  </a:lnTo>
                  <a:lnTo>
                    <a:pt x="1945" y="5759"/>
                  </a:lnTo>
                  <a:lnTo>
                    <a:pt x="2018" y="5979"/>
                  </a:lnTo>
                  <a:lnTo>
                    <a:pt x="2165" y="6456"/>
                  </a:lnTo>
                  <a:lnTo>
                    <a:pt x="2385" y="6933"/>
                  </a:lnTo>
                  <a:lnTo>
                    <a:pt x="2752" y="7850"/>
                  </a:lnTo>
                  <a:lnTo>
                    <a:pt x="2972" y="8290"/>
                  </a:lnTo>
                  <a:lnTo>
                    <a:pt x="3192" y="8694"/>
                  </a:lnTo>
                  <a:lnTo>
                    <a:pt x="3266" y="8767"/>
                  </a:lnTo>
                  <a:lnTo>
                    <a:pt x="3302" y="8804"/>
                  </a:lnTo>
                  <a:lnTo>
                    <a:pt x="3412" y="8804"/>
                  </a:lnTo>
                  <a:lnTo>
                    <a:pt x="3522" y="8730"/>
                  </a:lnTo>
                  <a:lnTo>
                    <a:pt x="3596" y="8620"/>
                  </a:lnTo>
                  <a:lnTo>
                    <a:pt x="3999" y="8510"/>
                  </a:lnTo>
                  <a:lnTo>
                    <a:pt x="4403" y="8363"/>
                  </a:lnTo>
                  <a:lnTo>
                    <a:pt x="5173" y="8033"/>
                  </a:lnTo>
                  <a:lnTo>
                    <a:pt x="7300" y="7190"/>
                  </a:lnTo>
                  <a:lnTo>
                    <a:pt x="9281" y="6419"/>
                  </a:lnTo>
                  <a:lnTo>
                    <a:pt x="10235" y="6052"/>
                  </a:lnTo>
                  <a:lnTo>
                    <a:pt x="10712" y="5832"/>
                  </a:lnTo>
                  <a:lnTo>
                    <a:pt x="11152" y="5612"/>
                  </a:lnTo>
                  <a:lnTo>
                    <a:pt x="11262" y="5612"/>
                  </a:lnTo>
                  <a:lnTo>
                    <a:pt x="11335" y="5539"/>
                  </a:lnTo>
                  <a:lnTo>
                    <a:pt x="11372" y="5392"/>
                  </a:lnTo>
                  <a:lnTo>
                    <a:pt x="11372" y="5282"/>
                  </a:lnTo>
                  <a:lnTo>
                    <a:pt x="11299" y="5025"/>
                  </a:lnTo>
                  <a:lnTo>
                    <a:pt x="11042" y="4255"/>
                  </a:lnTo>
                  <a:lnTo>
                    <a:pt x="10785" y="3485"/>
                  </a:lnTo>
                  <a:lnTo>
                    <a:pt x="10639" y="3118"/>
                  </a:lnTo>
                  <a:lnTo>
                    <a:pt x="10455" y="2751"/>
                  </a:lnTo>
                  <a:lnTo>
                    <a:pt x="10418" y="2714"/>
                  </a:lnTo>
                  <a:lnTo>
                    <a:pt x="10345" y="2678"/>
                  </a:lnTo>
                  <a:lnTo>
                    <a:pt x="10382" y="2568"/>
                  </a:lnTo>
                  <a:lnTo>
                    <a:pt x="10382" y="2494"/>
                  </a:lnTo>
                  <a:lnTo>
                    <a:pt x="10308" y="2421"/>
                  </a:lnTo>
                  <a:lnTo>
                    <a:pt x="10198" y="2384"/>
                  </a:lnTo>
                  <a:close/>
                  <a:moveTo>
                    <a:pt x="8694" y="7263"/>
                  </a:moveTo>
                  <a:lnTo>
                    <a:pt x="7337" y="7813"/>
                  </a:lnTo>
                  <a:lnTo>
                    <a:pt x="7264" y="7850"/>
                  </a:lnTo>
                  <a:lnTo>
                    <a:pt x="7227" y="7923"/>
                  </a:lnTo>
                  <a:lnTo>
                    <a:pt x="7190" y="7997"/>
                  </a:lnTo>
                  <a:lnTo>
                    <a:pt x="7227" y="8070"/>
                  </a:lnTo>
                  <a:lnTo>
                    <a:pt x="7190" y="8143"/>
                  </a:lnTo>
                  <a:lnTo>
                    <a:pt x="7154" y="8363"/>
                  </a:lnTo>
                  <a:lnTo>
                    <a:pt x="7190" y="8620"/>
                  </a:lnTo>
                  <a:lnTo>
                    <a:pt x="7227" y="8730"/>
                  </a:lnTo>
                  <a:lnTo>
                    <a:pt x="7300" y="8840"/>
                  </a:lnTo>
                  <a:lnTo>
                    <a:pt x="7411" y="8877"/>
                  </a:lnTo>
                  <a:lnTo>
                    <a:pt x="7557" y="8877"/>
                  </a:lnTo>
                  <a:lnTo>
                    <a:pt x="7704" y="8840"/>
                  </a:lnTo>
                  <a:lnTo>
                    <a:pt x="7887" y="8804"/>
                  </a:lnTo>
                  <a:lnTo>
                    <a:pt x="8218" y="8620"/>
                  </a:lnTo>
                  <a:lnTo>
                    <a:pt x="9061" y="8217"/>
                  </a:lnTo>
                  <a:lnTo>
                    <a:pt x="9098" y="8180"/>
                  </a:lnTo>
                  <a:lnTo>
                    <a:pt x="9171" y="8107"/>
                  </a:lnTo>
                  <a:lnTo>
                    <a:pt x="9171" y="8033"/>
                  </a:lnTo>
                  <a:lnTo>
                    <a:pt x="9171" y="7960"/>
                  </a:lnTo>
                  <a:lnTo>
                    <a:pt x="8951" y="7410"/>
                  </a:lnTo>
                  <a:lnTo>
                    <a:pt x="8914" y="7336"/>
                  </a:lnTo>
                  <a:lnTo>
                    <a:pt x="8841" y="7300"/>
                  </a:lnTo>
                  <a:lnTo>
                    <a:pt x="8768" y="7263"/>
                  </a:lnTo>
                  <a:close/>
                  <a:moveTo>
                    <a:pt x="11702" y="8327"/>
                  </a:moveTo>
                  <a:lnTo>
                    <a:pt x="11886" y="8694"/>
                  </a:lnTo>
                  <a:lnTo>
                    <a:pt x="12106" y="9060"/>
                  </a:lnTo>
                  <a:lnTo>
                    <a:pt x="11702" y="9244"/>
                  </a:lnTo>
                  <a:lnTo>
                    <a:pt x="11335" y="9390"/>
                  </a:lnTo>
                  <a:lnTo>
                    <a:pt x="10932" y="9500"/>
                  </a:lnTo>
                  <a:lnTo>
                    <a:pt x="10528" y="9611"/>
                  </a:lnTo>
                  <a:lnTo>
                    <a:pt x="10382" y="9244"/>
                  </a:lnTo>
                  <a:lnTo>
                    <a:pt x="10198" y="8877"/>
                  </a:lnTo>
                  <a:lnTo>
                    <a:pt x="10162" y="8840"/>
                  </a:lnTo>
                  <a:lnTo>
                    <a:pt x="10565" y="8730"/>
                  </a:lnTo>
                  <a:lnTo>
                    <a:pt x="10932" y="8620"/>
                  </a:lnTo>
                  <a:lnTo>
                    <a:pt x="11702" y="8327"/>
                  </a:lnTo>
                  <a:close/>
                  <a:moveTo>
                    <a:pt x="11776" y="7887"/>
                  </a:moveTo>
                  <a:lnTo>
                    <a:pt x="11299" y="8070"/>
                  </a:lnTo>
                  <a:lnTo>
                    <a:pt x="10822" y="8217"/>
                  </a:lnTo>
                  <a:lnTo>
                    <a:pt x="9868" y="8510"/>
                  </a:lnTo>
                  <a:lnTo>
                    <a:pt x="9832" y="8510"/>
                  </a:lnTo>
                  <a:lnTo>
                    <a:pt x="9795" y="8583"/>
                  </a:lnTo>
                  <a:lnTo>
                    <a:pt x="9758" y="8694"/>
                  </a:lnTo>
                  <a:lnTo>
                    <a:pt x="9832" y="8804"/>
                  </a:lnTo>
                  <a:lnTo>
                    <a:pt x="9868" y="8840"/>
                  </a:lnTo>
                  <a:lnTo>
                    <a:pt x="9942" y="8877"/>
                  </a:lnTo>
                  <a:lnTo>
                    <a:pt x="9905" y="8950"/>
                  </a:lnTo>
                  <a:lnTo>
                    <a:pt x="9905" y="9024"/>
                  </a:lnTo>
                  <a:lnTo>
                    <a:pt x="10088" y="9427"/>
                  </a:lnTo>
                  <a:lnTo>
                    <a:pt x="10198" y="9867"/>
                  </a:lnTo>
                  <a:lnTo>
                    <a:pt x="10235" y="9941"/>
                  </a:lnTo>
                  <a:lnTo>
                    <a:pt x="10272" y="9977"/>
                  </a:lnTo>
                  <a:lnTo>
                    <a:pt x="10308" y="10014"/>
                  </a:lnTo>
                  <a:lnTo>
                    <a:pt x="10382" y="10051"/>
                  </a:lnTo>
                  <a:lnTo>
                    <a:pt x="10932" y="9904"/>
                  </a:lnTo>
                  <a:lnTo>
                    <a:pt x="11446" y="9757"/>
                  </a:lnTo>
                  <a:lnTo>
                    <a:pt x="11959" y="9574"/>
                  </a:lnTo>
                  <a:lnTo>
                    <a:pt x="12436" y="9317"/>
                  </a:lnTo>
                  <a:lnTo>
                    <a:pt x="12509" y="9280"/>
                  </a:lnTo>
                  <a:lnTo>
                    <a:pt x="12583" y="9207"/>
                  </a:lnTo>
                  <a:lnTo>
                    <a:pt x="12583" y="9097"/>
                  </a:lnTo>
                  <a:lnTo>
                    <a:pt x="12546" y="9024"/>
                  </a:lnTo>
                  <a:lnTo>
                    <a:pt x="12253" y="8547"/>
                  </a:lnTo>
                  <a:lnTo>
                    <a:pt x="11996" y="7997"/>
                  </a:lnTo>
                  <a:lnTo>
                    <a:pt x="11959" y="7923"/>
                  </a:lnTo>
                  <a:lnTo>
                    <a:pt x="11922" y="7887"/>
                  </a:lnTo>
                  <a:close/>
                  <a:moveTo>
                    <a:pt x="8914" y="9354"/>
                  </a:moveTo>
                  <a:lnTo>
                    <a:pt x="9061" y="9757"/>
                  </a:lnTo>
                  <a:lnTo>
                    <a:pt x="9281" y="10161"/>
                  </a:lnTo>
                  <a:lnTo>
                    <a:pt x="8658" y="10491"/>
                  </a:lnTo>
                  <a:lnTo>
                    <a:pt x="7961" y="10784"/>
                  </a:lnTo>
                  <a:lnTo>
                    <a:pt x="7814" y="10858"/>
                  </a:lnTo>
                  <a:lnTo>
                    <a:pt x="7741" y="10858"/>
                  </a:lnTo>
                  <a:lnTo>
                    <a:pt x="7704" y="10821"/>
                  </a:lnTo>
                  <a:lnTo>
                    <a:pt x="7631" y="10674"/>
                  </a:lnTo>
                  <a:lnTo>
                    <a:pt x="7594" y="10491"/>
                  </a:lnTo>
                  <a:lnTo>
                    <a:pt x="7521" y="10161"/>
                  </a:lnTo>
                  <a:lnTo>
                    <a:pt x="7374" y="9867"/>
                  </a:lnTo>
                  <a:lnTo>
                    <a:pt x="8914" y="9354"/>
                  </a:lnTo>
                  <a:close/>
                  <a:moveTo>
                    <a:pt x="8951" y="8950"/>
                  </a:moveTo>
                  <a:lnTo>
                    <a:pt x="7154" y="9537"/>
                  </a:lnTo>
                  <a:lnTo>
                    <a:pt x="7117" y="9574"/>
                  </a:lnTo>
                  <a:lnTo>
                    <a:pt x="7080" y="9611"/>
                  </a:lnTo>
                  <a:lnTo>
                    <a:pt x="7044" y="9721"/>
                  </a:lnTo>
                  <a:lnTo>
                    <a:pt x="7080" y="9831"/>
                  </a:lnTo>
                  <a:lnTo>
                    <a:pt x="7190" y="9904"/>
                  </a:lnTo>
                  <a:lnTo>
                    <a:pt x="7190" y="10124"/>
                  </a:lnTo>
                  <a:lnTo>
                    <a:pt x="7227" y="10381"/>
                  </a:lnTo>
                  <a:lnTo>
                    <a:pt x="7374" y="10858"/>
                  </a:lnTo>
                  <a:lnTo>
                    <a:pt x="7411" y="11004"/>
                  </a:lnTo>
                  <a:lnTo>
                    <a:pt x="7521" y="11114"/>
                  </a:lnTo>
                  <a:lnTo>
                    <a:pt x="7631" y="11188"/>
                  </a:lnTo>
                  <a:lnTo>
                    <a:pt x="7777" y="11225"/>
                  </a:lnTo>
                  <a:lnTo>
                    <a:pt x="8034" y="11151"/>
                  </a:lnTo>
                  <a:lnTo>
                    <a:pt x="8291" y="11078"/>
                  </a:lnTo>
                  <a:lnTo>
                    <a:pt x="8768" y="10858"/>
                  </a:lnTo>
                  <a:lnTo>
                    <a:pt x="9245" y="10601"/>
                  </a:lnTo>
                  <a:lnTo>
                    <a:pt x="9685" y="10344"/>
                  </a:lnTo>
                  <a:lnTo>
                    <a:pt x="9721" y="10271"/>
                  </a:lnTo>
                  <a:lnTo>
                    <a:pt x="9758" y="10197"/>
                  </a:lnTo>
                  <a:lnTo>
                    <a:pt x="9758" y="10161"/>
                  </a:lnTo>
                  <a:lnTo>
                    <a:pt x="9721" y="10087"/>
                  </a:lnTo>
                  <a:lnTo>
                    <a:pt x="9538" y="9867"/>
                  </a:lnTo>
                  <a:lnTo>
                    <a:pt x="9391" y="9611"/>
                  </a:lnTo>
                  <a:lnTo>
                    <a:pt x="9281" y="9354"/>
                  </a:lnTo>
                  <a:lnTo>
                    <a:pt x="9208" y="9060"/>
                  </a:lnTo>
                  <a:lnTo>
                    <a:pt x="9171" y="8987"/>
                  </a:lnTo>
                  <a:lnTo>
                    <a:pt x="9098" y="8950"/>
                  </a:lnTo>
                  <a:close/>
                  <a:moveTo>
                    <a:pt x="12473" y="10344"/>
                  </a:moveTo>
                  <a:lnTo>
                    <a:pt x="12619" y="10711"/>
                  </a:lnTo>
                  <a:lnTo>
                    <a:pt x="11959" y="11078"/>
                  </a:lnTo>
                  <a:lnTo>
                    <a:pt x="11299" y="11445"/>
                  </a:lnTo>
                  <a:lnTo>
                    <a:pt x="11152" y="10894"/>
                  </a:lnTo>
                  <a:lnTo>
                    <a:pt x="11189" y="10858"/>
                  </a:lnTo>
                  <a:lnTo>
                    <a:pt x="11189" y="10784"/>
                  </a:lnTo>
                  <a:lnTo>
                    <a:pt x="11482" y="10674"/>
                  </a:lnTo>
                  <a:lnTo>
                    <a:pt x="11776" y="10601"/>
                  </a:lnTo>
                  <a:lnTo>
                    <a:pt x="12473" y="10344"/>
                  </a:lnTo>
                  <a:close/>
                  <a:moveTo>
                    <a:pt x="6273" y="10418"/>
                  </a:moveTo>
                  <a:lnTo>
                    <a:pt x="6347" y="10454"/>
                  </a:lnTo>
                  <a:lnTo>
                    <a:pt x="6420" y="10564"/>
                  </a:lnTo>
                  <a:lnTo>
                    <a:pt x="6567" y="10894"/>
                  </a:lnTo>
                  <a:lnTo>
                    <a:pt x="5797" y="11261"/>
                  </a:lnTo>
                  <a:lnTo>
                    <a:pt x="5100" y="11738"/>
                  </a:lnTo>
                  <a:lnTo>
                    <a:pt x="4953" y="11298"/>
                  </a:lnTo>
                  <a:lnTo>
                    <a:pt x="4843" y="11078"/>
                  </a:lnTo>
                  <a:lnTo>
                    <a:pt x="4733" y="10894"/>
                  </a:lnTo>
                  <a:lnTo>
                    <a:pt x="5613" y="10601"/>
                  </a:lnTo>
                  <a:lnTo>
                    <a:pt x="5943" y="10491"/>
                  </a:lnTo>
                  <a:lnTo>
                    <a:pt x="6237" y="10418"/>
                  </a:lnTo>
                  <a:close/>
                  <a:moveTo>
                    <a:pt x="12583" y="9867"/>
                  </a:moveTo>
                  <a:lnTo>
                    <a:pt x="12509" y="9904"/>
                  </a:lnTo>
                  <a:lnTo>
                    <a:pt x="11519" y="10271"/>
                  </a:lnTo>
                  <a:lnTo>
                    <a:pt x="11115" y="10381"/>
                  </a:lnTo>
                  <a:lnTo>
                    <a:pt x="10932" y="10491"/>
                  </a:lnTo>
                  <a:lnTo>
                    <a:pt x="10859" y="10564"/>
                  </a:lnTo>
                  <a:lnTo>
                    <a:pt x="10785" y="10638"/>
                  </a:lnTo>
                  <a:lnTo>
                    <a:pt x="10785" y="10748"/>
                  </a:lnTo>
                  <a:lnTo>
                    <a:pt x="10822" y="10821"/>
                  </a:lnTo>
                  <a:lnTo>
                    <a:pt x="10859" y="10858"/>
                  </a:lnTo>
                  <a:lnTo>
                    <a:pt x="10859" y="10894"/>
                  </a:lnTo>
                  <a:lnTo>
                    <a:pt x="10895" y="11335"/>
                  </a:lnTo>
                  <a:lnTo>
                    <a:pt x="11005" y="11738"/>
                  </a:lnTo>
                  <a:lnTo>
                    <a:pt x="11005" y="11848"/>
                  </a:lnTo>
                  <a:lnTo>
                    <a:pt x="11079" y="11885"/>
                  </a:lnTo>
                  <a:lnTo>
                    <a:pt x="11152" y="11921"/>
                  </a:lnTo>
                  <a:lnTo>
                    <a:pt x="11225" y="11921"/>
                  </a:lnTo>
                  <a:lnTo>
                    <a:pt x="12142" y="11445"/>
                  </a:lnTo>
                  <a:lnTo>
                    <a:pt x="12986" y="10931"/>
                  </a:lnTo>
                  <a:lnTo>
                    <a:pt x="13060" y="10858"/>
                  </a:lnTo>
                  <a:lnTo>
                    <a:pt x="13096" y="10784"/>
                  </a:lnTo>
                  <a:lnTo>
                    <a:pt x="13096" y="10711"/>
                  </a:lnTo>
                  <a:lnTo>
                    <a:pt x="13060" y="10638"/>
                  </a:lnTo>
                  <a:lnTo>
                    <a:pt x="12876" y="10344"/>
                  </a:lnTo>
                  <a:lnTo>
                    <a:pt x="12766" y="10014"/>
                  </a:lnTo>
                  <a:lnTo>
                    <a:pt x="12729" y="9941"/>
                  </a:lnTo>
                  <a:lnTo>
                    <a:pt x="12656" y="9904"/>
                  </a:lnTo>
                  <a:lnTo>
                    <a:pt x="12583" y="9867"/>
                  </a:lnTo>
                  <a:close/>
                  <a:moveTo>
                    <a:pt x="6200" y="9977"/>
                  </a:moveTo>
                  <a:lnTo>
                    <a:pt x="5980" y="10014"/>
                  </a:lnTo>
                  <a:lnTo>
                    <a:pt x="5760" y="10087"/>
                  </a:lnTo>
                  <a:lnTo>
                    <a:pt x="5356" y="10234"/>
                  </a:lnTo>
                  <a:lnTo>
                    <a:pt x="4843" y="10381"/>
                  </a:lnTo>
                  <a:lnTo>
                    <a:pt x="4329" y="10564"/>
                  </a:lnTo>
                  <a:lnTo>
                    <a:pt x="4293" y="10601"/>
                  </a:lnTo>
                  <a:lnTo>
                    <a:pt x="4256" y="10638"/>
                  </a:lnTo>
                  <a:lnTo>
                    <a:pt x="4219" y="10784"/>
                  </a:lnTo>
                  <a:lnTo>
                    <a:pt x="4256" y="10894"/>
                  </a:lnTo>
                  <a:lnTo>
                    <a:pt x="4293" y="10931"/>
                  </a:lnTo>
                  <a:lnTo>
                    <a:pt x="4366" y="10968"/>
                  </a:lnTo>
                  <a:lnTo>
                    <a:pt x="4513" y="11298"/>
                  </a:lnTo>
                  <a:lnTo>
                    <a:pt x="4659" y="11701"/>
                  </a:lnTo>
                  <a:lnTo>
                    <a:pt x="4769" y="12142"/>
                  </a:lnTo>
                  <a:lnTo>
                    <a:pt x="4843" y="12215"/>
                  </a:lnTo>
                  <a:lnTo>
                    <a:pt x="4916" y="12252"/>
                  </a:lnTo>
                  <a:lnTo>
                    <a:pt x="4990" y="12252"/>
                  </a:lnTo>
                  <a:lnTo>
                    <a:pt x="5100" y="12215"/>
                  </a:lnTo>
                  <a:lnTo>
                    <a:pt x="5540" y="11921"/>
                  </a:lnTo>
                  <a:lnTo>
                    <a:pt x="5980" y="11665"/>
                  </a:lnTo>
                  <a:lnTo>
                    <a:pt x="6420" y="11445"/>
                  </a:lnTo>
                  <a:lnTo>
                    <a:pt x="6934" y="11225"/>
                  </a:lnTo>
                  <a:lnTo>
                    <a:pt x="6970" y="11188"/>
                  </a:lnTo>
                  <a:lnTo>
                    <a:pt x="7044" y="11114"/>
                  </a:lnTo>
                  <a:lnTo>
                    <a:pt x="7044" y="11041"/>
                  </a:lnTo>
                  <a:lnTo>
                    <a:pt x="7044" y="10931"/>
                  </a:lnTo>
                  <a:lnTo>
                    <a:pt x="6897" y="10601"/>
                  </a:lnTo>
                  <a:lnTo>
                    <a:pt x="6750" y="10307"/>
                  </a:lnTo>
                  <a:lnTo>
                    <a:pt x="6677" y="10161"/>
                  </a:lnTo>
                  <a:lnTo>
                    <a:pt x="6530" y="10051"/>
                  </a:lnTo>
                  <a:lnTo>
                    <a:pt x="6383" y="10014"/>
                  </a:lnTo>
                  <a:lnTo>
                    <a:pt x="6200" y="9977"/>
                  </a:lnTo>
                  <a:close/>
                  <a:moveTo>
                    <a:pt x="9832" y="11371"/>
                  </a:moveTo>
                  <a:lnTo>
                    <a:pt x="10125" y="11921"/>
                  </a:lnTo>
                  <a:lnTo>
                    <a:pt x="9721" y="12142"/>
                  </a:lnTo>
                  <a:lnTo>
                    <a:pt x="9318" y="12288"/>
                  </a:lnTo>
                  <a:lnTo>
                    <a:pt x="8914" y="12435"/>
                  </a:lnTo>
                  <a:lnTo>
                    <a:pt x="8511" y="12545"/>
                  </a:lnTo>
                  <a:lnTo>
                    <a:pt x="8328" y="12032"/>
                  </a:lnTo>
                  <a:lnTo>
                    <a:pt x="8694" y="11921"/>
                  </a:lnTo>
                  <a:lnTo>
                    <a:pt x="9098" y="11738"/>
                  </a:lnTo>
                  <a:lnTo>
                    <a:pt x="9832" y="11371"/>
                  </a:lnTo>
                  <a:close/>
                  <a:moveTo>
                    <a:pt x="9868" y="10894"/>
                  </a:moveTo>
                  <a:lnTo>
                    <a:pt x="8951" y="11298"/>
                  </a:lnTo>
                  <a:lnTo>
                    <a:pt x="8474" y="11481"/>
                  </a:lnTo>
                  <a:lnTo>
                    <a:pt x="8071" y="11738"/>
                  </a:lnTo>
                  <a:lnTo>
                    <a:pt x="7997" y="11738"/>
                  </a:lnTo>
                  <a:lnTo>
                    <a:pt x="7924" y="11775"/>
                  </a:lnTo>
                  <a:lnTo>
                    <a:pt x="7887" y="11885"/>
                  </a:lnTo>
                  <a:lnTo>
                    <a:pt x="7887" y="11958"/>
                  </a:lnTo>
                  <a:lnTo>
                    <a:pt x="8034" y="12398"/>
                  </a:lnTo>
                  <a:lnTo>
                    <a:pt x="8181" y="12839"/>
                  </a:lnTo>
                  <a:lnTo>
                    <a:pt x="8254" y="12949"/>
                  </a:lnTo>
                  <a:lnTo>
                    <a:pt x="8328" y="12985"/>
                  </a:lnTo>
                  <a:lnTo>
                    <a:pt x="8364" y="12985"/>
                  </a:lnTo>
                  <a:lnTo>
                    <a:pt x="8951" y="12839"/>
                  </a:lnTo>
                  <a:lnTo>
                    <a:pt x="9465" y="12655"/>
                  </a:lnTo>
                  <a:lnTo>
                    <a:pt x="10015" y="12472"/>
                  </a:lnTo>
                  <a:lnTo>
                    <a:pt x="10528" y="12215"/>
                  </a:lnTo>
                  <a:lnTo>
                    <a:pt x="10565" y="12142"/>
                  </a:lnTo>
                  <a:lnTo>
                    <a:pt x="10602" y="12105"/>
                  </a:lnTo>
                  <a:lnTo>
                    <a:pt x="10602" y="12032"/>
                  </a:lnTo>
                  <a:lnTo>
                    <a:pt x="10602" y="11958"/>
                  </a:lnTo>
                  <a:lnTo>
                    <a:pt x="10125" y="11041"/>
                  </a:lnTo>
                  <a:lnTo>
                    <a:pt x="10088" y="10968"/>
                  </a:lnTo>
                  <a:lnTo>
                    <a:pt x="10015" y="10894"/>
                  </a:lnTo>
                  <a:close/>
                  <a:moveTo>
                    <a:pt x="13133" y="12288"/>
                  </a:moveTo>
                  <a:lnTo>
                    <a:pt x="13243" y="12325"/>
                  </a:lnTo>
                  <a:lnTo>
                    <a:pt x="13353" y="12472"/>
                  </a:lnTo>
                  <a:lnTo>
                    <a:pt x="13610" y="12985"/>
                  </a:lnTo>
                  <a:lnTo>
                    <a:pt x="12839" y="13242"/>
                  </a:lnTo>
                  <a:lnTo>
                    <a:pt x="12106" y="13572"/>
                  </a:lnTo>
                  <a:lnTo>
                    <a:pt x="11996" y="13352"/>
                  </a:lnTo>
                  <a:lnTo>
                    <a:pt x="11886" y="13132"/>
                  </a:lnTo>
                  <a:lnTo>
                    <a:pt x="11739" y="12692"/>
                  </a:lnTo>
                  <a:lnTo>
                    <a:pt x="12032" y="12618"/>
                  </a:lnTo>
                  <a:lnTo>
                    <a:pt x="12289" y="12545"/>
                  </a:lnTo>
                  <a:lnTo>
                    <a:pt x="12839" y="12362"/>
                  </a:lnTo>
                  <a:lnTo>
                    <a:pt x="13023" y="12288"/>
                  </a:lnTo>
                  <a:close/>
                  <a:moveTo>
                    <a:pt x="7044" y="12325"/>
                  </a:moveTo>
                  <a:lnTo>
                    <a:pt x="7337" y="13022"/>
                  </a:lnTo>
                  <a:lnTo>
                    <a:pt x="5833" y="13792"/>
                  </a:lnTo>
                  <a:lnTo>
                    <a:pt x="5613" y="13132"/>
                  </a:lnTo>
                  <a:lnTo>
                    <a:pt x="5943" y="12875"/>
                  </a:lnTo>
                  <a:lnTo>
                    <a:pt x="6273" y="12655"/>
                  </a:lnTo>
                  <a:lnTo>
                    <a:pt x="6677" y="12472"/>
                  </a:lnTo>
                  <a:lnTo>
                    <a:pt x="7044" y="12325"/>
                  </a:lnTo>
                  <a:close/>
                  <a:moveTo>
                    <a:pt x="13060" y="11885"/>
                  </a:moveTo>
                  <a:lnTo>
                    <a:pt x="12839" y="11921"/>
                  </a:lnTo>
                  <a:lnTo>
                    <a:pt x="12473" y="12068"/>
                  </a:lnTo>
                  <a:lnTo>
                    <a:pt x="11922" y="12215"/>
                  </a:lnTo>
                  <a:lnTo>
                    <a:pt x="11666" y="12288"/>
                  </a:lnTo>
                  <a:lnTo>
                    <a:pt x="11446" y="12398"/>
                  </a:lnTo>
                  <a:lnTo>
                    <a:pt x="11372" y="12435"/>
                  </a:lnTo>
                  <a:lnTo>
                    <a:pt x="11372" y="12472"/>
                  </a:lnTo>
                  <a:lnTo>
                    <a:pt x="11372" y="12582"/>
                  </a:lnTo>
                  <a:lnTo>
                    <a:pt x="11446" y="12655"/>
                  </a:lnTo>
                  <a:lnTo>
                    <a:pt x="11519" y="12692"/>
                  </a:lnTo>
                  <a:lnTo>
                    <a:pt x="11482" y="12839"/>
                  </a:lnTo>
                  <a:lnTo>
                    <a:pt x="11482" y="13022"/>
                  </a:lnTo>
                  <a:lnTo>
                    <a:pt x="11519" y="13169"/>
                  </a:lnTo>
                  <a:lnTo>
                    <a:pt x="11556" y="13315"/>
                  </a:lnTo>
                  <a:lnTo>
                    <a:pt x="11702" y="13646"/>
                  </a:lnTo>
                  <a:lnTo>
                    <a:pt x="11886" y="13902"/>
                  </a:lnTo>
                  <a:lnTo>
                    <a:pt x="11996" y="13976"/>
                  </a:lnTo>
                  <a:lnTo>
                    <a:pt x="12106" y="13976"/>
                  </a:lnTo>
                  <a:lnTo>
                    <a:pt x="13023" y="13609"/>
                  </a:lnTo>
                  <a:lnTo>
                    <a:pt x="13940" y="13279"/>
                  </a:lnTo>
                  <a:lnTo>
                    <a:pt x="14013" y="13205"/>
                  </a:lnTo>
                  <a:lnTo>
                    <a:pt x="14050" y="13169"/>
                  </a:lnTo>
                  <a:lnTo>
                    <a:pt x="14087" y="13095"/>
                  </a:lnTo>
                  <a:lnTo>
                    <a:pt x="14050" y="13022"/>
                  </a:lnTo>
                  <a:lnTo>
                    <a:pt x="13646" y="12142"/>
                  </a:lnTo>
                  <a:lnTo>
                    <a:pt x="13573" y="12032"/>
                  </a:lnTo>
                  <a:lnTo>
                    <a:pt x="13463" y="11958"/>
                  </a:lnTo>
                  <a:lnTo>
                    <a:pt x="13353" y="11885"/>
                  </a:lnTo>
                  <a:close/>
                  <a:moveTo>
                    <a:pt x="7190" y="11848"/>
                  </a:moveTo>
                  <a:lnTo>
                    <a:pt x="7117" y="11885"/>
                  </a:lnTo>
                  <a:lnTo>
                    <a:pt x="6640" y="12032"/>
                  </a:lnTo>
                  <a:lnTo>
                    <a:pt x="6163" y="12215"/>
                  </a:lnTo>
                  <a:lnTo>
                    <a:pt x="5723" y="12508"/>
                  </a:lnTo>
                  <a:lnTo>
                    <a:pt x="5320" y="12802"/>
                  </a:lnTo>
                  <a:lnTo>
                    <a:pt x="5246" y="12839"/>
                  </a:lnTo>
                  <a:lnTo>
                    <a:pt x="5210" y="12875"/>
                  </a:lnTo>
                  <a:lnTo>
                    <a:pt x="5173" y="12912"/>
                  </a:lnTo>
                  <a:lnTo>
                    <a:pt x="5173" y="12985"/>
                  </a:lnTo>
                  <a:lnTo>
                    <a:pt x="5246" y="13279"/>
                  </a:lnTo>
                  <a:lnTo>
                    <a:pt x="5320" y="13572"/>
                  </a:lnTo>
                  <a:lnTo>
                    <a:pt x="5540" y="14159"/>
                  </a:lnTo>
                  <a:lnTo>
                    <a:pt x="5576" y="14196"/>
                  </a:lnTo>
                  <a:lnTo>
                    <a:pt x="5650" y="14269"/>
                  </a:lnTo>
                  <a:lnTo>
                    <a:pt x="5797" y="14269"/>
                  </a:lnTo>
                  <a:lnTo>
                    <a:pt x="7667" y="13315"/>
                  </a:lnTo>
                  <a:lnTo>
                    <a:pt x="7741" y="13279"/>
                  </a:lnTo>
                  <a:lnTo>
                    <a:pt x="7777" y="13205"/>
                  </a:lnTo>
                  <a:lnTo>
                    <a:pt x="7814" y="13132"/>
                  </a:lnTo>
                  <a:lnTo>
                    <a:pt x="7777" y="13059"/>
                  </a:lnTo>
                  <a:lnTo>
                    <a:pt x="7374" y="11995"/>
                  </a:lnTo>
                  <a:lnTo>
                    <a:pt x="7337" y="11921"/>
                  </a:lnTo>
                  <a:lnTo>
                    <a:pt x="7264" y="11885"/>
                  </a:lnTo>
                  <a:lnTo>
                    <a:pt x="7190" y="11848"/>
                  </a:lnTo>
                  <a:close/>
                  <a:moveTo>
                    <a:pt x="10528" y="13279"/>
                  </a:moveTo>
                  <a:lnTo>
                    <a:pt x="10895" y="13976"/>
                  </a:lnTo>
                  <a:lnTo>
                    <a:pt x="9318" y="14599"/>
                  </a:lnTo>
                  <a:lnTo>
                    <a:pt x="9025" y="13902"/>
                  </a:lnTo>
                  <a:lnTo>
                    <a:pt x="9098" y="13829"/>
                  </a:lnTo>
                  <a:lnTo>
                    <a:pt x="9098" y="13792"/>
                  </a:lnTo>
                  <a:lnTo>
                    <a:pt x="9135" y="13756"/>
                  </a:lnTo>
                  <a:lnTo>
                    <a:pt x="9465" y="13609"/>
                  </a:lnTo>
                  <a:lnTo>
                    <a:pt x="9758" y="13535"/>
                  </a:lnTo>
                  <a:lnTo>
                    <a:pt x="10528" y="13279"/>
                  </a:lnTo>
                  <a:close/>
                  <a:moveTo>
                    <a:pt x="10639" y="12839"/>
                  </a:moveTo>
                  <a:lnTo>
                    <a:pt x="10565" y="12875"/>
                  </a:lnTo>
                  <a:lnTo>
                    <a:pt x="9501" y="13242"/>
                  </a:lnTo>
                  <a:lnTo>
                    <a:pt x="9061" y="13352"/>
                  </a:lnTo>
                  <a:lnTo>
                    <a:pt x="8878" y="13462"/>
                  </a:lnTo>
                  <a:lnTo>
                    <a:pt x="8768" y="13499"/>
                  </a:lnTo>
                  <a:lnTo>
                    <a:pt x="8731" y="13572"/>
                  </a:lnTo>
                  <a:lnTo>
                    <a:pt x="8658" y="13682"/>
                  </a:lnTo>
                  <a:lnTo>
                    <a:pt x="8694" y="13829"/>
                  </a:lnTo>
                  <a:lnTo>
                    <a:pt x="8731" y="13866"/>
                  </a:lnTo>
                  <a:lnTo>
                    <a:pt x="8731" y="13902"/>
                  </a:lnTo>
                  <a:lnTo>
                    <a:pt x="8768" y="14159"/>
                  </a:lnTo>
                  <a:lnTo>
                    <a:pt x="8841" y="14416"/>
                  </a:lnTo>
                  <a:lnTo>
                    <a:pt x="9025" y="14893"/>
                  </a:lnTo>
                  <a:lnTo>
                    <a:pt x="9098" y="14929"/>
                  </a:lnTo>
                  <a:lnTo>
                    <a:pt x="9135" y="14966"/>
                  </a:lnTo>
                  <a:lnTo>
                    <a:pt x="9208" y="15003"/>
                  </a:lnTo>
                  <a:lnTo>
                    <a:pt x="9281" y="15003"/>
                  </a:lnTo>
                  <a:lnTo>
                    <a:pt x="11225" y="14269"/>
                  </a:lnTo>
                  <a:lnTo>
                    <a:pt x="11262" y="14232"/>
                  </a:lnTo>
                  <a:lnTo>
                    <a:pt x="11299" y="14159"/>
                  </a:lnTo>
                  <a:lnTo>
                    <a:pt x="11335" y="14086"/>
                  </a:lnTo>
                  <a:lnTo>
                    <a:pt x="11335" y="14012"/>
                  </a:lnTo>
                  <a:lnTo>
                    <a:pt x="10822" y="12985"/>
                  </a:lnTo>
                  <a:lnTo>
                    <a:pt x="10785" y="12912"/>
                  </a:lnTo>
                  <a:lnTo>
                    <a:pt x="10712" y="12875"/>
                  </a:lnTo>
                  <a:lnTo>
                    <a:pt x="10639" y="12839"/>
                  </a:lnTo>
                  <a:close/>
                  <a:moveTo>
                    <a:pt x="7997" y="14342"/>
                  </a:moveTo>
                  <a:lnTo>
                    <a:pt x="8107" y="14489"/>
                  </a:lnTo>
                  <a:lnTo>
                    <a:pt x="8144" y="14599"/>
                  </a:lnTo>
                  <a:lnTo>
                    <a:pt x="8107" y="14746"/>
                  </a:lnTo>
                  <a:lnTo>
                    <a:pt x="8034" y="14893"/>
                  </a:lnTo>
                  <a:lnTo>
                    <a:pt x="7924" y="15003"/>
                  </a:lnTo>
                  <a:lnTo>
                    <a:pt x="7814" y="15149"/>
                  </a:lnTo>
                  <a:lnTo>
                    <a:pt x="7557" y="15296"/>
                  </a:lnTo>
                  <a:lnTo>
                    <a:pt x="7044" y="15516"/>
                  </a:lnTo>
                  <a:lnTo>
                    <a:pt x="6787" y="15590"/>
                  </a:lnTo>
                  <a:lnTo>
                    <a:pt x="6567" y="15736"/>
                  </a:lnTo>
                  <a:lnTo>
                    <a:pt x="6310" y="15113"/>
                  </a:lnTo>
                  <a:lnTo>
                    <a:pt x="6383" y="15076"/>
                  </a:lnTo>
                  <a:lnTo>
                    <a:pt x="6457" y="14966"/>
                  </a:lnTo>
                  <a:lnTo>
                    <a:pt x="6457" y="14929"/>
                  </a:lnTo>
                  <a:lnTo>
                    <a:pt x="6530" y="15003"/>
                  </a:lnTo>
                  <a:lnTo>
                    <a:pt x="6604" y="14966"/>
                  </a:lnTo>
                  <a:lnTo>
                    <a:pt x="6787" y="14929"/>
                  </a:lnTo>
                  <a:lnTo>
                    <a:pt x="7227" y="14783"/>
                  </a:lnTo>
                  <a:lnTo>
                    <a:pt x="7631" y="14599"/>
                  </a:lnTo>
                  <a:lnTo>
                    <a:pt x="7997" y="14342"/>
                  </a:lnTo>
                  <a:close/>
                  <a:moveTo>
                    <a:pt x="15150" y="15370"/>
                  </a:moveTo>
                  <a:lnTo>
                    <a:pt x="15150" y="15443"/>
                  </a:lnTo>
                  <a:lnTo>
                    <a:pt x="15224" y="15480"/>
                  </a:lnTo>
                  <a:lnTo>
                    <a:pt x="15260" y="15516"/>
                  </a:lnTo>
                  <a:lnTo>
                    <a:pt x="15150" y="15736"/>
                  </a:lnTo>
                  <a:lnTo>
                    <a:pt x="15004" y="15993"/>
                  </a:lnTo>
                  <a:lnTo>
                    <a:pt x="14857" y="15626"/>
                  </a:lnTo>
                  <a:lnTo>
                    <a:pt x="15150" y="15370"/>
                  </a:lnTo>
                  <a:close/>
                  <a:moveTo>
                    <a:pt x="7997" y="13902"/>
                  </a:moveTo>
                  <a:lnTo>
                    <a:pt x="7887" y="13939"/>
                  </a:lnTo>
                  <a:lnTo>
                    <a:pt x="7631" y="14122"/>
                  </a:lnTo>
                  <a:lnTo>
                    <a:pt x="7337" y="14269"/>
                  </a:lnTo>
                  <a:lnTo>
                    <a:pt x="7044" y="14416"/>
                  </a:lnTo>
                  <a:lnTo>
                    <a:pt x="6750" y="14526"/>
                  </a:lnTo>
                  <a:lnTo>
                    <a:pt x="6347" y="14599"/>
                  </a:lnTo>
                  <a:lnTo>
                    <a:pt x="6163" y="14673"/>
                  </a:lnTo>
                  <a:lnTo>
                    <a:pt x="6090" y="14746"/>
                  </a:lnTo>
                  <a:lnTo>
                    <a:pt x="6017" y="14819"/>
                  </a:lnTo>
                  <a:lnTo>
                    <a:pt x="6017" y="14929"/>
                  </a:lnTo>
                  <a:lnTo>
                    <a:pt x="5943" y="15003"/>
                  </a:lnTo>
                  <a:lnTo>
                    <a:pt x="5943" y="15113"/>
                  </a:lnTo>
                  <a:lnTo>
                    <a:pt x="6127" y="15590"/>
                  </a:lnTo>
                  <a:lnTo>
                    <a:pt x="6273" y="16103"/>
                  </a:lnTo>
                  <a:lnTo>
                    <a:pt x="6347" y="16177"/>
                  </a:lnTo>
                  <a:lnTo>
                    <a:pt x="6420" y="16213"/>
                  </a:lnTo>
                  <a:lnTo>
                    <a:pt x="6493" y="16213"/>
                  </a:lnTo>
                  <a:lnTo>
                    <a:pt x="6567" y="16177"/>
                  </a:lnTo>
                  <a:lnTo>
                    <a:pt x="6787" y="16030"/>
                  </a:lnTo>
                  <a:lnTo>
                    <a:pt x="7007" y="15920"/>
                  </a:lnTo>
                  <a:lnTo>
                    <a:pt x="7484" y="15736"/>
                  </a:lnTo>
                  <a:lnTo>
                    <a:pt x="7704" y="15663"/>
                  </a:lnTo>
                  <a:lnTo>
                    <a:pt x="7924" y="15553"/>
                  </a:lnTo>
                  <a:lnTo>
                    <a:pt x="8144" y="15406"/>
                  </a:lnTo>
                  <a:lnTo>
                    <a:pt x="8328" y="15223"/>
                  </a:lnTo>
                  <a:lnTo>
                    <a:pt x="8438" y="15076"/>
                  </a:lnTo>
                  <a:lnTo>
                    <a:pt x="8511" y="14893"/>
                  </a:lnTo>
                  <a:lnTo>
                    <a:pt x="8511" y="14709"/>
                  </a:lnTo>
                  <a:lnTo>
                    <a:pt x="8511" y="14526"/>
                  </a:lnTo>
                  <a:lnTo>
                    <a:pt x="8474" y="14342"/>
                  </a:lnTo>
                  <a:lnTo>
                    <a:pt x="8364" y="14159"/>
                  </a:lnTo>
                  <a:lnTo>
                    <a:pt x="8254" y="14049"/>
                  </a:lnTo>
                  <a:lnTo>
                    <a:pt x="8071" y="13939"/>
                  </a:lnTo>
                  <a:lnTo>
                    <a:pt x="7997" y="13902"/>
                  </a:lnTo>
                  <a:close/>
                  <a:moveTo>
                    <a:pt x="14710" y="15736"/>
                  </a:moveTo>
                  <a:lnTo>
                    <a:pt x="14747" y="15993"/>
                  </a:lnTo>
                  <a:lnTo>
                    <a:pt x="14820" y="16250"/>
                  </a:lnTo>
                  <a:lnTo>
                    <a:pt x="14490" y="16507"/>
                  </a:lnTo>
                  <a:lnTo>
                    <a:pt x="14417" y="16397"/>
                  </a:lnTo>
                  <a:lnTo>
                    <a:pt x="14307" y="15993"/>
                  </a:lnTo>
                  <a:lnTo>
                    <a:pt x="14380" y="15956"/>
                  </a:lnTo>
                  <a:lnTo>
                    <a:pt x="14710" y="15736"/>
                  </a:lnTo>
                  <a:close/>
                  <a:moveTo>
                    <a:pt x="14123" y="16103"/>
                  </a:moveTo>
                  <a:lnTo>
                    <a:pt x="14160" y="16397"/>
                  </a:lnTo>
                  <a:lnTo>
                    <a:pt x="14233" y="16690"/>
                  </a:lnTo>
                  <a:lnTo>
                    <a:pt x="13830" y="16873"/>
                  </a:lnTo>
                  <a:lnTo>
                    <a:pt x="13720" y="16727"/>
                  </a:lnTo>
                  <a:lnTo>
                    <a:pt x="13500" y="16433"/>
                  </a:lnTo>
                  <a:lnTo>
                    <a:pt x="14123" y="16103"/>
                  </a:lnTo>
                  <a:close/>
                  <a:moveTo>
                    <a:pt x="13426" y="16470"/>
                  </a:moveTo>
                  <a:lnTo>
                    <a:pt x="13500" y="16727"/>
                  </a:lnTo>
                  <a:lnTo>
                    <a:pt x="13536" y="16873"/>
                  </a:lnTo>
                  <a:lnTo>
                    <a:pt x="13573" y="16984"/>
                  </a:lnTo>
                  <a:lnTo>
                    <a:pt x="13096" y="17167"/>
                  </a:lnTo>
                  <a:lnTo>
                    <a:pt x="12986" y="17057"/>
                  </a:lnTo>
                  <a:lnTo>
                    <a:pt x="12876" y="16873"/>
                  </a:lnTo>
                  <a:lnTo>
                    <a:pt x="12839" y="16727"/>
                  </a:lnTo>
                  <a:lnTo>
                    <a:pt x="13426" y="16470"/>
                  </a:lnTo>
                  <a:close/>
                  <a:moveTo>
                    <a:pt x="12583" y="16837"/>
                  </a:moveTo>
                  <a:lnTo>
                    <a:pt x="12656" y="17094"/>
                  </a:lnTo>
                  <a:lnTo>
                    <a:pt x="12803" y="17277"/>
                  </a:lnTo>
                  <a:lnTo>
                    <a:pt x="12399" y="17460"/>
                  </a:lnTo>
                  <a:lnTo>
                    <a:pt x="12326" y="17387"/>
                  </a:lnTo>
                  <a:lnTo>
                    <a:pt x="12253" y="17277"/>
                  </a:lnTo>
                  <a:lnTo>
                    <a:pt x="12216" y="17167"/>
                  </a:lnTo>
                  <a:lnTo>
                    <a:pt x="12216" y="17020"/>
                  </a:lnTo>
                  <a:lnTo>
                    <a:pt x="12583" y="16837"/>
                  </a:lnTo>
                  <a:close/>
                  <a:moveTo>
                    <a:pt x="12032" y="17094"/>
                  </a:moveTo>
                  <a:lnTo>
                    <a:pt x="11996" y="17240"/>
                  </a:lnTo>
                  <a:lnTo>
                    <a:pt x="12032" y="17387"/>
                  </a:lnTo>
                  <a:lnTo>
                    <a:pt x="12106" y="17570"/>
                  </a:lnTo>
                  <a:lnTo>
                    <a:pt x="11812" y="17644"/>
                  </a:lnTo>
                  <a:lnTo>
                    <a:pt x="11776" y="17644"/>
                  </a:lnTo>
                  <a:lnTo>
                    <a:pt x="11739" y="17497"/>
                  </a:lnTo>
                  <a:lnTo>
                    <a:pt x="11666" y="17240"/>
                  </a:lnTo>
                  <a:lnTo>
                    <a:pt x="12032" y="17094"/>
                  </a:lnTo>
                  <a:close/>
                  <a:moveTo>
                    <a:pt x="11446" y="17350"/>
                  </a:moveTo>
                  <a:lnTo>
                    <a:pt x="11482" y="17607"/>
                  </a:lnTo>
                  <a:lnTo>
                    <a:pt x="11519" y="17791"/>
                  </a:lnTo>
                  <a:lnTo>
                    <a:pt x="11189" y="17901"/>
                  </a:lnTo>
                  <a:lnTo>
                    <a:pt x="11115" y="17937"/>
                  </a:lnTo>
                  <a:lnTo>
                    <a:pt x="11115" y="17864"/>
                  </a:lnTo>
                  <a:lnTo>
                    <a:pt x="11115" y="17827"/>
                  </a:lnTo>
                  <a:lnTo>
                    <a:pt x="11115" y="17717"/>
                  </a:lnTo>
                  <a:lnTo>
                    <a:pt x="11005" y="17607"/>
                  </a:lnTo>
                  <a:lnTo>
                    <a:pt x="10969" y="17534"/>
                  </a:lnTo>
                  <a:lnTo>
                    <a:pt x="11446" y="17350"/>
                  </a:lnTo>
                  <a:close/>
                  <a:moveTo>
                    <a:pt x="10639" y="17644"/>
                  </a:moveTo>
                  <a:lnTo>
                    <a:pt x="10749" y="17791"/>
                  </a:lnTo>
                  <a:lnTo>
                    <a:pt x="10859" y="17901"/>
                  </a:lnTo>
                  <a:lnTo>
                    <a:pt x="10932" y="17974"/>
                  </a:lnTo>
                  <a:lnTo>
                    <a:pt x="10969" y="17974"/>
                  </a:lnTo>
                  <a:lnTo>
                    <a:pt x="10455" y="18194"/>
                  </a:lnTo>
                  <a:lnTo>
                    <a:pt x="10418" y="18121"/>
                  </a:lnTo>
                  <a:lnTo>
                    <a:pt x="10345" y="18121"/>
                  </a:lnTo>
                  <a:lnTo>
                    <a:pt x="10235" y="18157"/>
                  </a:lnTo>
                  <a:lnTo>
                    <a:pt x="10162" y="17901"/>
                  </a:lnTo>
                  <a:lnTo>
                    <a:pt x="10125" y="17827"/>
                  </a:lnTo>
                  <a:lnTo>
                    <a:pt x="10639" y="17644"/>
                  </a:lnTo>
                  <a:close/>
                  <a:moveTo>
                    <a:pt x="10272" y="440"/>
                  </a:moveTo>
                  <a:lnTo>
                    <a:pt x="10455" y="477"/>
                  </a:lnTo>
                  <a:lnTo>
                    <a:pt x="10565" y="550"/>
                  </a:lnTo>
                  <a:lnTo>
                    <a:pt x="10675" y="624"/>
                  </a:lnTo>
                  <a:lnTo>
                    <a:pt x="10785" y="734"/>
                  </a:lnTo>
                  <a:lnTo>
                    <a:pt x="10969" y="990"/>
                  </a:lnTo>
                  <a:lnTo>
                    <a:pt x="11005" y="1210"/>
                  </a:lnTo>
                  <a:lnTo>
                    <a:pt x="11042" y="1431"/>
                  </a:lnTo>
                  <a:lnTo>
                    <a:pt x="11335" y="2348"/>
                  </a:lnTo>
                  <a:lnTo>
                    <a:pt x="11886" y="3998"/>
                  </a:lnTo>
                  <a:lnTo>
                    <a:pt x="13060" y="7300"/>
                  </a:lnTo>
                  <a:lnTo>
                    <a:pt x="14233" y="10564"/>
                  </a:lnTo>
                  <a:lnTo>
                    <a:pt x="14857" y="12215"/>
                  </a:lnTo>
                  <a:lnTo>
                    <a:pt x="15187" y="13095"/>
                  </a:lnTo>
                  <a:lnTo>
                    <a:pt x="15407" y="13646"/>
                  </a:lnTo>
                  <a:lnTo>
                    <a:pt x="15334" y="13682"/>
                  </a:lnTo>
                  <a:lnTo>
                    <a:pt x="15297" y="13829"/>
                  </a:lnTo>
                  <a:lnTo>
                    <a:pt x="15297" y="13939"/>
                  </a:lnTo>
                  <a:lnTo>
                    <a:pt x="15260" y="14196"/>
                  </a:lnTo>
                  <a:lnTo>
                    <a:pt x="15224" y="14379"/>
                  </a:lnTo>
                  <a:lnTo>
                    <a:pt x="15187" y="14526"/>
                  </a:lnTo>
                  <a:lnTo>
                    <a:pt x="15004" y="14856"/>
                  </a:lnTo>
                  <a:lnTo>
                    <a:pt x="14747" y="15149"/>
                  </a:lnTo>
                  <a:lnTo>
                    <a:pt x="14453" y="15370"/>
                  </a:lnTo>
                  <a:lnTo>
                    <a:pt x="14123" y="15590"/>
                  </a:lnTo>
                  <a:lnTo>
                    <a:pt x="13793" y="15773"/>
                  </a:lnTo>
                  <a:lnTo>
                    <a:pt x="13060" y="16140"/>
                  </a:lnTo>
                  <a:lnTo>
                    <a:pt x="12326" y="16470"/>
                  </a:lnTo>
                  <a:lnTo>
                    <a:pt x="10859" y="17094"/>
                  </a:lnTo>
                  <a:lnTo>
                    <a:pt x="10015" y="17424"/>
                  </a:lnTo>
                  <a:lnTo>
                    <a:pt x="9978" y="17387"/>
                  </a:lnTo>
                  <a:lnTo>
                    <a:pt x="9942" y="17387"/>
                  </a:lnTo>
                  <a:lnTo>
                    <a:pt x="9905" y="17424"/>
                  </a:lnTo>
                  <a:lnTo>
                    <a:pt x="9905" y="17460"/>
                  </a:lnTo>
                  <a:lnTo>
                    <a:pt x="8841" y="17791"/>
                  </a:lnTo>
                  <a:lnTo>
                    <a:pt x="7777" y="18121"/>
                  </a:lnTo>
                  <a:lnTo>
                    <a:pt x="6970" y="18304"/>
                  </a:lnTo>
                  <a:lnTo>
                    <a:pt x="6163" y="18487"/>
                  </a:lnTo>
                  <a:lnTo>
                    <a:pt x="5797" y="18524"/>
                  </a:lnTo>
                  <a:lnTo>
                    <a:pt x="5613" y="18524"/>
                  </a:lnTo>
                  <a:lnTo>
                    <a:pt x="5430" y="18451"/>
                  </a:lnTo>
                  <a:lnTo>
                    <a:pt x="5283" y="18377"/>
                  </a:lnTo>
                  <a:lnTo>
                    <a:pt x="5173" y="18231"/>
                  </a:lnTo>
                  <a:lnTo>
                    <a:pt x="5063" y="18121"/>
                  </a:lnTo>
                  <a:lnTo>
                    <a:pt x="4953" y="17974"/>
                  </a:lnTo>
                  <a:lnTo>
                    <a:pt x="4879" y="17680"/>
                  </a:lnTo>
                  <a:lnTo>
                    <a:pt x="4769" y="17387"/>
                  </a:lnTo>
                  <a:lnTo>
                    <a:pt x="4476" y="16507"/>
                  </a:lnTo>
                  <a:lnTo>
                    <a:pt x="3926" y="14819"/>
                  </a:lnTo>
                  <a:lnTo>
                    <a:pt x="3376" y="13169"/>
                  </a:lnTo>
                  <a:lnTo>
                    <a:pt x="2752" y="11518"/>
                  </a:lnTo>
                  <a:lnTo>
                    <a:pt x="2165" y="9867"/>
                  </a:lnTo>
                  <a:lnTo>
                    <a:pt x="1505" y="8253"/>
                  </a:lnTo>
                  <a:lnTo>
                    <a:pt x="845" y="6603"/>
                  </a:lnTo>
                  <a:lnTo>
                    <a:pt x="588" y="6052"/>
                  </a:lnTo>
                  <a:lnTo>
                    <a:pt x="478" y="5796"/>
                  </a:lnTo>
                  <a:lnTo>
                    <a:pt x="331" y="5539"/>
                  </a:lnTo>
                  <a:lnTo>
                    <a:pt x="368" y="5502"/>
                  </a:lnTo>
                  <a:lnTo>
                    <a:pt x="404" y="5429"/>
                  </a:lnTo>
                  <a:lnTo>
                    <a:pt x="368" y="5209"/>
                  </a:lnTo>
                  <a:lnTo>
                    <a:pt x="404" y="5025"/>
                  </a:lnTo>
                  <a:lnTo>
                    <a:pt x="404" y="4879"/>
                  </a:lnTo>
                  <a:lnTo>
                    <a:pt x="478" y="4695"/>
                  </a:lnTo>
                  <a:lnTo>
                    <a:pt x="624" y="4402"/>
                  </a:lnTo>
                  <a:lnTo>
                    <a:pt x="845" y="4145"/>
                  </a:lnTo>
                  <a:lnTo>
                    <a:pt x="1101" y="3888"/>
                  </a:lnTo>
                  <a:lnTo>
                    <a:pt x="1395" y="3668"/>
                  </a:lnTo>
                  <a:lnTo>
                    <a:pt x="1725" y="3485"/>
                  </a:lnTo>
                  <a:lnTo>
                    <a:pt x="2018" y="3301"/>
                  </a:lnTo>
                  <a:lnTo>
                    <a:pt x="2789" y="2935"/>
                  </a:lnTo>
                  <a:lnTo>
                    <a:pt x="3596" y="2641"/>
                  </a:lnTo>
                  <a:lnTo>
                    <a:pt x="5210" y="2017"/>
                  </a:lnTo>
                  <a:lnTo>
                    <a:pt x="6787" y="1394"/>
                  </a:lnTo>
                  <a:lnTo>
                    <a:pt x="7557" y="1100"/>
                  </a:lnTo>
                  <a:lnTo>
                    <a:pt x="8364" y="807"/>
                  </a:lnTo>
                  <a:lnTo>
                    <a:pt x="9135" y="587"/>
                  </a:lnTo>
                  <a:lnTo>
                    <a:pt x="9538" y="514"/>
                  </a:lnTo>
                  <a:lnTo>
                    <a:pt x="9942" y="440"/>
                  </a:lnTo>
                  <a:close/>
                  <a:moveTo>
                    <a:pt x="9868" y="17937"/>
                  </a:moveTo>
                  <a:lnTo>
                    <a:pt x="9868" y="17974"/>
                  </a:lnTo>
                  <a:lnTo>
                    <a:pt x="9905" y="18157"/>
                  </a:lnTo>
                  <a:lnTo>
                    <a:pt x="10015" y="18341"/>
                  </a:lnTo>
                  <a:lnTo>
                    <a:pt x="9575" y="18524"/>
                  </a:lnTo>
                  <a:lnTo>
                    <a:pt x="9575" y="18487"/>
                  </a:lnTo>
                  <a:lnTo>
                    <a:pt x="9538" y="18341"/>
                  </a:lnTo>
                  <a:lnTo>
                    <a:pt x="9465" y="18231"/>
                  </a:lnTo>
                  <a:lnTo>
                    <a:pt x="9391" y="18084"/>
                  </a:lnTo>
                  <a:lnTo>
                    <a:pt x="9868" y="17937"/>
                  </a:lnTo>
                  <a:close/>
                  <a:moveTo>
                    <a:pt x="9098" y="18194"/>
                  </a:moveTo>
                  <a:lnTo>
                    <a:pt x="9171" y="18414"/>
                  </a:lnTo>
                  <a:lnTo>
                    <a:pt x="9245" y="18524"/>
                  </a:lnTo>
                  <a:lnTo>
                    <a:pt x="9318" y="18598"/>
                  </a:lnTo>
                  <a:lnTo>
                    <a:pt x="8841" y="18781"/>
                  </a:lnTo>
                  <a:lnTo>
                    <a:pt x="8768" y="18708"/>
                  </a:lnTo>
                  <a:lnTo>
                    <a:pt x="8694" y="18598"/>
                  </a:lnTo>
                  <a:lnTo>
                    <a:pt x="8621" y="18487"/>
                  </a:lnTo>
                  <a:lnTo>
                    <a:pt x="8584" y="18341"/>
                  </a:lnTo>
                  <a:lnTo>
                    <a:pt x="9098" y="18194"/>
                  </a:lnTo>
                  <a:close/>
                  <a:moveTo>
                    <a:pt x="8254" y="18414"/>
                  </a:moveTo>
                  <a:lnTo>
                    <a:pt x="8291" y="18561"/>
                  </a:lnTo>
                  <a:lnTo>
                    <a:pt x="8364" y="18744"/>
                  </a:lnTo>
                  <a:lnTo>
                    <a:pt x="8511" y="18928"/>
                  </a:lnTo>
                  <a:lnTo>
                    <a:pt x="8181" y="19038"/>
                  </a:lnTo>
                  <a:lnTo>
                    <a:pt x="8144" y="18964"/>
                  </a:lnTo>
                  <a:lnTo>
                    <a:pt x="8107" y="18928"/>
                  </a:lnTo>
                  <a:lnTo>
                    <a:pt x="7997" y="18854"/>
                  </a:lnTo>
                  <a:lnTo>
                    <a:pt x="7961" y="18818"/>
                  </a:lnTo>
                  <a:lnTo>
                    <a:pt x="7851" y="18634"/>
                  </a:lnTo>
                  <a:lnTo>
                    <a:pt x="7851" y="18561"/>
                  </a:lnTo>
                  <a:lnTo>
                    <a:pt x="8254" y="18414"/>
                  </a:lnTo>
                  <a:close/>
                  <a:moveTo>
                    <a:pt x="5246" y="18818"/>
                  </a:moveTo>
                  <a:lnTo>
                    <a:pt x="5430" y="18891"/>
                  </a:lnTo>
                  <a:lnTo>
                    <a:pt x="5650" y="18928"/>
                  </a:lnTo>
                  <a:lnTo>
                    <a:pt x="5870" y="18964"/>
                  </a:lnTo>
                  <a:lnTo>
                    <a:pt x="5943" y="19221"/>
                  </a:lnTo>
                  <a:lnTo>
                    <a:pt x="5760" y="19148"/>
                  </a:lnTo>
                  <a:lnTo>
                    <a:pt x="5576" y="19038"/>
                  </a:lnTo>
                  <a:lnTo>
                    <a:pt x="5393" y="18928"/>
                  </a:lnTo>
                  <a:lnTo>
                    <a:pt x="5246" y="18818"/>
                  </a:lnTo>
                  <a:close/>
                  <a:moveTo>
                    <a:pt x="7557" y="18634"/>
                  </a:moveTo>
                  <a:lnTo>
                    <a:pt x="7557" y="18781"/>
                  </a:lnTo>
                  <a:lnTo>
                    <a:pt x="7631" y="18928"/>
                  </a:lnTo>
                  <a:lnTo>
                    <a:pt x="7704" y="19038"/>
                  </a:lnTo>
                  <a:lnTo>
                    <a:pt x="7777" y="19148"/>
                  </a:lnTo>
                  <a:lnTo>
                    <a:pt x="7704" y="19184"/>
                  </a:lnTo>
                  <a:lnTo>
                    <a:pt x="7227" y="19294"/>
                  </a:lnTo>
                  <a:lnTo>
                    <a:pt x="7154" y="19184"/>
                  </a:lnTo>
                  <a:lnTo>
                    <a:pt x="7080" y="19074"/>
                  </a:lnTo>
                  <a:lnTo>
                    <a:pt x="6970" y="18928"/>
                  </a:lnTo>
                  <a:lnTo>
                    <a:pt x="6897" y="18781"/>
                  </a:lnTo>
                  <a:lnTo>
                    <a:pt x="7117" y="18708"/>
                  </a:lnTo>
                  <a:lnTo>
                    <a:pt x="7557" y="18634"/>
                  </a:lnTo>
                  <a:close/>
                  <a:moveTo>
                    <a:pt x="6604" y="18854"/>
                  </a:moveTo>
                  <a:lnTo>
                    <a:pt x="6677" y="19111"/>
                  </a:lnTo>
                  <a:lnTo>
                    <a:pt x="6750" y="19221"/>
                  </a:lnTo>
                  <a:lnTo>
                    <a:pt x="6824" y="19331"/>
                  </a:lnTo>
                  <a:lnTo>
                    <a:pt x="6493" y="19331"/>
                  </a:lnTo>
                  <a:lnTo>
                    <a:pt x="6493" y="19258"/>
                  </a:lnTo>
                  <a:lnTo>
                    <a:pt x="6493" y="19221"/>
                  </a:lnTo>
                  <a:lnTo>
                    <a:pt x="6420" y="19184"/>
                  </a:lnTo>
                  <a:lnTo>
                    <a:pt x="6383" y="19184"/>
                  </a:lnTo>
                  <a:lnTo>
                    <a:pt x="6310" y="19221"/>
                  </a:lnTo>
                  <a:lnTo>
                    <a:pt x="6273" y="19221"/>
                  </a:lnTo>
                  <a:lnTo>
                    <a:pt x="6200" y="19184"/>
                  </a:lnTo>
                  <a:lnTo>
                    <a:pt x="6163" y="19074"/>
                  </a:lnTo>
                  <a:lnTo>
                    <a:pt x="6127" y="18928"/>
                  </a:lnTo>
                  <a:lnTo>
                    <a:pt x="6604" y="18854"/>
                  </a:lnTo>
                  <a:close/>
                  <a:moveTo>
                    <a:pt x="10125" y="0"/>
                  </a:moveTo>
                  <a:lnTo>
                    <a:pt x="9721" y="37"/>
                  </a:lnTo>
                  <a:lnTo>
                    <a:pt x="9318" y="110"/>
                  </a:lnTo>
                  <a:lnTo>
                    <a:pt x="8804" y="220"/>
                  </a:lnTo>
                  <a:lnTo>
                    <a:pt x="8291" y="403"/>
                  </a:lnTo>
                  <a:lnTo>
                    <a:pt x="7300" y="734"/>
                  </a:lnTo>
                  <a:lnTo>
                    <a:pt x="5320" y="1504"/>
                  </a:lnTo>
                  <a:lnTo>
                    <a:pt x="3376" y="2274"/>
                  </a:lnTo>
                  <a:lnTo>
                    <a:pt x="2422" y="2678"/>
                  </a:lnTo>
                  <a:lnTo>
                    <a:pt x="1945" y="2898"/>
                  </a:lnTo>
                  <a:lnTo>
                    <a:pt x="1505" y="3118"/>
                  </a:lnTo>
                  <a:lnTo>
                    <a:pt x="1248" y="3301"/>
                  </a:lnTo>
                  <a:lnTo>
                    <a:pt x="955" y="3485"/>
                  </a:lnTo>
                  <a:lnTo>
                    <a:pt x="698" y="3742"/>
                  </a:lnTo>
                  <a:lnTo>
                    <a:pt x="441" y="3998"/>
                  </a:lnTo>
                  <a:lnTo>
                    <a:pt x="221" y="4292"/>
                  </a:lnTo>
                  <a:lnTo>
                    <a:pt x="74" y="4622"/>
                  </a:lnTo>
                  <a:lnTo>
                    <a:pt x="38" y="4769"/>
                  </a:lnTo>
                  <a:lnTo>
                    <a:pt x="38" y="4915"/>
                  </a:lnTo>
                  <a:lnTo>
                    <a:pt x="38" y="5099"/>
                  </a:lnTo>
                  <a:lnTo>
                    <a:pt x="74" y="5245"/>
                  </a:lnTo>
                  <a:lnTo>
                    <a:pt x="1" y="5282"/>
                  </a:lnTo>
                  <a:lnTo>
                    <a:pt x="1" y="5319"/>
                  </a:lnTo>
                  <a:lnTo>
                    <a:pt x="38" y="5722"/>
                  </a:lnTo>
                  <a:lnTo>
                    <a:pt x="148" y="6052"/>
                  </a:lnTo>
                  <a:lnTo>
                    <a:pt x="441" y="6786"/>
                  </a:lnTo>
                  <a:lnTo>
                    <a:pt x="1065" y="8400"/>
                  </a:lnTo>
                  <a:lnTo>
                    <a:pt x="2348" y="11665"/>
                  </a:lnTo>
                  <a:lnTo>
                    <a:pt x="2935" y="13315"/>
                  </a:lnTo>
                  <a:lnTo>
                    <a:pt x="3522" y="15003"/>
                  </a:lnTo>
                  <a:lnTo>
                    <a:pt x="4072" y="16653"/>
                  </a:lnTo>
                  <a:lnTo>
                    <a:pt x="4293" y="17424"/>
                  </a:lnTo>
                  <a:lnTo>
                    <a:pt x="4439" y="17827"/>
                  </a:lnTo>
                  <a:lnTo>
                    <a:pt x="4513" y="18047"/>
                  </a:lnTo>
                  <a:lnTo>
                    <a:pt x="4623" y="18231"/>
                  </a:lnTo>
                  <a:lnTo>
                    <a:pt x="4659" y="18451"/>
                  </a:lnTo>
                  <a:lnTo>
                    <a:pt x="4733" y="18634"/>
                  </a:lnTo>
                  <a:lnTo>
                    <a:pt x="4806" y="18781"/>
                  </a:lnTo>
                  <a:lnTo>
                    <a:pt x="4916" y="18928"/>
                  </a:lnTo>
                  <a:lnTo>
                    <a:pt x="5026" y="19074"/>
                  </a:lnTo>
                  <a:lnTo>
                    <a:pt x="5173" y="19221"/>
                  </a:lnTo>
                  <a:lnTo>
                    <a:pt x="5503" y="19404"/>
                  </a:lnTo>
                  <a:lnTo>
                    <a:pt x="5833" y="19551"/>
                  </a:lnTo>
                  <a:lnTo>
                    <a:pt x="6237" y="19661"/>
                  </a:lnTo>
                  <a:lnTo>
                    <a:pt x="6604" y="19698"/>
                  </a:lnTo>
                  <a:lnTo>
                    <a:pt x="7007" y="19698"/>
                  </a:lnTo>
                  <a:lnTo>
                    <a:pt x="7484" y="19625"/>
                  </a:lnTo>
                  <a:lnTo>
                    <a:pt x="7924" y="19515"/>
                  </a:lnTo>
                  <a:lnTo>
                    <a:pt x="8841" y="19184"/>
                  </a:lnTo>
                  <a:lnTo>
                    <a:pt x="11079" y="18341"/>
                  </a:lnTo>
                  <a:lnTo>
                    <a:pt x="13206" y="17570"/>
                  </a:lnTo>
                  <a:lnTo>
                    <a:pt x="13830" y="17314"/>
                  </a:lnTo>
                  <a:lnTo>
                    <a:pt x="14417" y="17020"/>
                  </a:lnTo>
                  <a:lnTo>
                    <a:pt x="14527" y="17020"/>
                  </a:lnTo>
                  <a:lnTo>
                    <a:pt x="14674" y="16947"/>
                  </a:lnTo>
                  <a:lnTo>
                    <a:pt x="14710" y="16873"/>
                  </a:lnTo>
                  <a:lnTo>
                    <a:pt x="14710" y="16837"/>
                  </a:lnTo>
                  <a:lnTo>
                    <a:pt x="14894" y="16690"/>
                  </a:lnTo>
                  <a:lnTo>
                    <a:pt x="15187" y="16433"/>
                  </a:lnTo>
                  <a:lnTo>
                    <a:pt x="15407" y="16103"/>
                  </a:lnTo>
                  <a:lnTo>
                    <a:pt x="15554" y="15773"/>
                  </a:lnTo>
                  <a:lnTo>
                    <a:pt x="15701" y="15406"/>
                  </a:lnTo>
                  <a:lnTo>
                    <a:pt x="15774" y="15039"/>
                  </a:lnTo>
                  <a:lnTo>
                    <a:pt x="15811" y="14636"/>
                  </a:lnTo>
                  <a:lnTo>
                    <a:pt x="15847" y="13866"/>
                  </a:lnTo>
                  <a:lnTo>
                    <a:pt x="15884" y="13829"/>
                  </a:lnTo>
                  <a:lnTo>
                    <a:pt x="15884" y="13756"/>
                  </a:lnTo>
                  <a:lnTo>
                    <a:pt x="15847" y="13572"/>
                  </a:lnTo>
                  <a:lnTo>
                    <a:pt x="15811" y="13389"/>
                  </a:lnTo>
                  <a:lnTo>
                    <a:pt x="15664" y="13059"/>
                  </a:lnTo>
                  <a:lnTo>
                    <a:pt x="15334" y="12178"/>
                  </a:lnTo>
                  <a:lnTo>
                    <a:pt x="14710" y="10564"/>
                  </a:lnTo>
                  <a:lnTo>
                    <a:pt x="13500" y="7263"/>
                  </a:lnTo>
                  <a:lnTo>
                    <a:pt x="12326" y="3962"/>
                  </a:lnTo>
                  <a:lnTo>
                    <a:pt x="11776" y="2311"/>
                  </a:lnTo>
                  <a:lnTo>
                    <a:pt x="11446" y="1431"/>
                  </a:lnTo>
                  <a:lnTo>
                    <a:pt x="11372" y="1174"/>
                  </a:lnTo>
                  <a:lnTo>
                    <a:pt x="11409" y="1027"/>
                  </a:lnTo>
                  <a:lnTo>
                    <a:pt x="11409" y="917"/>
                  </a:lnTo>
                  <a:lnTo>
                    <a:pt x="11372" y="770"/>
                  </a:lnTo>
                  <a:lnTo>
                    <a:pt x="11299" y="624"/>
                  </a:lnTo>
                  <a:lnTo>
                    <a:pt x="11152" y="403"/>
                  </a:lnTo>
                  <a:lnTo>
                    <a:pt x="10895" y="220"/>
                  </a:lnTo>
                  <a:lnTo>
                    <a:pt x="10712" y="110"/>
                  </a:lnTo>
                  <a:lnTo>
                    <a:pt x="10528" y="37"/>
                  </a:lnTo>
                  <a:lnTo>
                    <a:pt x="10345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4" name="Shape 364"/>
            <p:cNvSpPr/>
            <p:nvPr/>
          </p:nvSpPr>
          <p:spPr>
            <a:xfrm>
              <a:off x="6991200" y="2879025"/>
              <a:ext cx="390675" cy="444800"/>
            </a:xfrm>
            <a:custGeom>
              <a:avLst/>
              <a:gdLst/>
              <a:ahLst/>
              <a:cxnLst/>
              <a:rect l="0" t="0" r="0" b="0"/>
              <a:pathLst>
                <a:path w="15627" h="17792" extrusionOk="0">
                  <a:moveTo>
                    <a:pt x="10528" y="1"/>
                  </a:moveTo>
                  <a:lnTo>
                    <a:pt x="10455" y="37"/>
                  </a:lnTo>
                  <a:lnTo>
                    <a:pt x="10308" y="221"/>
                  </a:lnTo>
                  <a:lnTo>
                    <a:pt x="10198" y="441"/>
                  </a:lnTo>
                  <a:lnTo>
                    <a:pt x="10015" y="881"/>
                  </a:lnTo>
                  <a:lnTo>
                    <a:pt x="9831" y="1468"/>
                  </a:lnTo>
                  <a:lnTo>
                    <a:pt x="9685" y="2091"/>
                  </a:lnTo>
                  <a:lnTo>
                    <a:pt x="9685" y="2201"/>
                  </a:lnTo>
                  <a:lnTo>
                    <a:pt x="9721" y="2311"/>
                  </a:lnTo>
                  <a:lnTo>
                    <a:pt x="9795" y="2348"/>
                  </a:lnTo>
                  <a:lnTo>
                    <a:pt x="9868" y="2385"/>
                  </a:lnTo>
                  <a:lnTo>
                    <a:pt x="9941" y="2421"/>
                  </a:lnTo>
                  <a:lnTo>
                    <a:pt x="10051" y="2385"/>
                  </a:lnTo>
                  <a:lnTo>
                    <a:pt x="10125" y="2311"/>
                  </a:lnTo>
                  <a:lnTo>
                    <a:pt x="10198" y="2238"/>
                  </a:lnTo>
                  <a:lnTo>
                    <a:pt x="10235" y="2055"/>
                  </a:lnTo>
                  <a:lnTo>
                    <a:pt x="10235" y="2018"/>
                  </a:lnTo>
                  <a:lnTo>
                    <a:pt x="10235" y="1981"/>
                  </a:lnTo>
                  <a:lnTo>
                    <a:pt x="10455" y="1138"/>
                  </a:lnTo>
                  <a:lnTo>
                    <a:pt x="10638" y="624"/>
                  </a:lnTo>
                  <a:lnTo>
                    <a:pt x="10675" y="367"/>
                  </a:lnTo>
                  <a:lnTo>
                    <a:pt x="10712" y="111"/>
                  </a:lnTo>
                  <a:lnTo>
                    <a:pt x="10675" y="37"/>
                  </a:lnTo>
                  <a:lnTo>
                    <a:pt x="10602" y="1"/>
                  </a:lnTo>
                  <a:close/>
                  <a:moveTo>
                    <a:pt x="3559" y="1028"/>
                  </a:moveTo>
                  <a:lnTo>
                    <a:pt x="3522" y="1064"/>
                  </a:lnTo>
                  <a:lnTo>
                    <a:pt x="3485" y="1101"/>
                  </a:lnTo>
                  <a:lnTo>
                    <a:pt x="3485" y="1138"/>
                  </a:lnTo>
                  <a:lnTo>
                    <a:pt x="3559" y="1321"/>
                  </a:lnTo>
                  <a:lnTo>
                    <a:pt x="3669" y="1468"/>
                  </a:lnTo>
                  <a:lnTo>
                    <a:pt x="3889" y="1761"/>
                  </a:lnTo>
                  <a:lnTo>
                    <a:pt x="4109" y="2055"/>
                  </a:lnTo>
                  <a:lnTo>
                    <a:pt x="4366" y="2348"/>
                  </a:lnTo>
                  <a:lnTo>
                    <a:pt x="4476" y="2605"/>
                  </a:lnTo>
                  <a:lnTo>
                    <a:pt x="4586" y="2862"/>
                  </a:lnTo>
                  <a:lnTo>
                    <a:pt x="4696" y="2972"/>
                  </a:lnTo>
                  <a:lnTo>
                    <a:pt x="4769" y="3045"/>
                  </a:lnTo>
                  <a:lnTo>
                    <a:pt x="4916" y="3082"/>
                  </a:lnTo>
                  <a:lnTo>
                    <a:pt x="5063" y="3082"/>
                  </a:lnTo>
                  <a:lnTo>
                    <a:pt x="5136" y="3045"/>
                  </a:lnTo>
                  <a:lnTo>
                    <a:pt x="5209" y="3008"/>
                  </a:lnTo>
                  <a:lnTo>
                    <a:pt x="5246" y="2935"/>
                  </a:lnTo>
                  <a:lnTo>
                    <a:pt x="5246" y="2862"/>
                  </a:lnTo>
                  <a:lnTo>
                    <a:pt x="5209" y="2715"/>
                  </a:lnTo>
                  <a:lnTo>
                    <a:pt x="5173" y="2642"/>
                  </a:lnTo>
                  <a:lnTo>
                    <a:pt x="5099" y="2605"/>
                  </a:lnTo>
                  <a:lnTo>
                    <a:pt x="4989" y="2605"/>
                  </a:lnTo>
                  <a:lnTo>
                    <a:pt x="4989" y="2568"/>
                  </a:lnTo>
                  <a:lnTo>
                    <a:pt x="4989" y="2495"/>
                  </a:lnTo>
                  <a:lnTo>
                    <a:pt x="4953" y="2385"/>
                  </a:lnTo>
                  <a:lnTo>
                    <a:pt x="4806" y="2128"/>
                  </a:lnTo>
                  <a:lnTo>
                    <a:pt x="4623" y="1871"/>
                  </a:lnTo>
                  <a:lnTo>
                    <a:pt x="4402" y="1615"/>
                  </a:lnTo>
                  <a:lnTo>
                    <a:pt x="4146" y="1394"/>
                  </a:lnTo>
                  <a:lnTo>
                    <a:pt x="3889" y="1174"/>
                  </a:lnTo>
                  <a:lnTo>
                    <a:pt x="3595" y="1028"/>
                  </a:lnTo>
                  <a:close/>
                  <a:moveTo>
                    <a:pt x="15334" y="3999"/>
                  </a:moveTo>
                  <a:lnTo>
                    <a:pt x="15260" y="4035"/>
                  </a:lnTo>
                  <a:lnTo>
                    <a:pt x="15187" y="4109"/>
                  </a:lnTo>
                  <a:lnTo>
                    <a:pt x="15077" y="4182"/>
                  </a:lnTo>
                  <a:lnTo>
                    <a:pt x="14967" y="4256"/>
                  </a:lnTo>
                  <a:lnTo>
                    <a:pt x="14820" y="4329"/>
                  </a:lnTo>
                  <a:lnTo>
                    <a:pt x="14673" y="4329"/>
                  </a:lnTo>
                  <a:lnTo>
                    <a:pt x="14527" y="4402"/>
                  </a:lnTo>
                  <a:lnTo>
                    <a:pt x="14490" y="4439"/>
                  </a:lnTo>
                  <a:lnTo>
                    <a:pt x="14453" y="4549"/>
                  </a:lnTo>
                  <a:lnTo>
                    <a:pt x="14417" y="4586"/>
                  </a:lnTo>
                  <a:lnTo>
                    <a:pt x="14380" y="4622"/>
                  </a:lnTo>
                  <a:lnTo>
                    <a:pt x="14233" y="4732"/>
                  </a:lnTo>
                  <a:lnTo>
                    <a:pt x="13940" y="4842"/>
                  </a:lnTo>
                  <a:lnTo>
                    <a:pt x="13720" y="4989"/>
                  </a:lnTo>
                  <a:lnTo>
                    <a:pt x="13536" y="5173"/>
                  </a:lnTo>
                  <a:lnTo>
                    <a:pt x="13499" y="5246"/>
                  </a:lnTo>
                  <a:lnTo>
                    <a:pt x="13499" y="5319"/>
                  </a:lnTo>
                  <a:lnTo>
                    <a:pt x="13573" y="5356"/>
                  </a:lnTo>
                  <a:lnTo>
                    <a:pt x="13830" y="5356"/>
                  </a:lnTo>
                  <a:lnTo>
                    <a:pt x="14013" y="5319"/>
                  </a:lnTo>
                  <a:lnTo>
                    <a:pt x="14380" y="5173"/>
                  </a:lnTo>
                  <a:lnTo>
                    <a:pt x="14673" y="5026"/>
                  </a:lnTo>
                  <a:lnTo>
                    <a:pt x="14783" y="4953"/>
                  </a:lnTo>
                  <a:lnTo>
                    <a:pt x="14857" y="4806"/>
                  </a:lnTo>
                  <a:lnTo>
                    <a:pt x="15077" y="4769"/>
                  </a:lnTo>
                  <a:lnTo>
                    <a:pt x="15260" y="4659"/>
                  </a:lnTo>
                  <a:lnTo>
                    <a:pt x="15370" y="4696"/>
                  </a:lnTo>
                  <a:lnTo>
                    <a:pt x="15444" y="4696"/>
                  </a:lnTo>
                  <a:lnTo>
                    <a:pt x="15554" y="4622"/>
                  </a:lnTo>
                  <a:lnTo>
                    <a:pt x="15627" y="4549"/>
                  </a:lnTo>
                  <a:lnTo>
                    <a:pt x="15627" y="4476"/>
                  </a:lnTo>
                  <a:lnTo>
                    <a:pt x="15590" y="4366"/>
                  </a:lnTo>
                  <a:lnTo>
                    <a:pt x="15627" y="4329"/>
                  </a:lnTo>
                  <a:lnTo>
                    <a:pt x="15627" y="4256"/>
                  </a:lnTo>
                  <a:lnTo>
                    <a:pt x="15590" y="4182"/>
                  </a:lnTo>
                  <a:lnTo>
                    <a:pt x="15554" y="4109"/>
                  </a:lnTo>
                  <a:lnTo>
                    <a:pt x="15480" y="4035"/>
                  </a:lnTo>
                  <a:lnTo>
                    <a:pt x="15407" y="4035"/>
                  </a:lnTo>
                  <a:lnTo>
                    <a:pt x="15334" y="3999"/>
                  </a:lnTo>
                  <a:close/>
                  <a:moveTo>
                    <a:pt x="2238" y="7447"/>
                  </a:moveTo>
                  <a:lnTo>
                    <a:pt x="2128" y="7484"/>
                  </a:lnTo>
                  <a:lnTo>
                    <a:pt x="1064" y="7960"/>
                  </a:lnTo>
                  <a:lnTo>
                    <a:pt x="477" y="8217"/>
                  </a:lnTo>
                  <a:lnTo>
                    <a:pt x="257" y="8364"/>
                  </a:lnTo>
                  <a:lnTo>
                    <a:pt x="147" y="8474"/>
                  </a:lnTo>
                  <a:lnTo>
                    <a:pt x="111" y="8437"/>
                  </a:lnTo>
                  <a:lnTo>
                    <a:pt x="74" y="8437"/>
                  </a:lnTo>
                  <a:lnTo>
                    <a:pt x="1" y="8511"/>
                  </a:lnTo>
                  <a:lnTo>
                    <a:pt x="1" y="8584"/>
                  </a:lnTo>
                  <a:lnTo>
                    <a:pt x="37" y="8621"/>
                  </a:lnTo>
                  <a:lnTo>
                    <a:pt x="111" y="8694"/>
                  </a:lnTo>
                  <a:lnTo>
                    <a:pt x="221" y="8731"/>
                  </a:lnTo>
                  <a:lnTo>
                    <a:pt x="367" y="8694"/>
                  </a:lnTo>
                  <a:lnTo>
                    <a:pt x="514" y="8657"/>
                  </a:lnTo>
                  <a:lnTo>
                    <a:pt x="808" y="8547"/>
                  </a:lnTo>
                  <a:lnTo>
                    <a:pt x="1028" y="8474"/>
                  </a:lnTo>
                  <a:lnTo>
                    <a:pt x="2385" y="7887"/>
                  </a:lnTo>
                  <a:lnTo>
                    <a:pt x="2458" y="7850"/>
                  </a:lnTo>
                  <a:lnTo>
                    <a:pt x="2532" y="7777"/>
                  </a:lnTo>
                  <a:lnTo>
                    <a:pt x="2532" y="7667"/>
                  </a:lnTo>
                  <a:lnTo>
                    <a:pt x="2495" y="7594"/>
                  </a:lnTo>
                  <a:lnTo>
                    <a:pt x="2422" y="7520"/>
                  </a:lnTo>
                  <a:lnTo>
                    <a:pt x="2348" y="7484"/>
                  </a:lnTo>
                  <a:lnTo>
                    <a:pt x="2238" y="7447"/>
                  </a:lnTo>
                  <a:close/>
                  <a:moveTo>
                    <a:pt x="6677" y="7814"/>
                  </a:moveTo>
                  <a:lnTo>
                    <a:pt x="6603" y="7887"/>
                  </a:lnTo>
                  <a:lnTo>
                    <a:pt x="6603" y="7960"/>
                  </a:lnTo>
                  <a:lnTo>
                    <a:pt x="6603" y="8070"/>
                  </a:lnTo>
                  <a:lnTo>
                    <a:pt x="6933" y="8474"/>
                  </a:lnTo>
                  <a:lnTo>
                    <a:pt x="7044" y="8694"/>
                  </a:lnTo>
                  <a:lnTo>
                    <a:pt x="7154" y="8914"/>
                  </a:lnTo>
                  <a:lnTo>
                    <a:pt x="7227" y="8951"/>
                  </a:lnTo>
                  <a:lnTo>
                    <a:pt x="7264" y="8987"/>
                  </a:lnTo>
                  <a:lnTo>
                    <a:pt x="7410" y="8987"/>
                  </a:lnTo>
                  <a:lnTo>
                    <a:pt x="7594" y="8877"/>
                  </a:lnTo>
                  <a:lnTo>
                    <a:pt x="7777" y="8767"/>
                  </a:lnTo>
                  <a:lnTo>
                    <a:pt x="7924" y="8621"/>
                  </a:lnTo>
                  <a:lnTo>
                    <a:pt x="7924" y="8657"/>
                  </a:lnTo>
                  <a:lnTo>
                    <a:pt x="7997" y="8767"/>
                  </a:lnTo>
                  <a:lnTo>
                    <a:pt x="8071" y="8877"/>
                  </a:lnTo>
                  <a:lnTo>
                    <a:pt x="8181" y="8951"/>
                  </a:lnTo>
                  <a:lnTo>
                    <a:pt x="8327" y="9024"/>
                  </a:lnTo>
                  <a:lnTo>
                    <a:pt x="8584" y="9061"/>
                  </a:lnTo>
                  <a:lnTo>
                    <a:pt x="8768" y="9061"/>
                  </a:lnTo>
                  <a:lnTo>
                    <a:pt x="8951" y="8987"/>
                  </a:lnTo>
                  <a:lnTo>
                    <a:pt x="9281" y="8841"/>
                  </a:lnTo>
                  <a:lnTo>
                    <a:pt x="9611" y="8657"/>
                  </a:lnTo>
                  <a:lnTo>
                    <a:pt x="9721" y="8547"/>
                  </a:lnTo>
                  <a:lnTo>
                    <a:pt x="9758" y="8474"/>
                  </a:lnTo>
                  <a:lnTo>
                    <a:pt x="9758" y="8364"/>
                  </a:lnTo>
                  <a:lnTo>
                    <a:pt x="9685" y="8254"/>
                  </a:lnTo>
                  <a:lnTo>
                    <a:pt x="9648" y="8217"/>
                  </a:lnTo>
                  <a:lnTo>
                    <a:pt x="9464" y="8217"/>
                  </a:lnTo>
                  <a:lnTo>
                    <a:pt x="9428" y="8291"/>
                  </a:lnTo>
                  <a:lnTo>
                    <a:pt x="9244" y="8437"/>
                  </a:lnTo>
                  <a:lnTo>
                    <a:pt x="8988" y="8547"/>
                  </a:lnTo>
                  <a:lnTo>
                    <a:pt x="8768" y="8621"/>
                  </a:lnTo>
                  <a:lnTo>
                    <a:pt x="8584" y="8657"/>
                  </a:lnTo>
                  <a:lnTo>
                    <a:pt x="8474" y="8657"/>
                  </a:lnTo>
                  <a:lnTo>
                    <a:pt x="8401" y="8621"/>
                  </a:lnTo>
                  <a:lnTo>
                    <a:pt x="8364" y="8584"/>
                  </a:lnTo>
                  <a:lnTo>
                    <a:pt x="8327" y="8547"/>
                  </a:lnTo>
                  <a:lnTo>
                    <a:pt x="8254" y="8254"/>
                  </a:lnTo>
                  <a:lnTo>
                    <a:pt x="8181" y="8144"/>
                  </a:lnTo>
                  <a:lnTo>
                    <a:pt x="8071" y="8107"/>
                  </a:lnTo>
                  <a:lnTo>
                    <a:pt x="7961" y="8107"/>
                  </a:lnTo>
                  <a:lnTo>
                    <a:pt x="7887" y="8144"/>
                  </a:lnTo>
                  <a:lnTo>
                    <a:pt x="7740" y="8254"/>
                  </a:lnTo>
                  <a:lnTo>
                    <a:pt x="7630" y="8401"/>
                  </a:lnTo>
                  <a:lnTo>
                    <a:pt x="7410" y="8547"/>
                  </a:lnTo>
                  <a:lnTo>
                    <a:pt x="7264" y="8364"/>
                  </a:lnTo>
                  <a:lnTo>
                    <a:pt x="7117" y="8180"/>
                  </a:lnTo>
                  <a:lnTo>
                    <a:pt x="6970" y="7997"/>
                  </a:lnTo>
                  <a:lnTo>
                    <a:pt x="6787" y="7850"/>
                  </a:lnTo>
                  <a:lnTo>
                    <a:pt x="6713" y="7814"/>
                  </a:lnTo>
                  <a:close/>
                  <a:moveTo>
                    <a:pt x="12876" y="11005"/>
                  </a:moveTo>
                  <a:lnTo>
                    <a:pt x="12803" y="11042"/>
                  </a:lnTo>
                  <a:lnTo>
                    <a:pt x="12766" y="11078"/>
                  </a:lnTo>
                  <a:lnTo>
                    <a:pt x="12766" y="11152"/>
                  </a:lnTo>
                  <a:lnTo>
                    <a:pt x="12729" y="11225"/>
                  </a:lnTo>
                  <a:lnTo>
                    <a:pt x="12766" y="11298"/>
                  </a:lnTo>
                  <a:lnTo>
                    <a:pt x="12986" y="11702"/>
                  </a:lnTo>
                  <a:lnTo>
                    <a:pt x="13279" y="12069"/>
                  </a:lnTo>
                  <a:lnTo>
                    <a:pt x="13499" y="12399"/>
                  </a:lnTo>
                  <a:lnTo>
                    <a:pt x="13646" y="12509"/>
                  </a:lnTo>
                  <a:lnTo>
                    <a:pt x="13830" y="12619"/>
                  </a:lnTo>
                  <a:lnTo>
                    <a:pt x="13976" y="12619"/>
                  </a:lnTo>
                  <a:lnTo>
                    <a:pt x="14013" y="12582"/>
                  </a:lnTo>
                  <a:lnTo>
                    <a:pt x="14086" y="12546"/>
                  </a:lnTo>
                  <a:lnTo>
                    <a:pt x="14160" y="12436"/>
                  </a:lnTo>
                  <a:lnTo>
                    <a:pt x="14160" y="12325"/>
                  </a:lnTo>
                  <a:lnTo>
                    <a:pt x="14160" y="12252"/>
                  </a:lnTo>
                  <a:lnTo>
                    <a:pt x="14123" y="12142"/>
                  </a:lnTo>
                  <a:lnTo>
                    <a:pt x="14086" y="12069"/>
                  </a:lnTo>
                  <a:lnTo>
                    <a:pt x="14050" y="12032"/>
                  </a:lnTo>
                  <a:lnTo>
                    <a:pt x="13903" y="12032"/>
                  </a:lnTo>
                  <a:lnTo>
                    <a:pt x="13830" y="11885"/>
                  </a:lnTo>
                  <a:lnTo>
                    <a:pt x="13573" y="11592"/>
                  </a:lnTo>
                  <a:lnTo>
                    <a:pt x="13316" y="11298"/>
                  </a:lnTo>
                  <a:lnTo>
                    <a:pt x="13059" y="11042"/>
                  </a:lnTo>
                  <a:lnTo>
                    <a:pt x="13023" y="11005"/>
                  </a:lnTo>
                  <a:close/>
                  <a:moveTo>
                    <a:pt x="8181" y="3192"/>
                  </a:moveTo>
                  <a:lnTo>
                    <a:pt x="8511" y="3228"/>
                  </a:lnTo>
                  <a:lnTo>
                    <a:pt x="8878" y="3265"/>
                  </a:lnTo>
                  <a:lnTo>
                    <a:pt x="9208" y="3339"/>
                  </a:lnTo>
                  <a:lnTo>
                    <a:pt x="9538" y="3412"/>
                  </a:lnTo>
                  <a:lnTo>
                    <a:pt x="9868" y="3522"/>
                  </a:lnTo>
                  <a:lnTo>
                    <a:pt x="10198" y="3669"/>
                  </a:lnTo>
                  <a:lnTo>
                    <a:pt x="10528" y="3852"/>
                  </a:lnTo>
                  <a:lnTo>
                    <a:pt x="10822" y="4035"/>
                  </a:lnTo>
                  <a:lnTo>
                    <a:pt x="11078" y="4256"/>
                  </a:lnTo>
                  <a:lnTo>
                    <a:pt x="11335" y="4476"/>
                  </a:lnTo>
                  <a:lnTo>
                    <a:pt x="11592" y="4732"/>
                  </a:lnTo>
                  <a:lnTo>
                    <a:pt x="11812" y="4989"/>
                  </a:lnTo>
                  <a:lnTo>
                    <a:pt x="11996" y="5319"/>
                  </a:lnTo>
                  <a:lnTo>
                    <a:pt x="12142" y="5576"/>
                  </a:lnTo>
                  <a:lnTo>
                    <a:pt x="12252" y="5870"/>
                  </a:lnTo>
                  <a:lnTo>
                    <a:pt x="12362" y="6200"/>
                  </a:lnTo>
                  <a:lnTo>
                    <a:pt x="12436" y="6530"/>
                  </a:lnTo>
                  <a:lnTo>
                    <a:pt x="12509" y="6823"/>
                  </a:lnTo>
                  <a:lnTo>
                    <a:pt x="12509" y="7153"/>
                  </a:lnTo>
                  <a:lnTo>
                    <a:pt x="12509" y="7484"/>
                  </a:lnTo>
                  <a:lnTo>
                    <a:pt x="12472" y="7814"/>
                  </a:lnTo>
                  <a:lnTo>
                    <a:pt x="12399" y="8144"/>
                  </a:lnTo>
                  <a:lnTo>
                    <a:pt x="12289" y="8511"/>
                  </a:lnTo>
                  <a:lnTo>
                    <a:pt x="12142" y="8804"/>
                  </a:lnTo>
                  <a:lnTo>
                    <a:pt x="11996" y="9134"/>
                  </a:lnTo>
                  <a:lnTo>
                    <a:pt x="11812" y="9428"/>
                  </a:lnTo>
                  <a:lnTo>
                    <a:pt x="11592" y="9721"/>
                  </a:lnTo>
                  <a:lnTo>
                    <a:pt x="11115" y="10271"/>
                  </a:lnTo>
                  <a:lnTo>
                    <a:pt x="10345" y="11115"/>
                  </a:lnTo>
                  <a:lnTo>
                    <a:pt x="9941" y="11555"/>
                  </a:lnTo>
                  <a:lnTo>
                    <a:pt x="9575" y="12032"/>
                  </a:lnTo>
                  <a:lnTo>
                    <a:pt x="9281" y="12509"/>
                  </a:lnTo>
                  <a:lnTo>
                    <a:pt x="8988" y="13022"/>
                  </a:lnTo>
                  <a:lnTo>
                    <a:pt x="8914" y="13279"/>
                  </a:lnTo>
                  <a:lnTo>
                    <a:pt x="8804" y="13573"/>
                  </a:lnTo>
                  <a:lnTo>
                    <a:pt x="8768" y="13829"/>
                  </a:lnTo>
                  <a:lnTo>
                    <a:pt x="8731" y="14123"/>
                  </a:lnTo>
                  <a:lnTo>
                    <a:pt x="8217" y="14013"/>
                  </a:lnTo>
                  <a:lnTo>
                    <a:pt x="7704" y="13939"/>
                  </a:lnTo>
                  <a:lnTo>
                    <a:pt x="8584" y="11665"/>
                  </a:lnTo>
                  <a:lnTo>
                    <a:pt x="9061" y="10418"/>
                  </a:lnTo>
                  <a:lnTo>
                    <a:pt x="9318" y="9831"/>
                  </a:lnTo>
                  <a:lnTo>
                    <a:pt x="9391" y="9538"/>
                  </a:lnTo>
                  <a:lnTo>
                    <a:pt x="9391" y="9391"/>
                  </a:lnTo>
                  <a:lnTo>
                    <a:pt x="9354" y="9244"/>
                  </a:lnTo>
                  <a:lnTo>
                    <a:pt x="9318" y="9208"/>
                  </a:lnTo>
                  <a:lnTo>
                    <a:pt x="9281" y="9208"/>
                  </a:lnTo>
                  <a:lnTo>
                    <a:pt x="9171" y="9281"/>
                  </a:lnTo>
                  <a:lnTo>
                    <a:pt x="9098" y="9391"/>
                  </a:lnTo>
                  <a:lnTo>
                    <a:pt x="8988" y="9611"/>
                  </a:lnTo>
                  <a:lnTo>
                    <a:pt x="8768" y="10088"/>
                  </a:lnTo>
                  <a:lnTo>
                    <a:pt x="8217" y="11445"/>
                  </a:lnTo>
                  <a:lnTo>
                    <a:pt x="7337" y="13719"/>
                  </a:lnTo>
                  <a:lnTo>
                    <a:pt x="7227" y="13903"/>
                  </a:lnTo>
                  <a:lnTo>
                    <a:pt x="6970" y="13829"/>
                  </a:lnTo>
                  <a:lnTo>
                    <a:pt x="6420" y="13683"/>
                  </a:lnTo>
                  <a:lnTo>
                    <a:pt x="6420" y="13646"/>
                  </a:lnTo>
                  <a:lnTo>
                    <a:pt x="6493" y="13389"/>
                  </a:lnTo>
                  <a:lnTo>
                    <a:pt x="6530" y="13096"/>
                  </a:lnTo>
                  <a:lnTo>
                    <a:pt x="6530" y="12546"/>
                  </a:lnTo>
                  <a:lnTo>
                    <a:pt x="6603" y="11372"/>
                  </a:lnTo>
                  <a:lnTo>
                    <a:pt x="6677" y="10125"/>
                  </a:lnTo>
                  <a:lnTo>
                    <a:pt x="6713" y="9501"/>
                  </a:lnTo>
                  <a:lnTo>
                    <a:pt x="6677" y="8877"/>
                  </a:lnTo>
                  <a:lnTo>
                    <a:pt x="6677" y="8804"/>
                  </a:lnTo>
                  <a:lnTo>
                    <a:pt x="6640" y="8767"/>
                  </a:lnTo>
                  <a:lnTo>
                    <a:pt x="6530" y="8694"/>
                  </a:lnTo>
                  <a:lnTo>
                    <a:pt x="6420" y="8731"/>
                  </a:lnTo>
                  <a:lnTo>
                    <a:pt x="6383" y="8767"/>
                  </a:lnTo>
                  <a:lnTo>
                    <a:pt x="6347" y="8841"/>
                  </a:lnTo>
                  <a:lnTo>
                    <a:pt x="6273" y="9391"/>
                  </a:lnTo>
                  <a:lnTo>
                    <a:pt x="6237" y="9978"/>
                  </a:lnTo>
                  <a:lnTo>
                    <a:pt x="6200" y="11115"/>
                  </a:lnTo>
                  <a:lnTo>
                    <a:pt x="6090" y="12289"/>
                  </a:lnTo>
                  <a:lnTo>
                    <a:pt x="6016" y="12912"/>
                  </a:lnTo>
                  <a:lnTo>
                    <a:pt x="6016" y="13206"/>
                  </a:lnTo>
                  <a:lnTo>
                    <a:pt x="6016" y="13536"/>
                  </a:lnTo>
                  <a:lnTo>
                    <a:pt x="5540" y="13353"/>
                  </a:lnTo>
                  <a:lnTo>
                    <a:pt x="5099" y="13206"/>
                  </a:lnTo>
                  <a:lnTo>
                    <a:pt x="4623" y="13132"/>
                  </a:lnTo>
                  <a:lnTo>
                    <a:pt x="4182" y="13132"/>
                  </a:lnTo>
                  <a:lnTo>
                    <a:pt x="4329" y="12876"/>
                  </a:lnTo>
                  <a:lnTo>
                    <a:pt x="4439" y="12619"/>
                  </a:lnTo>
                  <a:lnTo>
                    <a:pt x="4549" y="12362"/>
                  </a:lnTo>
                  <a:lnTo>
                    <a:pt x="4623" y="12069"/>
                  </a:lnTo>
                  <a:lnTo>
                    <a:pt x="4696" y="11482"/>
                  </a:lnTo>
                  <a:lnTo>
                    <a:pt x="4696" y="10895"/>
                  </a:lnTo>
                  <a:lnTo>
                    <a:pt x="4623" y="10161"/>
                  </a:lnTo>
                  <a:lnTo>
                    <a:pt x="4512" y="9428"/>
                  </a:lnTo>
                  <a:lnTo>
                    <a:pt x="4366" y="8694"/>
                  </a:lnTo>
                  <a:lnTo>
                    <a:pt x="4219" y="7960"/>
                  </a:lnTo>
                  <a:lnTo>
                    <a:pt x="4182" y="7594"/>
                  </a:lnTo>
                  <a:lnTo>
                    <a:pt x="4182" y="7190"/>
                  </a:lnTo>
                  <a:lnTo>
                    <a:pt x="4182" y="6823"/>
                  </a:lnTo>
                  <a:lnTo>
                    <a:pt x="4219" y="6456"/>
                  </a:lnTo>
                  <a:lnTo>
                    <a:pt x="4292" y="6090"/>
                  </a:lnTo>
                  <a:lnTo>
                    <a:pt x="4439" y="5760"/>
                  </a:lnTo>
                  <a:lnTo>
                    <a:pt x="4586" y="5429"/>
                  </a:lnTo>
                  <a:lnTo>
                    <a:pt x="4769" y="5063"/>
                  </a:lnTo>
                  <a:lnTo>
                    <a:pt x="5026" y="4769"/>
                  </a:lnTo>
                  <a:lnTo>
                    <a:pt x="5246" y="4476"/>
                  </a:lnTo>
                  <a:lnTo>
                    <a:pt x="5503" y="4219"/>
                  </a:lnTo>
                  <a:lnTo>
                    <a:pt x="5796" y="3999"/>
                  </a:lnTo>
                  <a:lnTo>
                    <a:pt x="6090" y="3779"/>
                  </a:lnTo>
                  <a:lnTo>
                    <a:pt x="6420" y="3595"/>
                  </a:lnTo>
                  <a:lnTo>
                    <a:pt x="6787" y="3449"/>
                  </a:lnTo>
                  <a:lnTo>
                    <a:pt x="7117" y="3339"/>
                  </a:lnTo>
                  <a:lnTo>
                    <a:pt x="7484" y="3265"/>
                  </a:lnTo>
                  <a:lnTo>
                    <a:pt x="7814" y="3228"/>
                  </a:lnTo>
                  <a:lnTo>
                    <a:pt x="8181" y="3192"/>
                  </a:lnTo>
                  <a:close/>
                  <a:moveTo>
                    <a:pt x="3962" y="13426"/>
                  </a:moveTo>
                  <a:lnTo>
                    <a:pt x="4623" y="13536"/>
                  </a:lnTo>
                  <a:lnTo>
                    <a:pt x="5246" y="13719"/>
                  </a:lnTo>
                  <a:lnTo>
                    <a:pt x="5943" y="13939"/>
                  </a:lnTo>
                  <a:lnTo>
                    <a:pt x="6603" y="14196"/>
                  </a:lnTo>
                  <a:lnTo>
                    <a:pt x="6860" y="14270"/>
                  </a:lnTo>
                  <a:lnTo>
                    <a:pt x="7154" y="14306"/>
                  </a:lnTo>
                  <a:lnTo>
                    <a:pt x="7704" y="14380"/>
                  </a:lnTo>
                  <a:lnTo>
                    <a:pt x="8217" y="14490"/>
                  </a:lnTo>
                  <a:lnTo>
                    <a:pt x="8474" y="14563"/>
                  </a:lnTo>
                  <a:lnTo>
                    <a:pt x="8731" y="14636"/>
                  </a:lnTo>
                  <a:lnTo>
                    <a:pt x="8768" y="14783"/>
                  </a:lnTo>
                  <a:lnTo>
                    <a:pt x="8841" y="14857"/>
                  </a:lnTo>
                  <a:lnTo>
                    <a:pt x="8951" y="14893"/>
                  </a:lnTo>
                  <a:lnTo>
                    <a:pt x="9061" y="14893"/>
                  </a:lnTo>
                  <a:lnTo>
                    <a:pt x="9061" y="15003"/>
                  </a:lnTo>
                  <a:lnTo>
                    <a:pt x="9024" y="15150"/>
                  </a:lnTo>
                  <a:lnTo>
                    <a:pt x="8914" y="15223"/>
                  </a:lnTo>
                  <a:lnTo>
                    <a:pt x="8768" y="15333"/>
                  </a:lnTo>
                  <a:lnTo>
                    <a:pt x="8034" y="15040"/>
                  </a:lnTo>
                  <a:lnTo>
                    <a:pt x="6383" y="14490"/>
                  </a:lnTo>
                  <a:lnTo>
                    <a:pt x="5576" y="14270"/>
                  </a:lnTo>
                  <a:lnTo>
                    <a:pt x="4769" y="14086"/>
                  </a:lnTo>
                  <a:lnTo>
                    <a:pt x="4292" y="14013"/>
                  </a:lnTo>
                  <a:lnTo>
                    <a:pt x="4072" y="14013"/>
                  </a:lnTo>
                  <a:lnTo>
                    <a:pt x="3852" y="14050"/>
                  </a:lnTo>
                  <a:lnTo>
                    <a:pt x="3742" y="14013"/>
                  </a:lnTo>
                  <a:lnTo>
                    <a:pt x="3669" y="13939"/>
                  </a:lnTo>
                  <a:lnTo>
                    <a:pt x="3632" y="13829"/>
                  </a:lnTo>
                  <a:lnTo>
                    <a:pt x="3632" y="13719"/>
                  </a:lnTo>
                  <a:lnTo>
                    <a:pt x="3632" y="13609"/>
                  </a:lnTo>
                  <a:lnTo>
                    <a:pt x="3705" y="13536"/>
                  </a:lnTo>
                  <a:lnTo>
                    <a:pt x="3816" y="13463"/>
                  </a:lnTo>
                  <a:lnTo>
                    <a:pt x="3926" y="13426"/>
                  </a:lnTo>
                  <a:close/>
                  <a:moveTo>
                    <a:pt x="4256" y="15737"/>
                  </a:moveTo>
                  <a:lnTo>
                    <a:pt x="4696" y="15847"/>
                  </a:lnTo>
                  <a:lnTo>
                    <a:pt x="4476" y="16067"/>
                  </a:lnTo>
                  <a:lnTo>
                    <a:pt x="4292" y="16287"/>
                  </a:lnTo>
                  <a:lnTo>
                    <a:pt x="4292" y="16250"/>
                  </a:lnTo>
                  <a:lnTo>
                    <a:pt x="4256" y="16140"/>
                  </a:lnTo>
                  <a:lnTo>
                    <a:pt x="4256" y="15994"/>
                  </a:lnTo>
                  <a:lnTo>
                    <a:pt x="4256" y="15737"/>
                  </a:lnTo>
                  <a:close/>
                  <a:moveTo>
                    <a:pt x="4843" y="15920"/>
                  </a:moveTo>
                  <a:lnTo>
                    <a:pt x="4989" y="15957"/>
                  </a:lnTo>
                  <a:lnTo>
                    <a:pt x="5136" y="15994"/>
                  </a:lnTo>
                  <a:lnTo>
                    <a:pt x="4879" y="16140"/>
                  </a:lnTo>
                  <a:lnTo>
                    <a:pt x="4623" y="16360"/>
                  </a:lnTo>
                  <a:lnTo>
                    <a:pt x="4623" y="16360"/>
                  </a:lnTo>
                  <a:lnTo>
                    <a:pt x="4733" y="16140"/>
                  </a:lnTo>
                  <a:lnTo>
                    <a:pt x="4843" y="15920"/>
                  </a:lnTo>
                  <a:close/>
                  <a:moveTo>
                    <a:pt x="4146" y="14453"/>
                  </a:moveTo>
                  <a:lnTo>
                    <a:pt x="4659" y="14490"/>
                  </a:lnTo>
                  <a:lnTo>
                    <a:pt x="5356" y="14673"/>
                  </a:lnTo>
                  <a:lnTo>
                    <a:pt x="6053" y="14857"/>
                  </a:lnTo>
                  <a:lnTo>
                    <a:pt x="7410" y="15333"/>
                  </a:lnTo>
                  <a:lnTo>
                    <a:pt x="8034" y="15553"/>
                  </a:lnTo>
                  <a:lnTo>
                    <a:pt x="8401" y="15663"/>
                  </a:lnTo>
                  <a:lnTo>
                    <a:pt x="8694" y="15774"/>
                  </a:lnTo>
                  <a:lnTo>
                    <a:pt x="8731" y="15847"/>
                  </a:lnTo>
                  <a:lnTo>
                    <a:pt x="8768" y="15884"/>
                  </a:lnTo>
                  <a:lnTo>
                    <a:pt x="8841" y="15957"/>
                  </a:lnTo>
                  <a:lnTo>
                    <a:pt x="8951" y="15957"/>
                  </a:lnTo>
                  <a:lnTo>
                    <a:pt x="8914" y="16067"/>
                  </a:lnTo>
                  <a:lnTo>
                    <a:pt x="8841" y="16214"/>
                  </a:lnTo>
                  <a:lnTo>
                    <a:pt x="8694" y="16397"/>
                  </a:lnTo>
                  <a:lnTo>
                    <a:pt x="8547" y="16507"/>
                  </a:lnTo>
                  <a:lnTo>
                    <a:pt x="8401" y="16581"/>
                  </a:lnTo>
                  <a:lnTo>
                    <a:pt x="7227" y="16140"/>
                  </a:lnTo>
                  <a:lnTo>
                    <a:pt x="6016" y="15774"/>
                  </a:lnTo>
                  <a:lnTo>
                    <a:pt x="4733" y="15370"/>
                  </a:lnTo>
                  <a:lnTo>
                    <a:pt x="4072" y="15223"/>
                  </a:lnTo>
                  <a:lnTo>
                    <a:pt x="3449" y="15113"/>
                  </a:lnTo>
                  <a:lnTo>
                    <a:pt x="3449" y="15040"/>
                  </a:lnTo>
                  <a:lnTo>
                    <a:pt x="3449" y="14857"/>
                  </a:lnTo>
                  <a:lnTo>
                    <a:pt x="3522" y="14673"/>
                  </a:lnTo>
                  <a:lnTo>
                    <a:pt x="3632" y="14563"/>
                  </a:lnTo>
                  <a:lnTo>
                    <a:pt x="3705" y="14490"/>
                  </a:lnTo>
                  <a:lnTo>
                    <a:pt x="3926" y="14490"/>
                  </a:lnTo>
                  <a:lnTo>
                    <a:pt x="3962" y="14526"/>
                  </a:lnTo>
                  <a:lnTo>
                    <a:pt x="3999" y="14526"/>
                  </a:lnTo>
                  <a:lnTo>
                    <a:pt x="4036" y="14490"/>
                  </a:lnTo>
                  <a:lnTo>
                    <a:pt x="4146" y="14453"/>
                  </a:lnTo>
                  <a:close/>
                  <a:moveTo>
                    <a:pt x="5503" y="16067"/>
                  </a:moveTo>
                  <a:lnTo>
                    <a:pt x="5723" y="16140"/>
                  </a:lnTo>
                  <a:lnTo>
                    <a:pt x="5503" y="16287"/>
                  </a:lnTo>
                  <a:lnTo>
                    <a:pt x="5246" y="16434"/>
                  </a:lnTo>
                  <a:lnTo>
                    <a:pt x="5026" y="16617"/>
                  </a:lnTo>
                  <a:lnTo>
                    <a:pt x="4843" y="16837"/>
                  </a:lnTo>
                  <a:lnTo>
                    <a:pt x="4659" y="16764"/>
                  </a:lnTo>
                  <a:lnTo>
                    <a:pt x="4733" y="16691"/>
                  </a:lnTo>
                  <a:lnTo>
                    <a:pt x="5503" y="16067"/>
                  </a:lnTo>
                  <a:close/>
                  <a:moveTo>
                    <a:pt x="5980" y="16214"/>
                  </a:moveTo>
                  <a:lnTo>
                    <a:pt x="6200" y="16287"/>
                  </a:lnTo>
                  <a:lnTo>
                    <a:pt x="6200" y="16324"/>
                  </a:lnTo>
                  <a:lnTo>
                    <a:pt x="5943" y="16434"/>
                  </a:lnTo>
                  <a:lnTo>
                    <a:pt x="5723" y="16581"/>
                  </a:lnTo>
                  <a:lnTo>
                    <a:pt x="5540" y="16727"/>
                  </a:lnTo>
                  <a:lnTo>
                    <a:pt x="5393" y="16947"/>
                  </a:lnTo>
                  <a:lnTo>
                    <a:pt x="5246" y="16911"/>
                  </a:lnTo>
                  <a:lnTo>
                    <a:pt x="5613" y="16544"/>
                  </a:lnTo>
                  <a:lnTo>
                    <a:pt x="5980" y="16214"/>
                  </a:lnTo>
                  <a:close/>
                  <a:moveTo>
                    <a:pt x="6383" y="16360"/>
                  </a:moveTo>
                  <a:lnTo>
                    <a:pt x="6897" y="16544"/>
                  </a:lnTo>
                  <a:lnTo>
                    <a:pt x="6420" y="16801"/>
                  </a:lnTo>
                  <a:lnTo>
                    <a:pt x="6200" y="16947"/>
                  </a:lnTo>
                  <a:lnTo>
                    <a:pt x="5980" y="17131"/>
                  </a:lnTo>
                  <a:lnTo>
                    <a:pt x="5796" y="17057"/>
                  </a:lnTo>
                  <a:lnTo>
                    <a:pt x="5833" y="16984"/>
                  </a:lnTo>
                  <a:lnTo>
                    <a:pt x="5833" y="16911"/>
                  </a:lnTo>
                  <a:lnTo>
                    <a:pt x="5833" y="16874"/>
                  </a:lnTo>
                  <a:lnTo>
                    <a:pt x="6090" y="16617"/>
                  </a:lnTo>
                  <a:lnTo>
                    <a:pt x="6383" y="16397"/>
                  </a:lnTo>
                  <a:lnTo>
                    <a:pt x="6383" y="16360"/>
                  </a:lnTo>
                  <a:close/>
                  <a:moveTo>
                    <a:pt x="7080" y="16581"/>
                  </a:moveTo>
                  <a:lnTo>
                    <a:pt x="7410" y="16691"/>
                  </a:lnTo>
                  <a:lnTo>
                    <a:pt x="7154" y="16911"/>
                  </a:lnTo>
                  <a:lnTo>
                    <a:pt x="6787" y="17314"/>
                  </a:lnTo>
                  <a:lnTo>
                    <a:pt x="6457" y="17241"/>
                  </a:lnTo>
                  <a:lnTo>
                    <a:pt x="6493" y="17167"/>
                  </a:lnTo>
                  <a:lnTo>
                    <a:pt x="6457" y="17131"/>
                  </a:lnTo>
                  <a:lnTo>
                    <a:pt x="6750" y="16837"/>
                  </a:lnTo>
                  <a:lnTo>
                    <a:pt x="7080" y="16581"/>
                  </a:lnTo>
                  <a:close/>
                  <a:moveTo>
                    <a:pt x="8034" y="2678"/>
                  </a:moveTo>
                  <a:lnTo>
                    <a:pt x="7704" y="2715"/>
                  </a:lnTo>
                  <a:lnTo>
                    <a:pt x="7374" y="2752"/>
                  </a:lnTo>
                  <a:lnTo>
                    <a:pt x="7044" y="2825"/>
                  </a:lnTo>
                  <a:lnTo>
                    <a:pt x="6750" y="2898"/>
                  </a:lnTo>
                  <a:lnTo>
                    <a:pt x="6420" y="3008"/>
                  </a:lnTo>
                  <a:lnTo>
                    <a:pt x="6126" y="3155"/>
                  </a:lnTo>
                  <a:lnTo>
                    <a:pt x="5833" y="3302"/>
                  </a:lnTo>
                  <a:lnTo>
                    <a:pt x="5576" y="3522"/>
                  </a:lnTo>
                  <a:lnTo>
                    <a:pt x="5026" y="3962"/>
                  </a:lnTo>
                  <a:lnTo>
                    <a:pt x="4806" y="4219"/>
                  </a:lnTo>
                  <a:lnTo>
                    <a:pt x="4586" y="4512"/>
                  </a:lnTo>
                  <a:lnTo>
                    <a:pt x="4366" y="4769"/>
                  </a:lnTo>
                  <a:lnTo>
                    <a:pt x="4182" y="5099"/>
                  </a:lnTo>
                  <a:lnTo>
                    <a:pt x="3999" y="5393"/>
                  </a:lnTo>
                  <a:lnTo>
                    <a:pt x="3852" y="5723"/>
                  </a:lnTo>
                  <a:lnTo>
                    <a:pt x="3742" y="6163"/>
                  </a:lnTo>
                  <a:lnTo>
                    <a:pt x="3669" y="6603"/>
                  </a:lnTo>
                  <a:lnTo>
                    <a:pt x="3632" y="7043"/>
                  </a:lnTo>
                  <a:lnTo>
                    <a:pt x="3632" y="7520"/>
                  </a:lnTo>
                  <a:lnTo>
                    <a:pt x="3705" y="7960"/>
                  </a:lnTo>
                  <a:lnTo>
                    <a:pt x="3779" y="8437"/>
                  </a:lnTo>
                  <a:lnTo>
                    <a:pt x="3962" y="9318"/>
                  </a:lnTo>
                  <a:lnTo>
                    <a:pt x="4109" y="10308"/>
                  </a:lnTo>
                  <a:lnTo>
                    <a:pt x="4182" y="10785"/>
                  </a:lnTo>
                  <a:lnTo>
                    <a:pt x="4219" y="11262"/>
                  </a:lnTo>
                  <a:lnTo>
                    <a:pt x="4182" y="11739"/>
                  </a:lnTo>
                  <a:lnTo>
                    <a:pt x="4109" y="12215"/>
                  </a:lnTo>
                  <a:lnTo>
                    <a:pt x="3999" y="12619"/>
                  </a:lnTo>
                  <a:lnTo>
                    <a:pt x="3816" y="13059"/>
                  </a:lnTo>
                  <a:lnTo>
                    <a:pt x="3595" y="13132"/>
                  </a:lnTo>
                  <a:lnTo>
                    <a:pt x="3449" y="13279"/>
                  </a:lnTo>
                  <a:lnTo>
                    <a:pt x="3302" y="13426"/>
                  </a:lnTo>
                  <a:lnTo>
                    <a:pt x="3229" y="13646"/>
                  </a:lnTo>
                  <a:lnTo>
                    <a:pt x="3229" y="13829"/>
                  </a:lnTo>
                  <a:lnTo>
                    <a:pt x="3265" y="13976"/>
                  </a:lnTo>
                  <a:lnTo>
                    <a:pt x="3339" y="14160"/>
                  </a:lnTo>
                  <a:lnTo>
                    <a:pt x="3412" y="14270"/>
                  </a:lnTo>
                  <a:lnTo>
                    <a:pt x="3339" y="14343"/>
                  </a:lnTo>
                  <a:lnTo>
                    <a:pt x="3265" y="14416"/>
                  </a:lnTo>
                  <a:lnTo>
                    <a:pt x="3192" y="14526"/>
                  </a:lnTo>
                  <a:lnTo>
                    <a:pt x="3119" y="14673"/>
                  </a:lnTo>
                  <a:lnTo>
                    <a:pt x="3082" y="14857"/>
                  </a:lnTo>
                  <a:lnTo>
                    <a:pt x="3045" y="15040"/>
                  </a:lnTo>
                  <a:lnTo>
                    <a:pt x="3045" y="15187"/>
                  </a:lnTo>
                  <a:lnTo>
                    <a:pt x="3082" y="15370"/>
                  </a:lnTo>
                  <a:lnTo>
                    <a:pt x="3192" y="15480"/>
                  </a:lnTo>
                  <a:lnTo>
                    <a:pt x="3302" y="15590"/>
                  </a:lnTo>
                  <a:lnTo>
                    <a:pt x="3412" y="15627"/>
                  </a:lnTo>
                  <a:lnTo>
                    <a:pt x="3485" y="15590"/>
                  </a:lnTo>
                  <a:lnTo>
                    <a:pt x="3522" y="15553"/>
                  </a:lnTo>
                  <a:lnTo>
                    <a:pt x="3559" y="15553"/>
                  </a:lnTo>
                  <a:lnTo>
                    <a:pt x="4072" y="15700"/>
                  </a:lnTo>
                  <a:lnTo>
                    <a:pt x="3999" y="15810"/>
                  </a:lnTo>
                  <a:lnTo>
                    <a:pt x="3926" y="15957"/>
                  </a:lnTo>
                  <a:lnTo>
                    <a:pt x="3926" y="16140"/>
                  </a:lnTo>
                  <a:lnTo>
                    <a:pt x="3926" y="16324"/>
                  </a:lnTo>
                  <a:lnTo>
                    <a:pt x="3999" y="16507"/>
                  </a:lnTo>
                  <a:lnTo>
                    <a:pt x="4072" y="16654"/>
                  </a:lnTo>
                  <a:lnTo>
                    <a:pt x="4146" y="16801"/>
                  </a:lnTo>
                  <a:lnTo>
                    <a:pt x="4292" y="16874"/>
                  </a:lnTo>
                  <a:lnTo>
                    <a:pt x="4256" y="16947"/>
                  </a:lnTo>
                  <a:lnTo>
                    <a:pt x="4292" y="17021"/>
                  </a:lnTo>
                  <a:lnTo>
                    <a:pt x="4329" y="17057"/>
                  </a:lnTo>
                  <a:lnTo>
                    <a:pt x="4402" y="17094"/>
                  </a:lnTo>
                  <a:lnTo>
                    <a:pt x="4586" y="17167"/>
                  </a:lnTo>
                  <a:lnTo>
                    <a:pt x="4806" y="17277"/>
                  </a:lnTo>
                  <a:lnTo>
                    <a:pt x="5283" y="17388"/>
                  </a:lnTo>
                  <a:lnTo>
                    <a:pt x="5393" y="17424"/>
                  </a:lnTo>
                  <a:lnTo>
                    <a:pt x="5576" y="17461"/>
                  </a:lnTo>
                  <a:lnTo>
                    <a:pt x="6310" y="17681"/>
                  </a:lnTo>
                  <a:lnTo>
                    <a:pt x="6677" y="17754"/>
                  </a:lnTo>
                  <a:lnTo>
                    <a:pt x="6860" y="17791"/>
                  </a:lnTo>
                  <a:lnTo>
                    <a:pt x="7044" y="17754"/>
                  </a:lnTo>
                  <a:lnTo>
                    <a:pt x="7117" y="17718"/>
                  </a:lnTo>
                  <a:lnTo>
                    <a:pt x="7154" y="17681"/>
                  </a:lnTo>
                  <a:lnTo>
                    <a:pt x="7154" y="17608"/>
                  </a:lnTo>
                  <a:lnTo>
                    <a:pt x="7117" y="17534"/>
                  </a:lnTo>
                  <a:lnTo>
                    <a:pt x="7447" y="17204"/>
                  </a:lnTo>
                  <a:lnTo>
                    <a:pt x="7594" y="17021"/>
                  </a:lnTo>
                  <a:lnTo>
                    <a:pt x="7740" y="16837"/>
                  </a:lnTo>
                  <a:lnTo>
                    <a:pt x="8327" y="17021"/>
                  </a:lnTo>
                  <a:lnTo>
                    <a:pt x="8437" y="17021"/>
                  </a:lnTo>
                  <a:lnTo>
                    <a:pt x="8547" y="16984"/>
                  </a:lnTo>
                  <a:lnTo>
                    <a:pt x="8731" y="16911"/>
                  </a:lnTo>
                  <a:lnTo>
                    <a:pt x="8914" y="16764"/>
                  </a:lnTo>
                  <a:lnTo>
                    <a:pt x="9098" y="16581"/>
                  </a:lnTo>
                  <a:lnTo>
                    <a:pt x="9208" y="16360"/>
                  </a:lnTo>
                  <a:lnTo>
                    <a:pt x="9281" y="16140"/>
                  </a:lnTo>
                  <a:lnTo>
                    <a:pt x="9318" y="15884"/>
                  </a:lnTo>
                  <a:lnTo>
                    <a:pt x="9281" y="15700"/>
                  </a:lnTo>
                  <a:lnTo>
                    <a:pt x="9208" y="15590"/>
                  </a:lnTo>
                  <a:lnTo>
                    <a:pt x="9171" y="15517"/>
                  </a:lnTo>
                  <a:lnTo>
                    <a:pt x="9244" y="15407"/>
                  </a:lnTo>
                  <a:lnTo>
                    <a:pt x="9354" y="15260"/>
                  </a:lnTo>
                  <a:lnTo>
                    <a:pt x="9391" y="15113"/>
                  </a:lnTo>
                  <a:lnTo>
                    <a:pt x="9428" y="15003"/>
                  </a:lnTo>
                  <a:lnTo>
                    <a:pt x="9501" y="14930"/>
                  </a:lnTo>
                  <a:lnTo>
                    <a:pt x="9575" y="14857"/>
                  </a:lnTo>
                  <a:lnTo>
                    <a:pt x="9575" y="14783"/>
                  </a:lnTo>
                  <a:lnTo>
                    <a:pt x="9538" y="14673"/>
                  </a:lnTo>
                  <a:lnTo>
                    <a:pt x="9391" y="14526"/>
                  </a:lnTo>
                  <a:lnTo>
                    <a:pt x="9244" y="14380"/>
                  </a:lnTo>
                  <a:lnTo>
                    <a:pt x="9244" y="14050"/>
                  </a:lnTo>
                  <a:lnTo>
                    <a:pt x="9318" y="13683"/>
                  </a:lnTo>
                  <a:lnTo>
                    <a:pt x="9428" y="13353"/>
                  </a:lnTo>
                  <a:lnTo>
                    <a:pt x="9538" y="13059"/>
                  </a:lnTo>
                  <a:lnTo>
                    <a:pt x="9721" y="12766"/>
                  </a:lnTo>
                  <a:lnTo>
                    <a:pt x="9905" y="12472"/>
                  </a:lnTo>
                  <a:lnTo>
                    <a:pt x="10308" y="11885"/>
                  </a:lnTo>
                  <a:lnTo>
                    <a:pt x="10785" y="11335"/>
                  </a:lnTo>
                  <a:lnTo>
                    <a:pt x="11299" y="10822"/>
                  </a:lnTo>
                  <a:lnTo>
                    <a:pt x="11775" y="10308"/>
                  </a:lnTo>
                  <a:lnTo>
                    <a:pt x="12179" y="9758"/>
                  </a:lnTo>
                  <a:lnTo>
                    <a:pt x="12362" y="9501"/>
                  </a:lnTo>
                  <a:lnTo>
                    <a:pt x="12546" y="9208"/>
                  </a:lnTo>
                  <a:lnTo>
                    <a:pt x="12656" y="8951"/>
                  </a:lnTo>
                  <a:lnTo>
                    <a:pt x="12803" y="8657"/>
                  </a:lnTo>
                  <a:lnTo>
                    <a:pt x="12876" y="8364"/>
                  </a:lnTo>
                  <a:lnTo>
                    <a:pt x="12949" y="8034"/>
                  </a:lnTo>
                  <a:lnTo>
                    <a:pt x="12986" y="7740"/>
                  </a:lnTo>
                  <a:lnTo>
                    <a:pt x="13023" y="7447"/>
                  </a:lnTo>
                  <a:lnTo>
                    <a:pt x="13023" y="6823"/>
                  </a:lnTo>
                  <a:lnTo>
                    <a:pt x="12913" y="6236"/>
                  </a:lnTo>
                  <a:lnTo>
                    <a:pt x="12729" y="5613"/>
                  </a:lnTo>
                  <a:lnTo>
                    <a:pt x="12436" y="5026"/>
                  </a:lnTo>
                  <a:lnTo>
                    <a:pt x="12252" y="4769"/>
                  </a:lnTo>
                  <a:lnTo>
                    <a:pt x="12069" y="4476"/>
                  </a:lnTo>
                  <a:lnTo>
                    <a:pt x="11849" y="4256"/>
                  </a:lnTo>
                  <a:lnTo>
                    <a:pt x="11629" y="3999"/>
                  </a:lnTo>
                  <a:lnTo>
                    <a:pt x="11372" y="3815"/>
                  </a:lnTo>
                  <a:lnTo>
                    <a:pt x="11115" y="3595"/>
                  </a:lnTo>
                  <a:lnTo>
                    <a:pt x="10565" y="3265"/>
                  </a:lnTo>
                  <a:lnTo>
                    <a:pt x="9978" y="3008"/>
                  </a:lnTo>
                  <a:lnTo>
                    <a:pt x="9354" y="2825"/>
                  </a:lnTo>
                  <a:lnTo>
                    <a:pt x="8694" y="2715"/>
                  </a:lnTo>
                  <a:lnTo>
                    <a:pt x="8034" y="2678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5" name="Shape 365"/>
            <p:cNvSpPr/>
            <p:nvPr/>
          </p:nvSpPr>
          <p:spPr>
            <a:xfrm>
              <a:off x="6244725" y="2547975"/>
              <a:ext cx="185275" cy="404450"/>
            </a:xfrm>
            <a:custGeom>
              <a:avLst/>
              <a:gdLst/>
              <a:ahLst/>
              <a:cxnLst/>
              <a:rect l="0" t="0" r="0" b="0"/>
              <a:pathLst>
                <a:path w="7411" h="16178" extrusionOk="0">
                  <a:moveTo>
                    <a:pt x="3339" y="147"/>
                  </a:moveTo>
                  <a:lnTo>
                    <a:pt x="3229" y="441"/>
                  </a:lnTo>
                  <a:lnTo>
                    <a:pt x="3155" y="734"/>
                  </a:lnTo>
                  <a:lnTo>
                    <a:pt x="3119" y="1358"/>
                  </a:lnTo>
                  <a:lnTo>
                    <a:pt x="3082" y="2972"/>
                  </a:lnTo>
                  <a:lnTo>
                    <a:pt x="3119" y="4476"/>
                  </a:lnTo>
                  <a:lnTo>
                    <a:pt x="3119" y="5283"/>
                  </a:lnTo>
                  <a:lnTo>
                    <a:pt x="3119" y="5576"/>
                  </a:lnTo>
                  <a:lnTo>
                    <a:pt x="3155" y="5723"/>
                  </a:lnTo>
                  <a:lnTo>
                    <a:pt x="3229" y="5870"/>
                  </a:lnTo>
                  <a:lnTo>
                    <a:pt x="3265" y="5906"/>
                  </a:lnTo>
                  <a:lnTo>
                    <a:pt x="3339" y="5943"/>
                  </a:lnTo>
                  <a:lnTo>
                    <a:pt x="3375" y="5943"/>
                  </a:lnTo>
                  <a:lnTo>
                    <a:pt x="3449" y="5870"/>
                  </a:lnTo>
                  <a:lnTo>
                    <a:pt x="3486" y="5760"/>
                  </a:lnTo>
                  <a:lnTo>
                    <a:pt x="3522" y="5649"/>
                  </a:lnTo>
                  <a:lnTo>
                    <a:pt x="3522" y="5393"/>
                  </a:lnTo>
                  <a:lnTo>
                    <a:pt x="3522" y="4586"/>
                  </a:lnTo>
                  <a:lnTo>
                    <a:pt x="3486" y="2972"/>
                  </a:lnTo>
                  <a:lnTo>
                    <a:pt x="3522" y="1504"/>
                  </a:lnTo>
                  <a:lnTo>
                    <a:pt x="3522" y="808"/>
                  </a:lnTo>
                  <a:lnTo>
                    <a:pt x="3486" y="477"/>
                  </a:lnTo>
                  <a:lnTo>
                    <a:pt x="3412" y="294"/>
                  </a:lnTo>
                  <a:lnTo>
                    <a:pt x="3375" y="147"/>
                  </a:lnTo>
                  <a:close/>
                  <a:moveTo>
                    <a:pt x="1725" y="1"/>
                  </a:moveTo>
                  <a:lnTo>
                    <a:pt x="1688" y="37"/>
                  </a:lnTo>
                  <a:lnTo>
                    <a:pt x="1615" y="147"/>
                  </a:lnTo>
                  <a:lnTo>
                    <a:pt x="1578" y="294"/>
                  </a:lnTo>
                  <a:lnTo>
                    <a:pt x="1541" y="624"/>
                  </a:lnTo>
                  <a:lnTo>
                    <a:pt x="1578" y="1284"/>
                  </a:lnTo>
                  <a:lnTo>
                    <a:pt x="1615" y="2898"/>
                  </a:lnTo>
                  <a:lnTo>
                    <a:pt x="1725" y="6236"/>
                  </a:lnTo>
                  <a:lnTo>
                    <a:pt x="1761" y="6346"/>
                  </a:lnTo>
                  <a:lnTo>
                    <a:pt x="1798" y="6383"/>
                  </a:lnTo>
                  <a:lnTo>
                    <a:pt x="1872" y="6420"/>
                  </a:lnTo>
                  <a:lnTo>
                    <a:pt x="1945" y="6456"/>
                  </a:lnTo>
                  <a:lnTo>
                    <a:pt x="2018" y="6420"/>
                  </a:lnTo>
                  <a:lnTo>
                    <a:pt x="2092" y="6383"/>
                  </a:lnTo>
                  <a:lnTo>
                    <a:pt x="2165" y="6346"/>
                  </a:lnTo>
                  <a:lnTo>
                    <a:pt x="2165" y="6236"/>
                  </a:lnTo>
                  <a:lnTo>
                    <a:pt x="2165" y="5980"/>
                  </a:lnTo>
                  <a:lnTo>
                    <a:pt x="2165" y="5943"/>
                  </a:lnTo>
                  <a:lnTo>
                    <a:pt x="2055" y="3008"/>
                  </a:lnTo>
                  <a:lnTo>
                    <a:pt x="1982" y="1394"/>
                  </a:lnTo>
                  <a:lnTo>
                    <a:pt x="1945" y="587"/>
                  </a:lnTo>
                  <a:lnTo>
                    <a:pt x="1908" y="294"/>
                  </a:lnTo>
                  <a:lnTo>
                    <a:pt x="1872" y="147"/>
                  </a:lnTo>
                  <a:lnTo>
                    <a:pt x="1761" y="37"/>
                  </a:lnTo>
                  <a:lnTo>
                    <a:pt x="1725" y="1"/>
                  </a:lnTo>
                  <a:close/>
                  <a:moveTo>
                    <a:pt x="4953" y="184"/>
                  </a:moveTo>
                  <a:lnTo>
                    <a:pt x="4879" y="221"/>
                  </a:lnTo>
                  <a:lnTo>
                    <a:pt x="4843" y="257"/>
                  </a:lnTo>
                  <a:lnTo>
                    <a:pt x="4843" y="331"/>
                  </a:lnTo>
                  <a:lnTo>
                    <a:pt x="4769" y="1101"/>
                  </a:lnTo>
                  <a:lnTo>
                    <a:pt x="4733" y="1908"/>
                  </a:lnTo>
                  <a:lnTo>
                    <a:pt x="4733" y="3522"/>
                  </a:lnTo>
                  <a:lnTo>
                    <a:pt x="4733" y="5136"/>
                  </a:lnTo>
                  <a:lnTo>
                    <a:pt x="4696" y="5870"/>
                  </a:lnTo>
                  <a:lnTo>
                    <a:pt x="4696" y="6273"/>
                  </a:lnTo>
                  <a:lnTo>
                    <a:pt x="4769" y="6640"/>
                  </a:lnTo>
                  <a:lnTo>
                    <a:pt x="4806" y="6713"/>
                  </a:lnTo>
                  <a:lnTo>
                    <a:pt x="4916" y="6750"/>
                  </a:lnTo>
                  <a:lnTo>
                    <a:pt x="5026" y="6713"/>
                  </a:lnTo>
                  <a:lnTo>
                    <a:pt x="5100" y="6640"/>
                  </a:lnTo>
                  <a:lnTo>
                    <a:pt x="5173" y="6273"/>
                  </a:lnTo>
                  <a:lnTo>
                    <a:pt x="5173" y="5870"/>
                  </a:lnTo>
                  <a:lnTo>
                    <a:pt x="5136" y="5136"/>
                  </a:lnTo>
                  <a:lnTo>
                    <a:pt x="5136" y="3522"/>
                  </a:lnTo>
                  <a:lnTo>
                    <a:pt x="5173" y="1908"/>
                  </a:lnTo>
                  <a:lnTo>
                    <a:pt x="5136" y="1138"/>
                  </a:lnTo>
                  <a:lnTo>
                    <a:pt x="5100" y="331"/>
                  </a:lnTo>
                  <a:lnTo>
                    <a:pt x="5100" y="257"/>
                  </a:lnTo>
                  <a:lnTo>
                    <a:pt x="5063" y="221"/>
                  </a:lnTo>
                  <a:lnTo>
                    <a:pt x="4953" y="184"/>
                  </a:lnTo>
                  <a:close/>
                  <a:moveTo>
                    <a:pt x="6273" y="2678"/>
                  </a:moveTo>
                  <a:lnTo>
                    <a:pt x="6273" y="2715"/>
                  </a:lnTo>
                  <a:lnTo>
                    <a:pt x="6200" y="3008"/>
                  </a:lnTo>
                  <a:lnTo>
                    <a:pt x="6163" y="3302"/>
                  </a:lnTo>
                  <a:lnTo>
                    <a:pt x="6127" y="3925"/>
                  </a:lnTo>
                  <a:lnTo>
                    <a:pt x="6127" y="5173"/>
                  </a:lnTo>
                  <a:lnTo>
                    <a:pt x="6090" y="7667"/>
                  </a:lnTo>
                  <a:lnTo>
                    <a:pt x="6090" y="7887"/>
                  </a:lnTo>
                  <a:lnTo>
                    <a:pt x="6127" y="7960"/>
                  </a:lnTo>
                  <a:lnTo>
                    <a:pt x="6163" y="8034"/>
                  </a:lnTo>
                  <a:lnTo>
                    <a:pt x="6237" y="8070"/>
                  </a:lnTo>
                  <a:lnTo>
                    <a:pt x="6383" y="8070"/>
                  </a:lnTo>
                  <a:lnTo>
                    <a:pt x="6457" y="8034"/>
                  </a:lnTo>
                  <a:lnTo>
                    <a:pt x="6493" y="7960"/>
                  </a:lnTo>
                  <a:lnTo>
                    <a:pt x="6530" y="7887"/>
                  </a:lnTo>
                  <a:lnTo>
                    <a:pt x="6530" y="5283"/>
                  </a:lnTo>
                  <a:lnTo>
                    <a:pt x="6530" y="3962"/>
                  </a:lnTo>
                  <a:lnTo>
                    <a:pt x="6493" y="3339"/>
                  </a:lnTo>
                  <a:lnTo>
                    <a:pt x="6457" y="3008"/>
                  </a:lnTo>
                  <a:lnTo>
                    <a:pt x="6383" y="2715"/>
                  </a:lnTo>
                  <a:lnTo>
                    <a:pt x="6347" y="2678"/>
                  </a:lnTo>
                  <a:close/>
                  <a:moveTo>
                    <a:pt x="3265" y="7887"/>
                  </a:moveTo>
                  <a:lnTo>
                    <a:pt x="3082" y="8107"/>
                  </a:lnTo>
                  <a:lnTo>
                    <a:pt x="2862" y="8291"/>
                  </a:lnTo>
                  <a:lnTo>
                    <a:pt x="2679" y="8401"/>
                  </a:lnTo>
                  <a:lnTo>
                    <a:pt x="2458" y="8474"/>
                  </a:lnTo>
                  <a:lnTo>
                    <a:pt x="2458" y="8474"/>
                  </a:lnTo>
                  <a:lnTo>
                    <a:pt x="2605" y="8291"/>
                  </a:lnTo>
                  <a:lnTo>
                    <a:pt x="2752" y="8144"/>
                  </a:lnTo>
                  <a:lnTo>
                    <a:pt x="2972" y="7997"/>
                  </a:lnTo>
                  <a:lnTo>
                    <a:pt x="3192" y="7924"/>
                  </a:lnTo>
                  <a:lnTo>
                    <a:pt x="3265" y="7887"/>
                  </a:lnTo>
                  <a:close/>
                  <a:moveTo>
                    <a:pt x="4806" y="9501"/>
                  </a:moveTo>
                  <a:lnTo>
                    <a:pt x="4513" y="9538"/>
                  </a:lnTo>
                  <a:lnTo>
                    <a:pt x="4329" y="9574"/>
                  </a:lnTo>
                  <a:lnTo>
                    <a:pt x="4072" y="9574"/>
                  </a:lnTo>
                  <a:lnTo>
                    <a:pt x="4072" y="9611"/>
                  </a:lnTo>
                  <a:lnTo>
                    <a:pt x="4072" y="9684"/>
                  </a:lnTo>
                  <a:lnTo>
                    <a:pt x="4109" y="9758"/>
                  </a:lnTo>
                  <a:lnTo>
                    <a:pt x="4146" y="9831"/>
                  </a:lnTo>
                  <a:lnTo>
                    <a:pt x="4219" y="9868"/>
                  </a:lnTo>
                  <a:lnTo>
                    <a:pt x="4293" y="9905"/>
                  </a:lnTo>
                  <a:lnTo>
                    <a:pt x="4476" y="9941"/>
                  </a:lnTo>
                  <a:lnTo>
                    <a:pt x="4659" y="9905"/>
                  </a:lnTo>
                  <a:lnTo>
                    <a:pt x="4806" y="9941"/>
                  </a:lnTo>
                  <a:lnTo>
                    <a:pt x="4953" y="9978"/>
                  </a:lnTo>
                  <a:lnTo>
                    <a:pt x="5100" y="10015"/>
                  </a:lnTo>
                  <a:lnTo>
                    <a:pt x="5246" y="10125"/>
                  </a:lnTo>
                  <a:lnTo>
                    <a:pt x="5320" y="10235"/>
                  </a:lnTo>
                  <a:lnTo>
                    <a:pt x="5430" y="10381"/>
                  </a:lnTo>
                  <a:lnTo>
                    <a:pt x="5466" y="10528"/>
                  </a:lnTo>
                  <a:lnTo>
                    <a:pt x="5503" y="10675"/>
                  </a:lnTo>
                  <a:lnTo>
                    <a:pt x="5540" y="10748"/>
                  </a:lnTo>
                  <a:lnTo>
                    <a:pt x="5613" y="10822"/>
                  </a:lnTo>
                  <a:lnTo>
                    <a:pt x="5833" y="10822"/>
                  </a:lnTo>
                  <a:lnTo>
                    <a:pt x="5907" y="10748"/>
                  </a:lnTo>
                  <a:lnTo>
                    <a:pt x="5943" y="10711"/>
                  </a:lnTo>
                  <a:lnTo>
                    <a:pt x="5980" y="10601"/>
                  </a:lnTo>
                  <a:lnTo>
                    <a:pt x="5907" y="10308"/>
                  </a:lnTo>
                  <a:lnTo>
                    <a:pt x="5760" y="10051"/>
                  </a:lnTo>
                  <a:lnTo>
                    <a:pt x="5576" y="9831"/>
                  </a:lnTo>
                  <a:lnTo>
                    <a:pt x="5356" y="9648"/>
                  </a:lnTo>
                  <a:lnTo>
                    <a:pt x="5100" y="9538"/>
                  </a:lnTo>
                  <a:lnTo>
                    <a:pt x="4806" y="9501"/>
                  </a:lnTo>
                  <a:close/>
                  <a:moveTo>
                    <a:pt x="4879" y="8547"/>
                  </a:moveTo>
                  <a:lnTo>
                    <a:pt x="5136" y="8621"/>
                  </a:lnTo>
                  <a:lnTo>
                    <a:pt x="5393" y="8731"/>
                  </a:lnTo>
                  <a:lnTo>
                    <a:pt x="5650" y="8877"/>
                  </a:lnTo>
                  <a:lnTo>
                    <a:pt x="5907" y="9061"/>
                  </a:lnTo>
                  <a:lnTo>
                    <a:pt x="6090" y="9244"/>
                  </a:lnTo>
                  <a:lnTo>
                    <a:pt x="6310" y="9464"/>
                  </a:lnTo>
                  <a:lnTo>
                    <a:pt x="6457" y="9684"/>
                  </a:lnTo>
                  <a:lnTo>
                    <a:pt x="6603" y="9941"/>
                  </a:lnTo>
                  <a:lnTo>
                    <a:pt x="6714" y="10198"/>
                  </a:lnTo>
                  <a:lnTo>
                    <a:pt x="6787" y="10491"/>
                  </a:lnTo>
                  <a:lnTo>
                    <a:pt x="6860" y="10748"/>
                  </a:lnTo>
                  <a:lnTo>
                    <a:pt x="6934" y="11078"/>
                  </a:lnTo>
                  <a:lnTo>
                    <a:pt x="6934" y="11372"/>
                  </a:lnTo>
                  <a:lnTo>
                    <a:pt x="6934" y="11665"/>
                  </a:lnTo>
                  <a:lnTo>
                    <a:pt x="6934" y="11995"/>
                  </a:lnTo>
                  <a:lnTo>
                    <a:pt x="6824" y="12619"/>
                  </a:lnTo>
                  <a:lnTo>
                    <a:pt x="6677" y="13206"/>
                  </a:lnTo>
                  <a:lnTo>
                    <a:pt x="6530" y="13499"/>
                  </a:lnTo>
                  <a:lnTo>
                    <a:pt x="6383" y="13793"/>
                  </a:lnTo>
                  <a:lnTo>
                    <a:pt x="6310" y="13939"/>
                  </a:lnTo>
                  <a:lnTo>
                    <a:pt x="6163" y="14050"/>
                  </a:lnTo>
                  <a:lnTo>
                    <a:pt x="5907" y="14270"/>
                  </a:lnTo>
                  <a:lnTo>
                    <a:pt x="5540" y="14526"/>
                  </a:lnTo>
                  <a:lnTo>
                    <a:pt x="5173" y="14857"/>
                  </a:lnTo>
                  <a:lnTo>
                    <a:pt x="5026" y="14967"/>
                  </a:lnTo>
                  <a:lnTo>
                    <a:pt x="4659" y="15187"/>
                  </a:lnTo>
                  <a:lnTo>
                    <a:pt x="4659" y="15187"/>
                  </a:lnTo>
                  <a:lnTo>
                    <a:pt x="4806" y="14857"/>
                  </a:lnTo>
                  <a:lnTo>
                    <a:pt x="4916" y="14636"/>
                  </a:lnTo>
                  <a:lnTo>
                    <a:pt x="4953" y="14490"/>
                  </a:lnTo>
                  <a:lnTo>
                    <a:pt x="4989" y="14380"/>
                  </a:lnTo>
                  <a:lnTo>
                    <a:pt x="4953" y="14270"/>
                  </a:lnTo>
                  <a:lnTo>
                    <a:pt x="4916" y="14160"/>
                  </a:lnTo>
                  <a:lnTo>
                    <a:pt x="4843" y="14123"/>
                  </a:lnTo>
                  <a:lnTo>
                    <a:pt x="4659" y="14123"/>
                  </a:lnTo>
                  <a:lnTo>
                    <a:pt x="4586" y="14160"/>
                  </a:lnTo>
                  <a:lnTo>
                    <a:pt x="4549" y="14233"/>
                  </a:lnTo>
                  <a:lnTo>
                    <a:pt x="4513" y="14343"/>
                  </a:lnTo>
                  <a:lnTo>
                    <a:pt x="4549" y="14453"/>
                  </a:lnTo>
                  <a:lnTo>
                    <a:pt x="4513" y="14526"/>
                  </a:lnTo>
                  <a:lnTo>
                    <a:pt x="4439" y="14783"/>
                  </a:lnTo>
                  <a:lnTo>
                    <a:pt x="4366" y="15003"/>
                  </a:lnTo>
                  <a:lnTo>
                    <a:pt x="4329" y="15260"/>
                  </a:lnTo>
                  <a:lnTo>
                    <a:pt x="4366" y="15333"/>
                  </a:lnTo>
                  <a:lnTo>
                    <a:pt x="4293" y="15370"/>
                  </a:lnTo>
                  <a:lnTo>
                    <a:pt x="3999" y="15480"/>
                  </a:lnTo>
                  <a:lnTo>
                    <a:pt x="3632" y="15590"/>
                  </a:lnTo>
                  <a:lnTo>
                    <a:pt x="3816" y="15333"/>
                  </a:lnTo>
                  <a:lnTo>
                    <a:pt x="4109" y="14746"/>
                  </a:lnTo>
                  <a:lnTo>
                    <a:pt x="4109" y="14673"/>
                  </a:lnTo>
                  <a:lnTo>
                    <a:pt x="4109" y="14600"/>
                  </a:lnTo>
                  <a:lnTo>
                    <a:pt x="4072" y="14526"/>
                  </a:lnTo>
                  <a:lnTo>
                    <a:pt x="4036" y="14490"/>
                  </a:lnTo>
                  <a:lnTo>
                    <a:pt x="3962" y="14453"/>
                  </a:lnTo>
                  <a:lnTo>
                    <a:pt x="3889" y="14453"/>
                  </a:lnTo>
                  <a:lnTo>
                    <a:pt x="3816" y="14490"/>
                  </a:lnTo>
                  <a:lnTo>
                    <a:pt x="3779" y="14563"/>
                  </a:lnTo>
                  <a:lnTo>
                    <a:pt x="3486" y="15150"/>
                  </a:lnTo>
                  <a:lnTo>
                    <a:pt x="3339" y="15407"/>
                  </a:lnTo>
                  <a:lnTo>
                    <a:pt x="3229" y="15663"/>
                  </a:lnTo>
                  <a:lnTo>
                    <a:pt x="2899" y="15700"/>
                  </a:lnTo>
                  <a:lnTo>
                    <a:pt x="2532" y="15627"/>
                  </a:lnTo>
                  <a:lnTo>
                    <a:pt x="2752" y="15407"/>
                  </a:lnTo>
                  <a:lnTo>
                    <a:pt x="2935" y="15187"/>
                  </a:lnTo>
                  <a:lnTo>
                    <a:pt x="3119" y="14893"/>
                  </a:lnTo>
                  <a:lnTo>
                    <a:pt x="3265" y="14600"/>
                  </a:lnTo>
                  <a:lnTo>
                    <a:pt x="3339" y="14600"/>
                  </a:lnTo>
                  <a:lnTo>
                    <a:pt x="3375" y="14526"/>
                  </a:lnTo>
                  <a:lnTo>
                    <a:pt x="3412" y="14490"/>
                  </a:lnTo>
                  <a:lnTo>
                    <a:pt x="3449" y="14380"/>
                  </a:lnTo>
                  <a:lnTo>
                    <a:pt x="3412" y="14343"/>
                  </a:lnTo>
                  <a:lnTo>
                    <a:pt x="3412" y="14270"/>
                  </a:lnTo>
                  <a:lnTo>
                    <a:pt x="3339" y="14233"/>
                  </a:lnTo>
                  <a:lnTo>
                    <a:pt x="3229" y="14196"/>
                  </a:lnTo>
                  <a:lnTo>
                    <a:pt x="3155" y="14196"/>
                  </a:lnTo>
                  <a:lnTo>
                    <a:pt x="3045" y="14233"/>
                  </a:lnTo>
                  <a:lnTo>
                    <a:pt x="2935" y="14380"/>
                  </a:lnTo>
                  <a:lnTo>
                    <a:pt x="2752" y="14673"/>
                  </a:lnTo>
                  <a:lnTo>
                    <a:pt x="2495" y="15077"/>
                  </a:lnTo>
                  <a:lnTo>
                    <a:pt x="2238" y="15443"/>
                  </a:lnTo>
                  <a:lnTo>
                    <a:pt x="2202" y="15553"/>
                  </a:lnTo>
                  <a:lnTo>
                    <a:pt x="1908" y="15370"/>
                  </a:lnTo>
                  <a:lnTo>
                    <a:pt x="1615" y="15187"/>
                  </a:lnTo>
                  <a:lnTo>
                    <a:pt x="1761" y="15077"/>
                  </a:lnTo>
                  <a:lnTo>
                    <a:pt x="1872" y="14967"/>
                  </a:lnTo>
                  <a:lnTo>
                    <a:pt x="2238" y="14563"/>
                  </a:lnTo>
                  <a:lnTo>
                    <a:pt x="2568" y="14196"/>
                  </a:lnTo>
                  <a:lnTo>
                    <a:pt x="2715" y="13976"/>
                  </a:lnTo>
                  <a:lnTo>
                    <a:pt x="2789" y="13756"/>
                  </a:lnTo>
                  <a:lnTo>
                    <a:pt x="2789" y="13683"/>
                  </a:lnTo>
                  <a:lnTo>
                    <a:pt x="2752" y="13609"/>
                  </a:lnTo>
                  <a:lnTo>
                    <a:pt x="2642" y="13609"/>
                  </a:lnTo>
                  <a:lnTo>
                    <a:pt x="2422" y="13719"/>
                  </a:lnTo>
                  <a:lnTo>
                    <a:pt x="2238" y="13866"/>
                  </a:lnTo>
                  <a:lnTo>
                    <a:pt x="1945" y="14233"/>
                  </a:lnTo>
                  <a:lnTo>
                    <a:pt x="1578" y="14673"/>
                  </a:lnTo>
                  <a:lnTo>
                    <a:pt x="1505" y="14820"/>
                  </a:lnTo>
                  <a:lnTo>
                    <a:pt x="1431" y="15003"/>
                  </a:lnTo>
                  <a:lnTo>
                    <a:pt x="1138" y="14636"/>
                  </a:lnTo>
                  <a:lnTo>
                    <a:pt x="1468" y="14306"/>
                  </a:lnTo>
                  <a:lnTo>
                    <a:pt x="1761" y="13939"/>
                  </a:lnTo>
                  <a:lnTo>
                    <a:pt x="2312" y="13206"/>
                  </a:lnTo>
                  <a:lnTo>
                    <a:pt x="2312" y="13132"/>
                  </a:lnTo>
                  <a:lnTo>
                    <a:pt x="2312" y="13059"/>
                  </a:lnTo>
                  <a:lnTo>
                    <a:pt x="2238" y="12949"/>
                  </a:lnTo>
                  <a:lnTo>
                    <a:pt x="2202" y="12912"/>
                  </a:lnTo>
                  <a:lnTo>
                    <a:pt x="2055" y="12912"/>
                  </a:lnTo>
                  <a:lnTo>
                    <a:pt x="1982" y="12949"/>
                  </a:lnTo>
                  <a:lnTo>
                    <a:pt x="1431" y="13646"/>
                  </a:lnTo>
                  <a:lnTo>
                    <a:pt x="1211" y="14013"/>
                  </a:lnTo>
                  <a:lnTo>
                    <a:pt x="991" y="14380"/>
                  </a:lnTo>
                  <a:lnTo>
                    <a:pt x="844" y="14050"/>
                  </a:lnTo>
                  <a:lnTo>
                    <a:pt x="698" y="13719"/>
                  </a:lnTo>
                  <a:lnTo>
                    <a:pt x="1028" y="13426"/>
                  </a:lnTo>
                  <a:lnTo>
                    <a:pt x="1358" y="13096"/>
                  </a:lnTo>
                  <a:lnTo>
                    <a:pt x="1872" y="12436"/>
                  </a:lnTo>
                  <a:lnTo>
                    <a:pt x="1908" y="12362"/>
                  </a:lnTo>
                  <a:lnTo>
                    <a:pt x="1908" y="12289"/>
                  </a:lnTo>
                  <a:lnTo>
                    <a:pt x="1872" y="12215"/>
                  </a:lnTo>
                  <a:lnTo>
                    <a:pt x="1835" y="12179"/>
                  </a:lnTo>
                  <a:lnTo>
                    <a:pt x="1761" y="12142"/>
                  </a:lnTo>
                  <a:lnTo>
                    <a:pt x="1688" y="12105"/>
                  </a:lnTo>
                  <a:lnTo>
                    <a:pt x="1615" y="12105"/>
                  </a:lnTo>
                  <a:lnTo>
                    <a:pt x="1541" y="12179"/>
                  </a:lnTo>
                  <a:lnTo>
                    <a:pt x="1065" y="12729"/>
                  </a:lnTo>
                  <a:lnTo>
                    <a:pt x="808" y="13022"/>
                  </a:lnTo>
                  <a:lnTo>
                    <a:pt x="624" y="13353"/>
                  </a:lnTo>
                  <a:lnTo>
                    <a:pt x="588" y="13206"/>
                  </a:lnTo>
                  <a:lnTo>
                    <a:pt x="551" y="12876"/>
                  </a:lnTo>
                  <a:lnTo>
                    <a:pt x="771" y="12656"/>
                  </a:lnTo>
                  <a:lnTo>
                    <a:pt x="1028" y="12399"/>
                  </a:lnTo>
                  <a:lnTo>
                    <a:pt x="1321" y="12069"/>
                  </a:lnTo>
                  <a:lnTo>
                    <a:pt x="1468" y="11885"/>
                  </a:lnTo>
                  <a:lnTo>
                    <a:pt x="1505" y="11775"/>
                  </a:lnTo>
                  <a:lnTo>
                    <a:pt x="1505" y="11665"/>
                  </a:lnTo>
                  <a:lnTo>
                    <a:pt x="1505" y="11592"/>
                  </a:lnTo>
                  <a:lnTo>
                    <a:pt x="1468" y="11555"/>
                  </a:lnTo>
                  <a:lnTo>
                    <a:pt x="1395" y="11518"/>
                  </a:lnTo>
                  <a:lnTo>
                    <a:pt x="1358" y="11555"/>
                  </a:lnTo>
                  <a:lnTo>
                    <a:pt x="1175" y="11629"/>
                  </a:lnTo>
                  <a:lnTo>
                    <a:pt x="1028" y="11775"/>
                  </a:lnTo>
                  <a:lnTo>
                    <a:pt x="771" y="12105"/>
                  </a:lnTo>
                  <a:lnTo>
                    <a:pt x="514" y="12436"/>
                  </a:lnTo>
                  <a:lnTo>
                    <a:pt x="514" y="11922"/>
                  </a:lnTo>
                  <a:lnTo>
                    <a:pt x="624" y="11812"/>
                  </a:lnTo>
                  <a:lnTo>
                    <a:pt x="734" y="11702"/>
                  </a:lnTo>
                  <a:lnTo>
                    <a:pt x="808" y="11482"/>
                  </a:lnTo>
                  <a:lnTo>
                    <a:pt x="991" y="11445"/>
                  </a:lnTo>
                  <a:lnTo>
                    <a:pt x="1138" y="11408"/>
                  </a:lnTo>
                  <a:lnTo>
                    <a:pt x="1248" y="11298"/>
                  </a:lnTo>
                  <a:lnTo>
                    <a:pt x="1358" y="11188"/>
                  </a:lnTo>
                  <a:lnTo>
                    <a:pt x="1468" y="11078"/>
                  </a:lnTo>
                  <a:lnTo>
                    <a:pt x="1505" y="10932"/>
                  </a:lnTo>
                  <a:lnTo>
                    <a:pt x="1505" y="10858"/>
                  </a:lnTo>
                  <a:lnTo>
                    <a:pt x="1505" y="10785"/>
                  </a:lnTo>
                  <a:lnTo>
                    <a:pt x="1468" y="10711"/>
                  </a:lnTo>
                  <a:lnTo>
                    <a:pt x="1395" y="10675"/>
                  </a:lnTo>
                  <a:lnTo>
                    <a:pt x="1175" y="10675"/>
                  </a:lnTo>
                  <a:lnTo>
                    <a:pt x="1101" y="10748"/>
                  </a:lnTo>
                  <a:lnTo>
                    <a:pt x="1065" y="10822"/>
                  </a:lnTo>
                  <a:lnTo>
                    <a:pt x="1028" y="10932"/>
                  </a:lnTo>
                  <a:lnTo>
                    <a:pt x="954" y="11005"/>
                  </a:lnTo>
                  <a:lnTo>
                    <a:pt x="844" y="11042"/>
                  </a:lnTo>
                  <a:lnTo>
                    <a:pt x="698" y="11078"/>
                  </a:lnTo>
                  <a:lnTo>
                    <a:pt x="881" y="10785"/>
                  </a:lnTo>
                  <a:lnTo>
                    <a:pt x="954" y="10675"/>
                  </a:lnTo>
                  <a:lnTo>
                    <a:pt x="1101" y="10565"/>
                  </a:lnTo>
                  <a:lnTo>
                    <a:pt x="1211" y="10455"/>
                  </a:lnTo>
                  <a:lnTo>
                    <a:pt x="1395" y="10418"/>
                  </a:lnTo>
                  <a:lnTo>
                    <a:pt x="1541" y="10345"/>
                  </a:lnTo>
                  <a:lnTo>
                    <a:pt x="1725" y="10345"/>
                  </a:lnTo>
                  <a:lnTo>
                    <a:pt x="2092" y="10308"/>
                  </a:lnTo>
                  <a:lnTo>
                    <a:pt x="2422" y="10271"/>
                  </a:lnTo>
                  <a:lnTo>
                    <a:pt x="2715" y="10161"/>
                  </a:lnTo>
                  <a:lnTo>
                    <a:pt x="3009" y="9978"/>
                  </a:lnTo>
                  <a:lnTo>
                    <a:pt x="3229" y="9721"/>
                  </a:lnTo>
                  <a:lnTo>
                    <a:pt x="3412" y="9464"/>
                  </a:lnTo>
                  <a:lnTo>
                    <a:pt x="3559" y="9171"/>
                  </a:lnTo>
                  <a:lnTo>
                    <a:pt x="3706" y="8841"/>
                  </a:lnTo>
                  <a:lnTo>
                    <a:pt x="3706" y="8804"/>
                  </a:lnTo>
                  <a:lnTo>
                    <a:pt x="3706" y="8767"/>
                  </a:lnTo>
                  <a:lnTo>
                    <a:pt x="3926" y="8731"/>
                  </a:lnTo>
                  <a:lnTo>
                    <a:pt x="4146" y="8657"/>
                  </a:lnTo>
                  <a:lnTo>
                    <a:pt x="4366" y="8584"/>
                  </a:lnTo>
                  <a:lnTo>
                    <a:pt x="4586" y="8547"/>
                  </a:lnTo>
                  <a:close/>
                  <a:moveTo>
                    <a:pt x="3265" y="7484"/>
                  </a:moveTo>
                  <a:lnTo>
                    <a:pt x="3009" y="7557"/>
                  </a:lnTo>
                  <a:lnTo>
                    <a:pt x="2789" y="7704"/>
                  </a:lnTo>
                  <a:lnTo>
                    <a:pt x="2568" y="7850"/>
                  </a:lnTo>
                  <a:lnTo>
                    <a:pt x="2422" y="7997"/>
                  </a:lnTo>
                  <a:lnTo>
                    <a:pt x="2275" y="8180"/>
                  </a:lnTo>
                  <a:lnTo>
                    <a:pt x="2165" y="8364"/>
                  </a:lnTo>
                  <a:lnTo>
                    <a:pt x="2092" y="8584"/>
                  </a:lnTo>
                  <a:lnTo>
                    <a:pt x="2018" y="8254"/>
                  </a:lnTo>
                  <a:lnTo>
                    <a:pt x="1945" y="7924"/>
                  </a:lnTo>
                  <a:lnTo>
                    <a:pt x="1872" y="7850"/>
                  </a:lnTo>
                  <a:lnTo>
                    <a:pt x="1835" y="7850"/>
                  </a:lnTo>
                  <a:lnTo>
                    <a:pt x="1761" y="7887"/>
                  </a:lnTo>
                  <a:lnTo>
                    <a:pt x="1688" y="7997"/>
                  </a:lnTo>
                  <a:lnTo>
                    <a:pt x="1651" y="8107"/>
                  </a:lnTo>
                  <a:lnTo>
                    <a:pt x="1615" y="8364"/>
                  </a:lnTo>
                  <a:lnTo>
                    <a:pt x="1651" y="8657"/>
                  </a:lnTo>
                  <a:lnTo>
                    <a:pt x="1725" y="8914"/>
                  </a:lnTo>
                  <a:lnTo>
                    <a:pt x="1872" y="9208"/>
                  </a:lnTo>
                  <a:lnTo>
                    <a:pt x="2055" y="9428"/>
                  </a:lnTo>
                  <a:lnTo>
                    <a:pt x="2275" y="9611"/>
                  </a:lnTo>
                  <a:lnTo>
                    <a:pt x="2495" y="9758"/>
                  </a:lnTo>
                  <a:lnTo>
                    <a:pt x="2312" y="9831"/>
                  </a:lnTo>
                  <a:lnTo>
                    <a:pt x="2128" y="9868"/>
                  </a:lnTo>
                  <a:lnTo>
                    <a:pt x="1688" y="9868"/>
                  </a:lnTo>
                  <a:lnTo>
                    <a:pt x="1468" y="9905"/>
                  </a:lnTo>
                  <a:lnTo>
                    <a:pt x="1248" y="9941"/>
                  </a:lnTo>
                  <a:lnTo>
                    <a:pt x="1065" y="10015"/>
                  </a:lnTo>
                  <a:lnTo>
                    <a:pt x="881" y="10125"/>
                  </a:lnTo>
                  <a:lnTo>
                    <a:pt x="588" y="10381"/>
                  </a:lnTo>
                  <a:lnTo>
                    <a:pt x="441" y="10528"/>
                  </a:lnTo>
                  <a:lnTo>
                    <a:pt x="331" y="10711"/>
                  </a:lnTo>
                  <a:lnTo>
                    <a:pt x="221" y="10932"/>
                  </a:lnTo>
                  <a:lnTo>
                    <a:pt x="147" y="11115"/>
                  </a:lnTo>
                  <a:lnTo>
                    <a:pt x="37" y="11592"/>
                  </a:lnTo>
                  <a:lnTo>
                    <a:pt x="1" y="12069"/>
                  </a:lnTo>
                  <a:lnTo>
                    <a:pt x="1" y="12546"/>
                  </a:lnTo>
                  <a:lnTo>
                    <a:pt x="74" y="13022"/>
                  </a:lnTo>
                  <a:lnTo>
                    <a:pt x="147" y="13463"/>
                  </a:lnTo>
                  <a:lnTo>
                    <a:pt x="258" y="13903"/>
                  </a:lnTo>
                  <a:lnTo>
                    <a:pt x="404" y="14270"/>
                  </a:lnTo>
                  <a:lnTo>
                    <a:pt x="588" y="14673"/>
                  </a:lnTo>
                  <a:lnTo>
                    <a:pt x="844" y="15040"/>
                  </a:lnTo>
                  <a:lnTo>
                    <a:pt x="1101" y="15333"/>
                  </a:lnTo>
                  <a:lnTo>
                    <a:pt x="1431" y="15627"/>
                  </a:lnTo>
                  <a:lnTo>
                    <a:pt x="1761" y="15847"/>
                  </a:lnTo>
                  <a:lnTo>
                    <a:pt x="2165" y="16030"/>
                  </a:lnTo>
                  <a:lnTo>
                    <a:pt x="2568" y="16140"/>
                  </a:lnTo>
                  <a:lnTo>
                    <a:pt x="2789" y="16177"/>
                  </a:lnTo>
                  <a:lnTo>
                    <a:pt x="3009" y="16177"/>
                  </a:lnTo>
                  <a:lnTo>
                    <a:pt x="3486" y="16140"/>
                  </a:lnTo>
                  <a:lnTo>
                    <a:pt x="3926" y="16030"/>
                  </a:lnTo>
                  <a:lnTo>
                    <a:pt x="4329" y="15884"/>
                  </a:lnTo>
                  <a:lnTo>
                    <a:pt x="4696" y="15700"/>
                  </a:lnTo>
                  <a:lnTo>
                    <a:pt x="5100" y="15517"/>
                  </a:lnTo>
                  <a:lnTo>
                    <a:pt x="5430" y="15297"/>
                  </a:lnTo>
                  <a:lnTo>
                    <a:pt x="5613" y="15150"/>
                  </a:lnTo>
                  <a:lnTo>
                    <a:pt x="5723" y="15003"/>
                  </a:lnTo>
                  <a:lnTo>
                    <a:pt x="6310" y="14490"/>
                  </a:lnTo>
                  <a:lnTo>
                    <a:pt x="6567" y="14270"/>
                  </a:lnTo>
                  <a:lnTo>
                    <a:pt x="6714" y="14160"/>
                  </a:lnTo>
                  <a:lnTo>
                    <a:pt x="6787" y="14013"/>
                  </a:lnTo>
                  <a:lnTo>
                    <a:pt x="6970" y="13683"/>
                  </a:lnTo>
                  <a:lnTo>
                    <a:pt x="7117" y="13316"/>
                  </a:lnTo>
                  <a:lnTo>
                    <a:pt x="7227" y="12949"/>
                  </a:lnTo>
                  <a:lnTo>
                    <a:pt x="7300" y="12619"/>
                  </a:lnTo>
                  <a:lnTo>
                    <a:pt x="7374" y="12252"/>
                  </a:lnTo>
                  <a:lnTo>
                    <a:pt x="7410" y="11885"/>
                  </a:lnTo>
                  <a:lnTo>
                    <a:pt x="7410" y="11518"/>
                  </a:lnTo>
                  <a:lnTo>
                    <a:pt x="7374" y="11152"/>
                  </a:lnTo>
                  <a:lnTo>
                    <a:pt x="7337" y="10785"/>
                  </a:lnTo>
                  <a:lnTo>
                    <a:pt x="7264" y="10418"/>
                  </a:lnTo>
                  <a:lnTo>
                    <a:pt x="7154" y="10125"/>
                  </a:lnTo>
                  <a:lnTo>
                    <a:pt x="7007" y="9794"/>
                  </a:lnTo>
                  <a:lnTo>
                    <a:pt x="6860" y="9538"/>
                  </a:lnTo>
                  <a:lnTo>
                    <a:pt x="6677" y="9244"/>
                  </a:lnTo>
                  <a:lnTo>
                    <a:pt x="6457" y="8987"/>
                  </a:lnTo>
                  <a:lnTo>
                    <a:pt x="6237" y="8767"/>
                  </a:lnTo>
                  <a:lnTo>
                    <a:pt x="5980" y="8584"/>
                  </a:lnTo>
                  <a:lnTo>
                    <a:pt x="5686" y="8401"/>
                  </a:lnTo>
                  <a:lnTo>
                    <a:pt x="5393" y="8291"/>
                  </a:lnTo>
                  <a:lnTo>
                    <a:pt x="5100" y="8180"/>
                  </a:lnTo>
                  <a:lnTo>
                    <a:pt x="4769" y="8144"/>
                  </a:lnTo>
                  <a:lnTo>
                    <a:pt x="4476" y="8144"/>
                  </a:lnTo>
                  <a:lnTo>
                    <a:pt x="4219" y="8180"/>
                  </a:lnTo>
                  <a:lnTo>
                    <a:pt x="3926" y="8291"/>
                  </a:lnTo>
                  <a:lnTo>
                    <a:pt x="3816" y="8364"/>
                  </a:lnTo>
                  <a:lnTo>
                    <a:pt x="3706" y="8437"/>
                  </a:lnTo>
                  <a:lnTo>
                    <a:pt x="3632" y="8547"/>
                  </a:lnTo>
                  <a:lnTo>
                    <a:pt x="3559" y="8657"/>
                  </a:lnTo>
                  <a:lnTo>
                    <a:pt x="3559" y="8694"/>
                  </a:lnTo>
                  <a:lnTo>
                    <a:pt x="3522" y="8731"/>
                  </a:lnTo>
                  <a:lnTo>
                    <a:pt x="3486" y="8767"/>
                  </a:lnTo>
                  <a:lnTo>
                    <a:pt x="3192" y="9171"/>
                  </a:lnTo>
                  <a:lnTo>
                    <a:pt x="3009" y="9354"/>
                  </a:lnTo>
                  <a:lnTo>
                    <a:pt x="2825" y="9538"/>
                  </a:lnTo>
                  <a:lnTo>
                    <a:pt x="2789" y="9464"/>
                  </a:lnTo>
                  <a:lnTo>
                    <a:pt x="2458" y="9171"/>
                  </a:lnTo>
                  <a:lnTo>
                    <a:pt x="2348" y="9024"/>
                  </a:lnTo>
                  <a:lnTo>
                    <a:pt x="2202" y="8877"/>
                  </a:lnTo>
                  <a:lnTo>
                    <a:pt x="2275" y="8877"/>
                  </a:lnTo>
                  <a:lnTo>
                    <a:pt x="2312" y="8841"/>
                  </a:lnTo>
                  <a:lnTo>
                    <a:pt x="2532" y="8841"/>
                  </a:lnTo>
                  <a:lnTo>
                    <a:pt x="2715" y="8804"/>
                  </a:lnTo>
                  <a:lnTo>
                    <a:pt x="2899" y="8731"/>
                  </a:lnTo>
                  <a:lnTo>
                    <a:pt x="3045" y="8621"/>
                  </a:lnTo>
                  <a:lnTo>
                    <a:pt x="3265" y="8474"/>
                  </a:lnTo>
                  <a:lnTo>
                    <a:pt x="3486" y="8254"/>
                  </a:lnTo>
                  <a:lnTo>
                    <a:pt x="3669" y="8034"/>
                  </a:lnTo>
                  <a:lnTo>
                    <a:pt x="3816" y="7814"/>
                  </a:lnTo>
                  <a:lnTo>
                    <a:pt x="3852" y="7740"/>
                  </a:lnTo>
                  <a:lnTo>
                    <a:pt x="3852" y="7667"/>
                  </a:lnTo>
                  <a:lnTo>
                    <a:pt x="3779" y="7557"/>
                  </a:lnTo>
                  <a:lnTo>
                    <a:pt x="3669" y="7484"/>
                  </a:lnTo>
                  <a:lnTo>
                    <a:pt x="3596" y="7484"/>
                  </a:lnTo>
                  <a:lnTo>
                    <a:pt x="3522" y="7520"/>
                  </a:lnTo>
                  <a:lnTo>
                    <a:pt x="3412" y="7484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6" name="Shape 366"/>
            <p:cNvSpPr/>
            <p:nvPr/>
          </p:nvSpPr>
          <p:spPr>
            <a:xfrm>
              <a:off x="6823375" y="1978500"/>
              <a:ext cx="365025" cy="447525"/>
            </a:xfrm>
            <a:custGeom>
              <a:avLst/>
              <a:gdLst/>
              <a:ahLst/>
              <a:cxnLst/>
              <a:rect l="0" t="0" r="0" b="0"/>
              <a:pathLst>
                <a:path w="14601" h="17901" extrusionOk="0">
                  <a:moveTo>
                    <a:pt x="10492" y="4329"/>
                  </a:moveTo>
                  <a:lnTo>
                    <a:pt x="10859" y="4769"/>
                  </a:lnTo>
                  <a:lnTo>
                    <a:pt x="10712" y="4769"/>
                  </a:lnTo>
                  <a:lnTo>
                    <a:pt x="10712" y="4696"/>
                  </a:lnTo>
                  <a:lnTo>
                    <a:pt x="10675" y="4622"/>
                  </a:lnTo>
                  <a:lnTo>
                    <a:pt x="10639" y="4622"/>
                  </a:lnTo>
                  <a:lnTo>
                    <a:pt x="10602" y="4549"/>
                  </a:lnTo>
                  <a:lnTo>
                    <a:pt x="10565" y="4512"/>
                  </a:lnTo>
                  <a:lnTo>
                    <a:pt x="10455" y="4475"/>
                  </a:lnTo>
                  <a:lnTo>
                    <a:pt x="10345" y="4512"/>
                  </a:lnTo>
                  <a:lnTo>
                    <a:pt x="10308" y="4549"/>
                  </a:lnTo>
                  <a:lnTo>
                    <a:pt x="10272" y="4622"/>
                  </a:lnTo>
                  <a:lnTo>
                    <a:pt x="10272" y="4696"/>
                  </a:lnTo>
                  <a:lnTo>
                    <a:pt x="10052" y="4622"/>
                  </a:lnTo>
                  <a:lnTo>
                    <a:pt x="10492" y="4329"/>
                  </a:lnTo>
                  <a:close/>
                  <a:moveTo>
                    <a:pt x="6897" y="3448"/>
                  </a:moveTo>
                  <a:lnTo>
                    <a:pt x="7044" y="3485"/>
                  </a:lnTo>
                  <a:lnTo>
                    <a:pt x="7227" y="3522"/>
                  </a:lnTo>
                  <a:lnTo>
                    <a:pt x="7374" y="3595"/>
                  </a:lnTo>
                  <a:lnTo>
                    <a:pt x="7484" y="3705"/>
                  </a:lnTo>
                  <a:lnTo>
                    <a:pt x="7521" y="3815"/>
                  </a:lnTo>
                  <a:lnTo>
                    <a:pt x="7521" y="3889"/>
                  </a:lnTo>
                  <a:lnTo>
                    <a:pt x="7484" y="3999"/>
                  </a:lnTo>
                  <a:lnTo>
                    <a:pt x="7447" y="4109"/>
                  </a:lnTo>
                  <a:lnTo>
                    <a:pt x="7264" y="4292"/>
                  </a:lnTo>
                  <a:lnTo>
                    <a:pt x="7154" y="4439"/>
                  </a:lnTo>
                  <a:lnTo>
                    <a:pt x="6934" y="4732"/>
                  </a:lnTo>
                  <a:lnTo>
                    <a:pt x="6714" y="4952"/>
                  </a:lnTo>
                  <a:lnTo>
                    <a:pt x="6494" y="5099"/>
                  </a:lnTo>
                  <a:lnTo>
                    <a:pt x="6384" y="5136"/>
                  </a:lnTo>
                  <a:lnTo>
                    <a:pt x="6310" y="5136"/>
                  </a:lnTo>
                  <a:lnTo>
                    <a:pt x="6237" y="5062"/>
                  </a:lnTo>
                  <a:lnTo>
                    <a:pt x="6200" y="4989"/>
                  </a:lnTo>
                  <a:lnTo>
                    <a:pt x="6163" y="4806"/>
                  </a:lnTo>
                  <a:lnTo>
                    <a:pt x="6163" y="4659"/>
                  </a:lnTo>
                  <a:lnTo>
                    <a:pt x="6163" y="4145"/>
                  </a:lnTo>
                  <a:lnTo>
                    <a:pt x="6127" y="3595"/>
                  </a:lnTo>
                  <a:lnTo>
                    <a:pt x="6273" y="3522"/>
                  </a:lnTo>
                  <a:lnTo>
                    <a:pt x="6420" y="3485"/>
                  </a:lnTo>
                  <a:lnTo>
                    <a:pt x="6567" y="3448"/>
                  </a:lnTo>
                  <a:close/>
                  <a:moveTo>
                    <a:pt x="6457" y="3118"/>
                  </a:moveTo>
                  <a:lnTo>
                    <a:pt x="6237" y="3192"/>
                  </a:lnTo>
                  <a:lnTo>
                    <a:pt x="6017" y="3265"/>
                  </a:lnTo>
                  <a:lnTo>
                    <a:pt x="5833" y="3375"/>
                  </a:lnTo>
                  <a:lnTo>
                    <a:pt x="5723" y="3558"/>
                  </a:lnTo>
                  <a:lnTo>
                    <a:pt x="5723" y="3632"/>
                  </a:lnTo>
                  <a:lnTo>
                    <a:pt x="5760" y="3668"/>
                  </a:lnTo>
                  <a:lnTo>
                    <a:pt x="5797" y="3705"/>
                  </a:lnTo>
                  <a:lnTo>
                    <a:pt x="5870" y="3705"/>
                  </a:lnTo>
                  <a:lnTo>
                    <a:pt x="5980" y="3668"/>
                  </a:lnTo>
                  <a:lnTo>
                    <a:pt x="5943" y="4219"/>
                  </a:lnTo>
                  <a:lnTo>
                    <a:pt x="5943" y="4769"/>
                  </a:lnTo>
                  <a:lnTo>
                    <a:pt x="5943" y="4952"/>
                  </a:lnTo>
                  <a:lnTo>
                    <a:pt x="5980" y="5099"/>
                  </a:lnTo>
                  <a:lnTo>
                    <a:pt x="6053" y="5209"/>
                  </a:lnTo>
                  <a:lnTo>
                    <a:pt x="6163" y="5319"/>
                  </a:lnTo>
                  <a:lnTo>
                    <a:pt x="6237" y="5393"/>
                  </a:lnTo>
                  <a:lnTo>
                    <a:pt x="6530" y="5393"/>
                  </a:lnTo>
                  <a:lnTo>
                    <a:pt x="6714" y="5282"/>
                  </a:lnTo>
                  <a:lnTo>
                    <a:pt x="6897" y="5136"/>
                  </a:lnTo>
                  <a:lnTo>
                    <a:pt x="7227" y="4806"/>
                  </a:lnTo>
                  <a:lnTo>
                    <a:pt x="7447" y="4512"/>
                  </a:lnTo>
                  <a:lnTo>
                    <a:pt x="7594" y="4329"/>
                  </a:lnTo>
                  <a:lnTo>
                    <a:pt x="7741" y="4182"/>
                  </a:lnTo>
                  <a:lnTo>
                    <a:pt x="7814" y="3962"/>
                  </a:lnTo>
                  <a:lnTo>
                    <a:pt x="7851" y="3852"/>
                  </a:lnTo>
                  <a:lnTo>
                    <a:pt x="7851" y="3742"/>
                  </a:lnTo>
                  <a:lnTo>
                    <a:pt x="7777" y="3595"/>
                  </a:lnTo>
                  <a:lnTo>
                    <a:pt x="7667" y="3448"/>
                  </a:lnTo>
                  <a:lnTo>
                    <a:pt x="7521" y="3302"/>
                  </a:lnTo>
                  <a:lnTo>
                    <a:pt x="7374" y="3228"/>
                  </a:lnTo>
                  <a:lnTo>
                    <a:pt x="7190" y="3155"/>
                  </a:lnTo>
                  <a:lnTo>
                    <a:pt x="6970" y="3118"/>
                  </a:lnTo>
                  <a:close/>
                  <a:moveTo>
                    <a:pt x="2789" y="3522"/>
                  </a:moveTo>
                  <a:lnTo>
                    <a:pt x="2935" y="3668"/>
                  </a:lnTo>
                  <a:lnTo>
                    <a:pt x="3082" y="3779"/>
                  </a:lnTo>
                  <a:lnTo>
                    <a:pt x="3449" y="3925"/>
                  </a:lnTo>
                  <a:lnTo>
                    <a:pt x="3632" y="3999"/>
                  </a:lnTo>
                  <a:lnTo>
                    <a:pt x="3669" y="4072"/>
                  </a:lnTo>
                  <a:lnTo>
                    <a:pt x="3706" y="4145"/>
                  </a:lnTo>
                  <a:lnTo>
                    <a:pt x="3706" y="4219"/>
                  </a:lnTo>
                  <a:lnTo>
                    <a:pt x="3742" y="4255"/>
                  </a:lnTo>
                  <a:lnTo>
                    <a:pt x="3779" y="4292"/>
                  </a:lnTo>
                  <a:lnTo>
                    <a:pt x="3852" y="4329"/>
                  </a:lnTo>
                  <a:lnTo>
                    <a:pt x="4036" y="4402"/>
                  </a:lnTo>
                  <a:lnTo>
                    <a:pt x="4219" y="4475"/>
                  </a:lnTo>
                  <a:lnTo>
                    <a:pt x="4403" y="4586"/>
                  </a:lnTo>
                  <a:lnTo>
                    <a:pt x="4549" y="4696"/>
                  </a:lnTo>
                  <a:lnTo>
                    <a:pt x="4843" y="5026"/>
                  </a:lnTo>
                  <a:lnTo>
                    <a:pt x="5100" y="5319"/>
                  </a:lnTo>
                  <a:lnTo>
                    <a:pt x="4770" y="5356"/>
                  </a:lnTo>
                  <a:lnTo>
                    <a:pt x="4476" y="5356"/>
                  </a:lnTo>
                  <a:lnTo>
                    <a:pt x="3816" y="5319"/>
                  </a:lnTo>
                  <a:lnTo>
                    <a:pt x="3486" y="5319"/>
                  </a:lnTo>
                  <a:lnTo>
                    <a:pt x="3156" y="5393"/>
                  </a:lnTo>
                  <a:lnTo>
                    <a:pt x="2972" y="5466"/>
                  </a:lnTo>
                  <a:lnTo>
                    <a:pt x="2789" y="5576"/>
                  </a:lnTo>
                  <a:lnTo>
                    <a:pt x="2605" y="5649"/>
                  </a:lnTo>
                  <a:lnTo>
                    <a:pt x="2495" y="5686"/>
                  </a:lnTo>
                  <a:lnTo>
                    <a:pt x="2349" y="5686"/>
                  </a:lnTo>
                  <a:lnTo>
                    <a:pt x="2312" y="5723"/>
                  </a:lnTo>
                  <a:lnTo>
                    <a:pt x="2275" y="5796"/>
                  </a:lnTo>
                  <a:lnTo>
                    <a:pt x="2275" y="5833"/>
                  </a:lnTo>
                  <a:lnTo>
                    <a:pt x="2349" y="6676"/>
                  </a:lnTo>
                  <a:lnTo>
                    <a:pt x="2128" y="6493"/>
                  </a:lnTo>
                  <a:lnTo>
                    <a:pt x="1908" y="6383"/>
                  </a:lnTo>
                  <a:lnTo>
                    <a:pt x="1908" y="6126"/>
                  </a:lnTo>
                  <a:lnTo>
                    <a:pt x="1835" y="5906"/>
                  </a:lnTo>
                  <a:lnTo>
                    <a:pt x="1725" y="5796"/>
                  </a:lnTo>
                  <a:lnTo>
                    <a:pt x="1578" y="5723"/>
                  </a:lnTo>
                  <a:lnTo>
                    <a:pt x="1285" y="5649"/>
                  </a:lnTo>
                  <a:lnTo>
                    <a:pt x="1101" y="5649"/>
                  </a:lnTo>
                  <a:lnTo>
                    <a:pt x="918" y="5686"/>
                  </a:lnTo>
                  <a:lnTo>
                    <a:pt x="918" y="5686"/>
                  </a:lnTo>
                  <a:lnTo>
                    <a:pt x="1101" y="5356"/>
                  </a:lnTo>
                  <a:lnTo>
                    <a:pt x="1285" y="5026"/>
                  </a:lnTo>
                  <a:lnTo>
                    <a:pt x="1468" y="4732"/>
                  </a:lnTo>
                  <a:lnTo>
                    <a:pt x="1688" y="4439"/>
                  </a:lnTo>
                  <a:lnTo>
                    <a:pt x="1945" y="4182"/>
                  </a:lnTo>
                  <a:lnTo>
                    <a:pt x="2202" y="3962"/>
                  </a:lnTo>
                  <a:lnTo>
                    <a:pt x="2495" y="3742"/>
                  </a:lnTo>
                  <a:lnTo>
                    <a:pt x="2789" y="3522"/>
                  </a:lnTo>
                  <a:close/>
                  <a:moveTo>
                    <a:pt x="10639" y="7520"/>
                  </a:moveTo>
                  <a:lnTo>
                    <a:pt x="11042" y="7703"/>
                  </a:lnTo>
                  <a:lnTo>
                    <a:pt x="11336" y="7850"/>
                  </a:lnTo>
                  <a:lnTo>
                    <a:pt x="11482" y="7924"/>
                  </a:lnTo>
                  <a:lnTo>
                    <a:pt x="11629" y="7960"/>
                  </a:lnTo>
                  <a:lnTo>
                    <a:pt x="11556" y="8254"/>
                  </a:lnTo>
                  <a:lnTo>
                    <a:pt x="11225" y="8107"/>
                  </a:lnTo>
                  <a:lnTo>
                    <a:pt x="10895" y="7960"/>
                  </a:lnTo>
                  <a:lnTo>
                    <a:pt x="10785" y="7887"/>
                  </a:lnTo>
                  <a:lnTo>
                    <a:pt x="10639" y="7520"/>
                  </a:lnTo>
                  <a:close/>
                  <a:moveTo>
                    <a:pt x="10272" y="8070"/>
                  </a:moveTo>
                  <a:lnTo>
                    <a:pt x="10382" y="8144"/>
                  </a:lnTo>
                  <a:lnTo>
                    <a:pt x="10529" y="8217"/>
                  </a:lnTo>
                  <a:lnTo>
                    <a:pt x="10565" y="8327"/>
                  </a:lnTo>
                  <a:lnTo>
                    <a:pt x="10602" y="8400"/>
                  </a:lnTo>
                  <a:lnTo>
                    <a:pt x="10712" y="8437"/>
                  </a:lnTo>
                  <a:lnTo>
                    <a:pt x="10932" y="8510"/>
                  </a:lnTo>
                  <a:lnTo>
                    <a:pt x="11042" y="8547"/>
                  </a:lnTo>
                  <a:lnTo>
                    <a:pt x="11042" y="8584"/>
                  </a:lnTo>
                  <a:lnTo>
                    <a:pt x="11042" y="8657"/>
                  </a:lnTo>
                  <a:lnTo>
                    <a:pt x="11079" y="8731"/>
                  </a:lnTo>
                  <a:lnTo>
                    <a:pt x="11152" y="8804"/>
                  </a:lnTo>
                  <a:lnTo>
                    <a:pt x="11336" y="8841"/>
                  </a:lnTo>
                  <a:lnTo>
                    <a:pt x="11152" y="9244"/>
                  </a:lnTo>
                  <a:lnTo>
                    <a:pt x="11079" y="9171"/>
                  </a:lnTo>
                  <a:lnTo>
                    <a:pt x="10602" y="8767"/>
                  </a:lnTo>
                  <a:lnTo>
                    <a:pt x="10602" y="8547"/>
                  </a:lnTo>
                  <a:lnTo>
                    <a:pt x="10565" y="8364"/>
                  </a:lnTo>
                  <a:lnTo>
                    <a:pt x="10492" y="8254"/>
                  </a:lnTo>
                  <a:lnTo>
                    <a:pt x="10345" y="8180"/>
                  </a:lnTo>
                  <a:lnTo>
                    <a:pt x="10272" y="8070"/>
                  </a:lnTo>
                  <a:close/>
                  <a:moveTo>
                    <a:pt x="9135" y="4806"/>
                  </a:moveTo>
                  <a:lnTo>
                    <a:pt x="9501" y="4842"/>
                  </a:lnTo>
                  <a:lnTo>
                    <a:pt x="9575" y="4879"/>
                  </a:lnTo>
                  <a:lnTo>
                    <a:pt x="9611" y="4842"/>
                  </a:lnTo>
                  <a:lnTo>
                    <a:pt x="9905" y="4916"/>
                  </a:lnTo>
                  <a:lnTo>
                    <a:pt x="10198" y="5026"/>
                  </a:lnTo>
                  <a:lnTo>
                    <a:pt x="10015" y="5246"/>
                  </a:lnTo>
                  <a:lnTo>
                    <a:pt x="10015" y="5319"/>
                  </a:lnTo>
                  <a:lnTo>
                    <a:pt x="10052" y="5393"/>
                  </a:lnTo>
                  <a:lnTo>
                    <a:pt x="10125" y="5429"/>
                  </a:lnTo>
                  <a:lnTo>
                    <a:pt x="10198" y="5429"/>
                  </a:lnTo>
                  <a:lnTo>
                    <a:pt x="10418" y="5319"/>
                  </a:lnTo>
                  <a:lnTo>
                    <a:pt x="10639" y="5246"/>
                  </a:lnTo>
                  <a:lnTo>
                    <a:pt x="10859" y="5209"/>
                  </a:lnTo>
                  <a:lnTo>
                    <a:pt x="11115" y="5172"/>
                  </a:lnTo>
                  <a:lnTo>
                    <a:pt x="11336" y="5613"/>
                  </a:lnTo>
                  <a:lnTo>
                    <a:pt x="10859" y="5723"/>
                  </a:lnTo>
                  <a:lnTo>
                    <a:pt x="10602" y="5796"/>
                  </a:lnTo>
                  <a:lnTo>
                    <a:pt x="10382" y="5906"/>
                  </a:lnTo>
                  <a:lnTo>
                    <a:pt x="10345" y="5943"/>
                  </a:lnTo>
                  <a:lnTo>
                    <a:pt x="10345" y="5979"/>
                  </a:lnTo>
                  <a:lnTo>
                    <a:pt x="10345" y="6016"/>
                  </a:lnTo>
                  <a:lnTo>
                    <a:pt x="10382" y="6053"/>
                  </a:lnTo>
                  <a:lnTo>
                    <a:pt x="10639" y="6126"/>
                  </a:lnTo>
                  <a:lnTo>
                    <a:pt x="10932" y="6126"/>
                  </a:lnTo>
                  <a:lnTo>
                    <a:pt x="11225" y="6089"/>
                  </a:lnTo>
                  <a:lnTo>
                    <a:pt x="11482" y="6016"/>
                  </a:lnTo>
                  <a:lnTo>
                    <a:pt x="11629" y="6566"/>
                  </a:lnTo>
                  <a:lnTo>
                    <a:pt x="11666" y="6640"/>
                  </a:lnTo>
                  <a:lnTo>
                    <a:pt x="11666" y="6640"/>
                  </a:lnTo>
                  <a:lnTo>
                    <a:pt x="11262" y="6530"/>
                  </a:lnTo>
                  <a:lnTo>
                    <a:pt x="10932" y="6456"/>
                  </a:lnTo>
                  <a:lnTo>
                    <a:pt x="10749" y="6420"/>
                  </a:lnTo>
                  <a:lnTo>
                    <a:pt x="10565" y="6456"/>
                  </a:lnTo>
                  <a:lnTo>
                    <a:pt x="10529" y="6456"/>
                  </a:lnTo>
                  <a:lnTo>
                    <a:pt x="10565" y="6530"/>
                  </a:lnTo>
                  <a:lnTo>
                    <a:pt x="10712" y="6640"/>
                  </a:lnTo>
                  <a:lnTo>
                    <a:pt x="10895" y="6750"/>
                  </a:lnTo>
                  <a:lnTo>
                    <a:pt x="11336" y="6933"/>
                  </a:lnTo>
                  <a:lnTo>
                    <a:pt x="11702" y="7043"/>
                  </a:lnTo>
                  <a:lnTo>
                    <a:pt x="11666" y="7593"/>
                  </a:lnTo>
                  <a:lnTo>
                    <a:pt x="11482" y="7520"/>
                  </a:lnTo>
                  <a:lnTo>
                    <a:pt x="11299" y="7447"/>
                  </a:lnTo>
                  <a:lnTo>
                    <a:pt x="10785" y="7227"/>
                  </a:lnTo>
                  <a:lnTo>
                    <a:pt x="10529" y="7153"/>
                  </a:lnTo>
                  <a:lnTo>
                    <a:pt x="10235" y="7117"/>
                  </a:lnTo>
                  <a:lnTo>
                    <a:pt x="10198" y="7117"/>
                  </a:lnTo>
                  <a:lnTo>
                    <a:pt x="10198" y="7153"/>
                  </a:lnTo>
                  <a:lnTo>
                    <a:pt x="10198" y="7190"/>
                  </a:lnTo>
                  <a:lnTo>
                    <a:pt x="10198" y="7227"/>
                  </a:lnTo>
                  <a:lnTo>
                    <a:pt x="10492" y="7410"/>
                  </a:lnTo>
                  <a:lnTo>
                    <a:pt x="10418" y="7447"/>
                  </a:lnTo>
                  <a:lnTo>
                    <a:pt x="10015" y="7593"/>
                  </a:lnTo>
                  <a:lnTo>
                    <a:pt x="9905" y="7483"/>
                  </a:lnTo>
                  <a:lnTo>
                    <a:pt x="9832" y="7447"/>
                  </a:lnTo>
                  <a:lnTo>
                    <a:pt x="9795" y="7483"/>
                  </a:lnTo>
                  <a:lnTo>
                    <a:pt x="9758" y="7520"/>
                  </a:lnTo>
                  <a:lnTo>
                    <a:pt x="9722" y="7557"/>
                  </a:lnTo>
                  <a:lnTo>
                    <a:pt x="9722" y="7703"/>
                  </a:lnTo>
                  <a:lnTo>
                    <a:pt x="9685" y="7740"/>
                  </a:lnTo>
                  <a:lnTo>
                    <a:pt x="9685" y="7813"/>
                  </a:lnTo>
                  <a:lnTo>
                    <a:pt x="9722" y="7924"/>
                  </a:lnTo>
                  <a:lnTo>
                    <a:pt x="9942" y="8180"/>
                  </a:lnTo>
                  <a:lnTo>
                    <a:pt x="9611" y="7960"/>
                  </a:lnTo>
                  <a:lnTo>
                    <a:pt x="9281" y="7777"/>
                  </a:lnTo>
                  <a:lnTo>
                    <a:pt x="9245" y="7777"/>
                  </a:lnTo>
                  <a:lnTo>
                    <a:pt x="9208" y="7813"/>
                  </a:lnTo>
                  <a:lnTo>
                    <a:pt x="9171" y="7850"/>
                  </a:lnTo>
                  <a:lnTo>
                    <a:pt x="9171" y="7924"/>
                  </a:lnTo>
                  <a:lnTo>
                    <a:pt x="9391" y="8180"/>
                  </a:lnTo>
                  <a:lnTo>
                    <a:pt x="9648" y="8437"/>
                  </a:lnTo>
                  <a:lnTo>
                    <a:pt x="10162" y="8877"/>
                  </a:lnTo>
                  <a:lnTo>
                    <a:pt x="10235" y="8951"/>
                  </a:lnTo>
                  <a:lnTo>
                    <a:pt x="10162" y="9134"/>
                  </a:lnTo>
                  <a:lnTo>
                    <a:pt x="10052" y="9317"/>
                  </a:lnTo>
                  <a:lnTo>
                    <a:pt x="9905" y="9391"/>
                  </a:lnTo>
                  <a:lnTo>
                    <a:pt x="9832" y="9354"/>
                  </a:lnTo>
                  <a:lnTo>
                    <a:pt x="9428" y="9097"/>
                  </a:lnTo>
                  <a:lnTo>
                    <a:pt x="9318" y="8914"/>
                  </a:lnTo>
                  <a:lnTo>
                    <a:pt x="9171" y="8694"/>
                  </a:lnTo>
                  <a:lnTo>
                    <a:pt x="8951" y="8547"/>
                  </a:lnTo>
                  <a:lnTo>
                    <a:pt x="8768" y="8400"/>
                  </a:lnTo>
                  <a:lnTo>
                    <a:pt x="8658" y="8290"/>
                  </a:lnTo>
                  <a:lnTo>
                    <a:pt x="8548" y="8107"/>
                  </a:lnTo>
                  <a:lnTo>
                    <a:pt x="8511" y="7887"/>
                  </a:lnTo>
                  <a:lnTo>
                    <a:pt x="8474" y="7887"/>
                  </a:lnTo>
                  <a:lnTo>
                    <a:pt x="8474" y="7777"/>
                  </a:lnTo>
                  <a:lnTo>
                    <a:pt x="8438" y="7740"/>
                  </a:lnTo>
                  <a:lnTo>
                    <a:pt x="8364" y="7740"/>
                  </a:lnTo>
                  <a:lnTo>
                    <a:pt x="7887" y="7667"/>
                  </a:lnTo>
                  <a:lnTo>
                    <a:pt x="7374" y="7630"/>
                  </a:lnTo>
                  <a:lnTo>
                    <a:pt x="7117" y="7630"/>
                  </a:lnTo>
                  <a:lnTo>
                    <a:pt x="6860" y="7667"/>
                  </a:lnTo>
                  <a:lnTo>
                    <a:pt x="6640" y="7740"/>
                  </a:lnTo>
                  <a:lnTo>
                    <a:pt x="6457" y="7887"/>
                  </a:lnTo>
                  <a:lnTo>
                    <a:pt x="6384" y="7777"/>
                  </a:lnTo>
                  <a:lnTo>
                    <a:pt x="6347" y="7703"/>
                  </a:lnTo>
                  <a:lnTo>
                    <a:pt x="6384" y="7630"/>
                  </a:lnTo>
                  <a:lnTo>
                    <a:pt x="6420" y="7557"/>
                  </a:lnTo>
                  <a:lnTo>
                    <a:pt x="6604" y="7410"/>
                  </a:lnTo>
                  <a:lnTo>
                    <a:pt x="6787" y="7337"/>
                  </a:lnTo>
                  <a:lnTo>
                    <a:pt x="7080" y="7300"/>
                  </a:lnTo>
                  <a:lnTo>
                    <a:pt x="7374" y="7227"/>
                  </a:lnTo>
                  <a:lnTo>
                    <a:pt x="7521" y="7153"/>
                  </a:lnTo>
                  <a:lnTo>
                    <a:pt x="7704" y="7006"/>
                  </a:lnTo>
                  <a:lnTo>
                    <a:pt x="7741" y="6896"/>
                  </a:lnTo>
                  <a:lnTo>
                    <a:pt x="7777" y="6823"/>
                  </a:lnTo>
                  <a:lnTo>
                    <a:pt x="7741" y="6750"/>
                  </a:lnTo>
                  <a:lnTo>
                    <a:pt x="7667" y="6676"/>
                  </a:lnTo>
                  <a:lnTo>
                    <a:pt x="7594" y="6603"/>
                  </a:lnTo>
                  <a:lnTo>
                    <a:pt x="7484" y="6603"/>
                  </a:lnTo>
                  <a:lnTo>
                    <a:pt x="7227" y="6640"/>
                  </a:lnTo>
                  <a:lnTo>
                    <a:pt x="7007" y="6713"/>
                  </a:lnTo>
                  <a:lnTo>
                    <a:pt x="6787" y="6786"/>
                  </a:lnTo>
                  <a:lnTo>
                    <a:pt x="6714" y="6786"/>
                  </a:lnTo>
                  <a:lnTo>
                    <a:pt x="6640" y="6750"/>
                  </a:lnTo>
                  <a:lnTo>
                    <a:pt x="6640" y="6676"/>
                  </a:lnTo>
                  <a:lnTo>
                    <a:pt x="6677" y="6603"/>
                  </a:lnTo>
                  <a:lnTo>
                    <a:pt x="6750" y="6456"/>
                  </a:lnTo>
                  <a:lnTo>
                    <a:pt x="6824" y="6346"/>
                  </a:lnTo>
                  <a:lnTo>
                    <a:pt x="7080" y="6199"/>
                  </a:lnTo>
                  <a:lnTo>
                    <a:pt x="7337" y="6016"/>
                  </a:lnTo>
                  <a:lnTo>
                    <a:pt x="7704" y="5759"/>
                  </a:lnTo>
                  <a:lnTo>
                    <a:pt x="8108" y="5466"/>
                  </a:lnTo>
                  <a:lnTo>
                    <a:pt x="8181" y="5539"/>
                  </a:lnTo>
                  <a:lnTo>
                    <a:pt x="8218" y="5539"/>
                  </a:lnTo>
                  <a:lnTo>
                    <a:pt x="8254" y="5503"/>
                  </a:lnTo>
                  <a:lnTo>
                    <a:pt x="8511" y="5172"/>
                  </a:lnTo>
                  <a:lnTo>
                    <a:pt x="8731" y="4806"/>
                  </a:lnTo>
                  <a:close/>
                  <a:moveTo>
                    <a:pt x="10492" y="9171"/>
                  </a:moveTo>
                  <a:lnTo>
                    <a:pt x="10749" y="9391"/>
                  </a:lnTo>
                  <a:lnTo>
                    <a:pt x="10969" y="9611"/>
                  </a:lnTo>
                  <a:lnTo>
                    <a:pt x="10675" y="10124"/>
                  </a:lnTo>
                  <a:lnTo>
                    <a:pt x="10602" y="10198"/>
                  </a:lnTo>
                  <a:lnTo>
                    <a:pt x="10565" y="10161"/>
                  </a:lnTo>
                  <a:lnTo>
                    <a:pt x="10529" y="10088"/>
                  </a:lnTo>
                  <a:lnTo>
                    <a:pt x="10418" y="9941"/>
                  </a:lnTo>
                  <a:lnTo>
                    <a:pt x="10308" y="9758"/>
                  </a:lnTo>
                  <a:lnTo>
                    <a:pt x="10162" y="9611"/>
                  </a:lnTo>
                  <a:lnTo>
                    <a:pt x="10272" y="9501"/>
                  </a:lnTo>
                  <a:lnTo>
                    <a:pt x="10345" y="9427"/>
                  </a:lnTo>
                  <a:lnTo>
                    <a:pt x="10492" y="9171"/>
                  </a:lnTo>
                  <a:close/>
                  <a:moveTo>
                    <a:pt x="551" y="7300"/>
                  </a:moveTo>
                  <a:lnTo>
                    <a:pt x="808" y="7483"/>
                  </a:lnTo>
                  <a:lnTo>
                    <a:pt x="991" y="7703"/>
                  </a:lnTo>
                  <a:lnTo>
                    <a:pt x="1211" y="7924"/>
                  </a:lnTo>
                  <a:lnTo>
                    <a:pt x="1431" y="8144"/>
                  </a:lnTo>
                  <a:lnTo>
                    <a:pt x="1982" y="8584"/>
                  </a:lnTo>
                  <a:lnTo>
                    <a:pt x="2238" y="8841"/>
                  </a:lnTo>
                  <a:lnTo>
                    <a:pt x="2349" y="8987"/>
                  </a:lnTo>
                  <a:lnTo>
                    <a:pt x="2422" y="9134"/>
                  </a:lnTo>
                  <a:lnTo>
                    <a:pt x="2202" y="9281"/>
                  </a:lnTo>
                  <a:lnTo>
                    <a:pt x="2018" y="9464"/>
                  </a:lnTo>
                  <a:lnTo>
                    <a:pt x="1872" y="9684"/>
                  </a:lnTo>
                  <a:lnTo>
                    <a:pt x="1762" y="9978"/>
                  </a:lnTo>
                  <a:lnTo>
                    <a:pt x="1725" y="10344"/>
                  </a:lnTo>
                  <a:lnTo>
                    <a:pt x="1762" y="10675"/>
                  </a:lnTo>
                  <a:lnTo>
                    <a:pt x="1908" y="11408"/>
                  </a:lnTo>
                  <a:lnTo>
                    <a:pt x="1542" y="10968"/>
                  </a:lnTo>
                  <a:lnTo>
                    <a:pt x="1248" y="10528"/>
                  </a:lnTo>
                  <a:lnTo>
                    <a:pt x="991" y="10014"/>
                  </a:lnTo>
                  <a:lnTo>
                    <a:pt x="808" y="9501"/>
                  </a:lnTo>
                  <a:lnTo>
                    <a:pt x="661" y="8951"/>
                  </a:lnTo>
                  <a:lnTo>
                    <a:pt x="551" y="8400"/>
                  </a:lnTo>
                  <a:lnTo>
                    <a:pt x="514" y="7850"/>
                  </a:lnTo>
                  <a:lnTo>
                    <a:pt x="551" y="7300"/>
                  </a:lnTo>
                  <a:close/>
                  <a:moveTo>
                    <a:pt x="6897" y="8620"/>
                  </a:moveTo>
                  <a:lnTo>
                    <a:pt x="6934" y="8694"/>
                  </a:lnTo>
                  <a:lnTo>
                    <a:pt x="7007" y="8731"/>
                  </a:lnTo>
                  <a:lnTo>
                    <a:pt x="7264" y="8877"/>
                  </a:lnTo>
                  <a:lnTo>
                    <a:pt x="7484" y="9024"/>
                  </a:lnTo>
                  <a:lnTo>
                    <a:pt x="7704" y="9207"/>
                  </a:lnTo>
                  <a:lnTo>
                    <a:pt x="7887" y="9427"/>
                  </a:lnTo>
                  <a:lnTo>
                    <a:pt x="8034" y="9648"/>
                  </a:lnTo>
                  <a:lnTo>
                    <a:pt x="8181" y="9904"/>
                  </a:lnTo>
                  <a:lnTo>
                    <a:pt x="8254" y="10161"/>
                  </a:lnTo>
                  <a:lnTo>
                    <a:pt x="8254" y="10418"/>
                  </a:lnTo>
                  <a:lnTo>
                    <a:pt x="8218" y="10638"/>
                  </a:lnTo>
                  <a:lnTo>
                    <a:pt x="7704" y="10088"/>
                  </a:lnTo>
                  <a:lnTo>
                    <a:pt x="7154" y="9611"/>
                  </a:lnTo>
                  <a:lnTo>
                    <a:pt x="7080" y="9611"/>
                  </a:lnTo>
                  <a:lnTo>
                    <a:pt x="7044" y="9648"/>
                  </a:lnTo>
                  <a:lnTo>
                    <a:pt x="7080" y="9684"/>
                  </a:lnTo>
                  <a:lnTo>
                    <a:pt x="7557" y="10344"/>
                  </a:lnTo>
                  <a:lnTo>
                    <a:pt x="8071" y="10968"/>
                  </a:lnTo>
                  <a:lnTo>
                    <a:pt x="7887" y="11188"/>
                  </a:lnTo>
                  <a:lnTo>
                    <a:pt x="7741" y="11408"/>
                  </a:lnTo>
                  <a:lnTo>
                    <a:pt x="7521" y="11628"/>
                  </a:lnTo>
                  <a:lnTo>
                    <a:pt x="7227" y="11372"/>
                  </a:lnTo>
                  <a:lnTo>
                    <a:pt x="6860" y="11005"/>
                  </a:lnTo>
                  <a:lnTo>
                    <a:pt x="6787" y="10748"/>
                  </a:lnTo>
                  <a:lnTo>
                    <a:pt x="6750" y="10491"/>
                  </a:lnTo>
                  <a:lnTo>
                    <a:pt x="6640" y="10234"/>
                  </a:lnTo>
                  <a:lnTo>
                    <a:pt x="6530" y="9978"/>
                  </a:lnTo>
                  <a:lnTo>
                    <a:pt x="6457" y="9868"/>
                  </a:lnTo>
                  <a:lnTo>
                    <a:pt x="6310" y="9868"/>
                  </a:lnTo>
                  <a:lnTo>
                    <a:pt x="5870" y="10014"/>
                  </a:lnTo>
                  <a:lnTo>
                    <a:pt x="5650" y="10088"/>
                  </a:lnTo>
                  <a:lnTo>
                    <a:pt x="5577" y="10088"/>
                  </a:lnTo>
                  <a:lnTo>
                    <a:pt x="5466" y="10014"/>
                  </a:lnTo>
                  <a:lnTo>
                    <a:pt x="5210" y="9904"/>
                  </a:lnTo>
                  <a:lnTo>
                    <a:pt x="5026" y="9758"/>
                  </a:lnTo>
                  <a:lnTo>
                    <a:pt x="4953" y="9648"/>
                  </a:lnTo>
                  <a:lnTo>
                    <a:pt x="4880" y="9538"/>
                  </a:lnTo>
                  <a:lnTo>
                    <a:pt x="4843" y="9427"/>
                  </a:lnTo>
                  <a:lnTo>
                    <a:pt x="4843" y="9281"/>
                  </a:lnTo>
                  <a:lnTo>
                    <a:pt x="4880" y="9134"/>
                  </a:lnTo>
                  <a:lnTo>
                    <a:pt x="4953" y="8987"/>
                  </a:lnTo>
                  <a:lnTo>
                    <a:pt x="5063" y="8877"/>
                  </a:lnTo>
                  <a:lnTo>
                    <a:pt x="5210" y="8804"/>
                  </a:lnTo>
                  <a:lnTo>
                    <a:pt x="5577" y="8694"/>
                  </a:lnTo>
                  <a:lnTo>
                    <a:pt x="5870" y="8657"/>
                  </a:lnTo>
                  <a:lnTo>
                    <a:pt x="6384" y="8657"/>
                  </a:lnTo>
                  <a:lnTo>
                    <a:pt x="6897" y="8620"/>
                  </a:lnTo>
                  <a:close/>
                  <a:moveTo>
                    <a:pt x="8621" y="10088"/>
                  </a:moveTo>
                  <a:lnTo>
                    <a:pt x="9355" y="10565"/>
                  </a:lnTo>
                  <a:lnTo>
                    <a:pt x="9501" y="10711"/>
                  </a:lnTo>
                  <a:lnTo>
                    <a:pt x="9648" y="10858"/>
                  </a:lnTo>
                  <a:lnTo>
                    <a:pt x="9758" y="11005"/>
                  </a:lnTo>
                  <a:lnTo>
                    <a:pt x="9868" y="11151"/>
                  </a:lnTo>
                  <a:lnTo>
                    <a:pt x="9355" y="11628"/>
                  </a:lnTo>
                  <a:lnTo>
                    <a:pt x="9318" y="11592"/>
                  </a:lnTo>
                  <a:lnTo>
                    <a:pt x="9208" y="11482"/>
                  </a:lnTo>
                  <a:lnTo>
                    <a:pt x="9061" y="11408"/>
                  </a:lnTo>
                  <a:lnTo>
                    <a:pt x="8878" y="11298"/>
                  </a:lnTo>
                  <a:lnTo>
                    <a:pt x="8768" y="11188"/>
                  </a:lnTo>
                  <a:lnTo>
                    <a:pt x="8511" y="10931"/>
                  </a:lnTo>
                  <a:lnTo>
                    <a:pt x="8548" y="10821"/>
                  </a:lnTo>
                  <a:lnTo>
                    <a:pt x="8621" y="10638"/>
                  </a:lnTo>
                  <a:lnTo>
                    <a:pt x="8658" y="10455"/>
                  </a:lnTo>
                  <a:lnTo>
                    <a:pt x="8658" y="10271"/>
                  </a:lnTo>
                  <a:lnTo>
                    <a:pt x="8621" y="10088"/>
                  </a:lnTo>
                  <a:close/>
                  <a:moveTo>
                    <a:pt x="6860" y="11555"/>
                  </a:moveTo>
                  <a:lnTo>
                    <a:pt x="7190" y="11885"/>
                  </a:lnTo>
                  <a:lnTo>
                    <a:pt x="7007" y="11958"/>
                  </a:lnTo>
                  <a:lnTo>
                    <a:pt x="6897" y="11958"/>
                  </a:lnTo>
                  <a:lnTo>
                    <a:pt x="6787" y="11922"/>
                  </a:lnTo>
                  <a:lnTo>
                    <a:pt x="6860" y="11555"/>
                  </a:lnTo>
                  <a:close/>
                  <a:moveTo>
                    <a:pt x="8328" y="11262"/>
                  </a:moveTo>
                  <a:lnTo>
                    <a:pt x="8474" y="11445"/>
                  </a:lnTo>
                  <a:lnTo>
                    <a:pt x="8658" y="11628"/>
                  </a:lnTo>
                  <a:lnTo>
                    <a:pt x="8878" y="11775"/>
                  </a:lnTo>
                  <a:lnTo>
                    <a:pt x="8988" y="11812"/>
                  </a:lnTo>
                  <a:lnTo>
                    <a:pt x="9098" y="11848"/>
                  </a:lnTo>
                  <a:lnTo>
                    <a:pt x="8731" y="12105"/>
                  </a:lnTo>
                  <a:lnTo>
                    <a:pt x="8328" y="12325"/>
                  </a:lnTo>
                  <a:lnTo>
                    <a:pt x="8291" y="12289"/>
                  </a:lnTo>
                  <a:lnTo>
                    <a:pt x="7814" y="11885"/>
                  </a:lnTo>
                  <a:lnTo>
                    <a:pt x="8071" y="11592"/>
                  </a:lnTo>
                  <a:lnTo>
                    <a:pt x="8328" y="11262"/>
                  </a:lnTo>
                  <a:close/>
                  <a:moveTo>
                    <a:pt x="6970" y="2678"/>
                  </a:moveTo>
                  <a:lnTo>
                    <a:pt x="7374" y="2715"/>
                  </a:lnTo>
                  <a:lnTo>
                    <a:pt x="7777" y="2788"/>
                  </a:lnTo>
                  <a:lnTo>
                    <a:pt x="8181" y="2898"/>
                  </a:lnTo>
                  <a:lnTo>
                    <a:pt x="8548" y="3008"/>
                  </a:lnTo>
                  <a:lnTo>
                    <a:pt x="8915" y="3192"/>
                  </a:lnTo>
                  <a:lnTo>
                    <a:pt x="9281" y="3375"/>
                  </a:lnTo>
                  <a:lnTo>
                    <a:pt x="9611" y="3595"/>
                  </a:lnTo>
                  <a:lnTo>
                    <a:pt x="9501" y="3632"/>
                  </a:lnTo>
                  <a:lnTo>
                    <a:pt x="9281" y="3815"/>
                  </a:lnTo>
                  <a:lnTo>
                    <a:pt x="9171" y="3925"/>
                  </a:lnTo>
                  <a:lnTo>
                    <a:pt x="9061" y="4035"/>
                  </a:lnTo>
                  <a:lnTo>
                    <a:pt x="9061" y="4072"/>
                  </a:lnTo>
                  <a:lnTo>
                    <a:pt x="9061" y="4109"/>
                  </a:lnTo>
                  <a:lnTo>
                    <a:pt x="9135" y="4109"/>
                  </a:lnTo>
                  <a:lnTo>
                    <a:pt x="9245" y="4072"/>
                  </a:lnTo>
                  <a:lnTo>
                    <a:pt x="9355" y="4072"/>
                  </a:lnTo>
                  <a:lnTo>
                    <a:pt x="9685" y="3925"/>
                  </a:lnTo>
                  <a:lnTo>
                    <a:pt x="9905" y="3815"/>
                  </a:lnTo>
                  <a:lnTo>
                    <a:pt x="10198" y="4035"/>
                  </a:lnTo>
                  <a:lnTo>
                    <a:pt x="9905" y="4255"/>
                  </a:lnTo>
                  <a:lnTo>
                    <a:pt x="9611" y="4512"/>
                  </a:lnTo>
                  <a:lnTo>
                    <a:pt x="9281" y="4475"/>
                  </a:lnTo>
                  <a:lnTo>
                    <a:pt x="8731" y="4475"/>
                  </a:lnTo>
                  <a:lnTo>
                    <a:pt x="8584" y="4512"/>
                  </a:lnTo>
                  <a:lnTo>
                    <a:pt x="8548" y="4549"/>
                  </a:lnTo>
                  <a:lnTo>
                    <a:pt x="8511" y="4622"/>
                  </a:lnTo>
                  <a:lnTo>
                    <a:pt x="8328" y="4989"/>
                  </a:lnTo>
                  <a:lnTo>
                    <a:pt x="8108" y="5356"/>
                  </a:lnTo>
                  <a:lnTo>
                    <a:pt x="7851" y="5466"/>
                  </a:lnTo>
                  <a:lnTo>
                    <a:pt x="7594" y="5613"/>
                  </a:lnTo>
                  <a:lnTo>
                    <a:pt x="7117" y="5906"/>
                  </a:lnTo>
                  <a:lnTo>
                    <a:pt x="6714" y="6163"/>
                  </a:lnTo>
                  <a:lnTo>
                    <a:pt x="6530" y="6310"/>
                  </a:lnTo>
                  <a:lnTo>
                    <a:pt x="6457" y="6383"/>
                  </a:lnTo>
                  <a:lnTo>
                    <a:pt x="6420" y="6493"/>
                  </a:lnTo>
                  <a:lnTo>
                    <a:pt x="6384" y="6676"/>
                  </a:lnTo>
                  <a:lnTo>
                    <a:pt x="6420" y="6786"/>
                  </a:lnTo>
                  <a:lnTo>
                    <a:pt x="6457" y="6896"/>
                  </a:lnTo>
                  <a:lnTo>
                    <a:pt x="6567" y="6970"/>
                  </a:lnTo>
                  <a:lnTo>
                    <a:pt x="6677" y="6970"/>
                  </a:lnTo>
                  <a:lnTo>
                    <a:pt x="6824" y="7006"/>
                  </a:lnTo>
                  <a:lnTo>
                    <a:pt x="7117" y="6933"/>
                  </a:lnTo>
                  <a:lnTo>
                    <a:pt x="7301" y="6860"/>
                  </a:lnTo>
                  <a:lnTo>
                    <a:pt x="7447" y="6823"/>
                  </a:lnTo>
                  <a:lnTo>
                    <a:pt x="7484" y="6860"/>
                  </a:lnTo>
                  <a:lnTo>
                    <a:pt x="7411" y="6896"/>
                  </a:lnTo>
                  <a:lnTo>
                    <a:pt x="7227" y="7006"/>
                  </a:lnTo>
                  <a:lnTo>
                    <a:pt x="6860" y="7080"/>
                  </a:lnTo>
                  <a:lnTo>
                    <a:pt x="6530" y="7153"/>
                  </a:lnTo>
                  <a:lnTo>
                    <a:pt x="6347" y="7227"/>
                  </a:lnTo>
                  <a:lnTo>
                    <a:pt x="6237" y="7337"/>
                  </a:lnTo>
                  <a:lnTo>
                    <a:pt x="6163" y="7483"/>
                  </a:lnTo>
                  <a:lnTo>
                    <a:pt x="6127" y="7630"/>
                  </a:lnTo>
                  <a:lnTo>
                    <a:pt x="6127" y="7777"/>
                  </a:lnTo>
                  <a:lnTo>
                    <a:pt x="6163" y="7924"/>
                  </a:lnTo>
                  <a:lnTo>
                    <a:pt x="6237" y="8070"/>
                  </a:lnTo>
                  <a:lnTo>
                    <a:pt x="6384" y="8180"/>
                  </a:lnTo>
                  <a:lnTo>
                    <a:pt x="6494" y="8180"/>
                  </a:lnTo>
                  <a:lnTo>
                    <a:pt x="6567" y="8144"/>
                  </a:lnTo>
                  <a:lnTo>
                    <a:pt x="6640" y="8070"/>
                  </a:lnTo>
                  <a:lnTo>
                    <a:pt x="6714" y="7997"/>
                  </a:lnTo>
                  <a:lnTo>
                    <a:pt x="6897" y="7924"/>
                  </a:lnTo>
                  <a:lnTo>
                    <a:pt x="7337" y="7924"/>
                  </a:lnTo>
                  <a:lnTo>
                    <a:pt x="8328" y="7997"/>
                  </a:lnTo>
                  <a:lnTo>
                    <a:pt x="8328" y="8144"/>
                  </a:lnTo>
                  <a:lnTo>
                    <a:pt x="8364" y="8327"/>
                  </a:lnTo>
                  <a:lnTo>
                    <a:pt x="8438" y="8474"/>
                  </a:lnTo>
                  <a:lnTo>
                    <a:pt x="8548" y="8584"/>
                  </a:lnTo>
                  <a:lnTo>
                    <a:pt x="8768" y="8767"/>
                  </a:lnTo>
                  <a:lnTo>
                    <a:pt x="8548" y="8694"/>
                  </a:lnTo>
                  <a:lnTo>
                    <a:pt x="8328" y="8657"/>
                  </a:lnTo>
                  <a:lnTo>
                    <a:pt x="8291" y="8657"/>
                  </a:lnTo>
                  <a:lnTo>
                    <a:pt x="8291" y="8731"/>
                  </a:lnTo>
                  <a:lnTo>
                    <a:pt x="8511" y="8951"/>
                  </a:lnTo>
                  <a:lnTo>
                    <a:pt x="8768" y="9171"/>
                  </a:lnTo>
                  <a:lnTo>
                    <a:pt x="9355" y="9501"/>
                  </a:lnTo>
                  <a:lnTo>
                    <a:pt x="9428" y="9574"/>
                  </a:lnTo>
                  <a:lnTo>
                    <a:pt x="9538" y="9648"/>
                  </a:lnTo>
                  <a:lnTo>
                    <a:pt x="9648" y="9684"/>
                  </a:lnTo>
                  <a:lnTo>
                    <a:pt x="9795" y="9794"/>
                  </a:lnTo>
                  <a:lnTo>
                    <a:pt x="9942" y="9941"/>
                  </a:lnTo>
                  <a:lnTo>
                    <a:pt x="10125" y="10198"/>
                  </a:lnTo>
                  <a:lnTo>
                    <a:pt x="10272" y="10344"/>
                  </a:lnTo>
                  <a:lnTo>
                    <a:pt x="10418" y="10491"/>
                  </a:lnTo>
                  <a:lnTo>
                    <a:pt x="10125" y="10858"/>
                  </a:lnTo>
                  <a:lnTo>
                    <a:pt x="9978" y="10638"/>
                  </a:lnTo>
                  <a:lnTo>
                    <a:pt x="9795" y="10455"/>
                  </a:lnTo>
                  <a:lnTo>
                    <a:pt x="9428" y="10161"/>
                  </a:lnTo>
                  <a:lnTo>
                    <a:pt x="8988" y="9904"/>
                  </a:lnTo>
                  <a:lnTo>
                    <a:pt x="8401" y="9501"/>
                  </a:lnTo>
                  <a:lnTo>
                    <a:pt x="8144" y="9171"/>
                  </a:lnTo>
                  <a:lnTo>
                    <a:pt x="7851" y="8877"/>
                  </a:lnTo>
                  <a:lnTo>
                    <a:pt x="7557" y="8657"/>
                  </a:lnTo>
                  <a:lnTo>
                    <a:pt x="7227" y="8437"/>
                  </a:lnTo>
                  <a:lnTo>
                    <a:pt x="7190" y="8437"/>
                  </a:lnTo>
                  <a:lnTo>
                    <a:pt x="7190" y="8400"/>
                  </a:lnTo>
                  <a:lnTo>
                    <a:pt x="7154" y="8400"/>
                  </a:lnTo>
                  <a:lnTo>
                    <a:pt x="7044" y="8364"/>
                  </a:lnTo>
                  <a:lnTo>
                    <a:pt x="6677" y="8327"/>
                  </a:lnTo>
                  <a:lnTo>
                    <a:pt x="6273" y="8290"/>
                  </a:lnTo>
                  <a:lnTo>
                    <a:pt x="5870" y="8327"/>
                  </a:lnTo>
                  <a:lnTo>
                    <a:pt x="5466" y="8364"/>
                  </a:lnTo>
                  <a:lnTo>
                    <a:pt x="5173" y="8437"/>
                  </a:lnTo>
                  <a:lnTo>
                    <a:pt x="4990" y="8510"/>
                  </a:lnTo>
                  <a:lnTo>
                    <a:pt x="4843" y="8620"/>
                  </a:lnTo>
                  <a:lnTo>
                    <a:pt x="4733" y="8731"/>
                  </a:lnTo>
                  <a:lnTo>
                    <a:pt x="4623" y="8841"/>
                  </a:lnTo>
                  <a:lnTo>
                    <a:pt x="4549" y="8987"/>
                  </a:lnTo>
                  <a:lnTo>
                    <a:pt x="4476" y="9171"/>
                  </a:lnTo>
                  <a:lnTo>
                    <a:pt x="4476" y="9317"/>
                  </a:lnTo>
                  <a:lnTo>
                    <a:pt x="4476" y="9464"/>
                  </a:lnTo>
                  <a:lnTo>
                    <a:pt x="4513" y="9611"/>
                  </a:lnTo>
                  <a:lnTo>
                    <a:pt x="4549" y="9721"/>
                  </a:lnTo>
                  <a:lnTo>
                    <a:pt x="4733" y="9978"/>
                  </a:lnTo>
                  <a:lnTo>
                    <a:pt x="4953" y="10161"/>
                  </a:lnTo>
                  <a:lnTo>
                    <a:pt x="5246" y="10344"/>
                  </a:lnTo>
                  <a:lnTo>
                    <a:pt x="5577" y="10491"/>
                  </a:lnTo>
                  <a:lnTo>
                    <a:pt x="5687" y="10491"/>
                  </a:lnTo>
                  <a:lnTo>
                    <a:pt x="5797" y="10418"/>
                  </a:lnTo>
                  <a:lnTo>
                    <a:pt x="6090" y="10308"/>
                  </a:lnTo>
                  <a:lnTo>
                    <a:pt x="6090" y="10418"/>
                  </a:lnTo>
                  <a:lnTo>
                    <a:pt x="6090" y="10528"/>
                  </a:lnTo>
                  <a:lnTo>
                    <a:pt x="6163" y="10785"/>
                  </a:lnTo>
                  <a:lnTo>
                    <a:pt x="6310" y="10968"/>
                  </a:lnTo>
                  <a:lnTo>
                    <a:pt x="6494" y="11188"/>
                  </a:lnTo>
                  <a:lnTo>
                    <a:pt x="6494" y="11592"/>
                  </a:lnTo>
                  <a:lnTo>
                    <a:pt x="6420" y="11958"/>
                  </a:lnTo>
                  <a:lnTo>
                    <a:pt x="6384" y="12105"/>
                  </a:lnTo>
                  <a:lnTo>
                    <a:pt x="6420" y="12142"/>
                  </a:lnTo>
                  <a:lnTo>
                    <a:pt x="6457" y="12179"/>
                  </a:lnTo>
                  <a:lnTo>
                    <a:pt x="6714" y="12289"/>
                  </a:lnTo>
                  <a:lnTo>
                    <a:pt x="6970" y="12325"/>
                  </a:lnTo>
                  <a:lnTo>
                    <a:pt x="7227" y="12252"/>
                  </a:lnTo>
                  <a:lnTo>
                    <a:pt x="7447" y="12142"/>
                  </a:lnTo>
                  <a:lnTo>
                    <a:pt x="7924" y="12509"/>
                  </a:lnTo>
                  <a:lnTo>
                    <a:pt x="7484" y="12655"/>
                  </a:lnTo>
                  <a:lnTo>
                    <a:pt x="7044" y="12802"/>
                  </a:lnTo>
                  <a:lnTo>
                    <a:pt x="6714" y="12876"/>
                  </a:lnTo>
                  <a:lnTo>
                    <a:pt x="6604" y="12765"/>
                  </a:lnTo>
                  <a:lnTo>
                    <a:pt x="6494" y="12582"/>
                  </a:lnTo>
                  <a:lnTo>
                    <a:pt x="6310" y="12289"/>
                  </a:lnTo>
                  <a:lnTo>
                    <a:pt x="6090" y="12032"/>
                  </a:lnTo>
                  <a:lnTo>
                    <a:pt x="5870" y="11812"/>
                  </a:lnTo>
                  <a:lnTo>
                    <a:pt x="5466" y="11372"/>
                  </a:lnTo>
                  <a:lnTo>
                    <a:pt x="5100" y="10895"/>
                  </a:lnTo>
                  <a:lnTo>
                    <a:pt x="5063" y="10858"/>
                  </a:lnTo>
                  <a:lnTo>
                    <a:pt x="4990" y="10858"/>
                  </a:lnTo>
                  <a:lnTo>
                    <a:pt x="4953" y="10895"/>
                  </a:lnTo>
                  <a:lnTo>
                    <a:pt x="4953" y="10931"/>
                  </a:lnTo>
                  <a:lnTo>
                    <a:pt x="4953" y="11151"/>
                  </a:lnTo>
                  <a:lnTo>
                    <a:pt x="5026" y="11335"/>
                  </a:lnTo>
                  <a:lnTo>
                    <a:pt x="5100" y="11518"/>
                  </a:lnTo>
                  <a:lnTo>
                    <a:pt x="5246" y="11702"/>
                  </a:lnTo>
                  <a:lnTo>
                    <a:pt x="5540" y="12032"/>
                  </a:lnTo>
                  <a:lnTo>
                    <a:pt x="5833" y="12325"/>
                  </a:lnTo>
                  <a:lnTo>
                    <a:pt x="6017" y="12582"/>
                  </a:lnTo>
                  <a:lnTo>
                    <a:pt x="6200" y="12912"/>
                  </a:lnTo>
                  <a:lnTo>
                    <a:pt x="5650" y="12949"/>
                  </a:lnTo>
                  <a:lnTo>
                    <a:pt x="5026" y="12362"/>
                  </a:lnTo>
                  <a:lnTo>
                    <a:pt x="4659" y="11995"/>
                  </a:lnTo>
                  <a:lnTo>
                    <a:pt x="4513" y="11812"/>
                  </a:lnTo>
                  <a:lnTo>
                    <a:pt x="4439" y="11555"/>
                  </a:lnTo>
                  <a:lnTo>
                    <a:pt x="4403" y="11518"/>
                  </a:lnTo>
                  <a:lnTo>
                    <a:pt x="4329" y="11482"/>
                  </a:lnTo>
                  <a:lnTo>
                    <a:pt x="4256" y="11482"/>
                  </a:lnTo>
                  <a:lnTo>
                    <a:pt x="4219" y="11555"/>
                  </a:lnTo>
                  <a:lnTo>
                    <a:pt x="4219" y="11665"/>
                  </a:lnTo>
                  <a:lnTo>
                    <a:pt x="4219" y="11812"/>
                  </a:lnTo>
                  <a:lnTo>
                    <a:pt x="4293" y="12032"/>
                  </a:lnTo>
                  <a:lnTo>
                    <a:pt x="4403" y="12252"/>
                  </a:lnTo>
                  <a:lnTo>
                    <a:pt x="4586" y="12435"/>
                  </a:lnTo>
                  <a:lnTo>
                    <a:pt x="4953" y="12876"/>
                  </a:lnTo>
                  <a:lnTo>
                    <a:pt x="4880" y="12876"/>
                  </a:lnTo>
                  <a:lnTo>
                    <a:pt x="4880" y="12839"/>
                  </a:lnTo>
                  <a:lnTo>
                    <a:pt x="4880" y="12802"/>
                  </a:lnTo>
                  <a:lnTo>
                    <a:pt x="4843" y="12765"/>
                  </a:lnTo>
                  <a:lnTo>
                    <a:pt x="4549" y="12692"/>
                  </a:lnTo>
                  <a:lnTo>
                    <a:pt x="4439" y="12655"/>
                  </a:lnTo>
                  <a:lnTo>
                    <a:pt x="4366" y="12545"/>
                  </a:lnTo>
                  <a:lnTo>
                    <a:pt x="4293" y="12362"/>
                  </a:lnTo>
                  <a:lnTo>
                    <a:pt x="4073" y="11995"/>
                  </a:lnTo>
                  <a:lnTo>
                    <a:pt x="3926" y="11848"/>
                  </a:lnTo>
                  <a:lnTo>
                    <a:pt x="3816" y="11738"/>
                  </a:lnTo>
                  <a:lnTo>
                    <a:pt x="3816" y="11665"/>
                  </a:lnTo>
                  <a:lnTo>
                    <a:pt x="3816" y="11592"/>
                  </a:lnTo>
                  <a:lnTo>
                    <a:pt x="3779" y="11555"/>
                  </a:lnTo>
                  <a:lnTo>
                    <a:pt x="3742" y="11518"/>
                  </a:lnTo>
                  <a:lnTo>
                    <a:pt x="3669" y="11555"/>
                  </a:lnTo>
                  <a:lnTo>
                    <a:pt x="3559" y="11628"/>
                  </a:lnTo>
                  <a:lnTo>
                    <a:pt x="3522" y="11702"/>
                  </a:lnTo>
                  <a:lnTo>
                    <a:pt x="3522" y="11848"/>
                  </a:lnTo>
                  <a:lnTo>
                    <a:pt x="3559" y="11958"/>
                  </a:lnTo>
                  <a:lnTo>
                    <a:pt x="3669" y="12105"/>
                  </a:lnTo>
                  <a:lnTo>
                    <a:pt x="3779" y="12252"/>
                  </a:lnTo>
                  <a:lnTo>
                    <a:pt x="3889" y="12435"/>
                  </a:lnTo>
                  <a:lnTo>
                    <a:pt x="3963" y="12655"/>
                  </a:lnTo>
                  <a:lnTo>
                    <a:pt x="3963" y="12655"/>
                  </a:lnTo>
                  <a:lnTo>
                    <a:pt x="3376" y="12435"/>
                  </a:lnTo>
                  <a:lnTo>
                    <a:pt x="2825" y="12105"/>
                  </a:lnTo>
                  <a:lnTo>
                    <a:pt x="2789" y="12069"/>
                  </a:lnTo>
                  <a:lnTo>
                    <a:pt x="2715" y="11958"/>
                  </a:lnTo>
                  <a:lnTo>
                    <a:pt x="2605" y="11885"/>
                  </a:lnTo>
                  <a:lnTo>
                    <a:pt x="2349" y="11812"/>
                  </a:lnTo>
                  <a:lnTo>
                    <a:pt x="2312" y="11738"/>
                  </a:lnTo>
                  <a:lnTo>
                    <a:pt x="2165" y="11115"/>
                  </a:lnTo>
                  <a:lnTo>
                    <a:pt x="2092" y="10748"/>
                  </a:lnTo>
                  <a:lnTo>
                    <a:pt x="2055" y="10381"/>
                  </a:lnTo>
                  <a:lnTo>
                    <a:pt x="2055" y="10051"/>
                  </a:lnTo>
                  <a:lnTo>
                    <a:pt x="2092" y="9868"/>
                  </a:lnTo>
                  <a:lnTo>
                    <a:pt x="2165" y="9758"/>
                  </a:lnTo>
                  <a:lnTo>
                    <a:pt x="2238" y="9611"/>
                  </a:lnTo>
                  <a:lnTo>
                    <a:pt x="2349" y="9538"/>
                  </a:lnTo>
                  <a:lnTo>
                    <a:pt x="2495" y="9464"/>
                  </a:lnTo>
                  <a:lnTo>
                    <a:pt x="2679" y="9391"/>
                  </a:lnTo>
                  <a:lnTo>
                    <a:pt x="2715" y="9391"/>
                  </a:lnTo>
                  <a:lnTo>
                    <a:pt x="2752" y="9354"/>
                  </a:lnTo>
                  <a:lnTo>
                    <a:pt x="2789" y="9281"/>
                  </a:lnTo>
                  <a:lnTo>
                    <a:pt x="2789" y="9207"/>
                  </a:lnTo>
                  <a:lnTo>
                    <a:pt x="2715" y="9024"/>
                  </a:lnTo>
                  <a:lnTo>
                    <a:pt x="2605" y="8841"/>
                  </a:lnTo>
                  <a:lnTo>
                    <a:pt x="2495" y="8694"/>
                  </a:lnTo>
                  <a:lnTo>
                    <a:pt x="2349" y="8510"/>
                  </a:lnTo>
                  <a:lnTo>
                    <a:pt x="2055" y="8254"/>
                  </a:lnTo>
                  <a:lnTo>
                    <a:pt x="1725" y="7960"/>
                  </a:lnTo>
                  <a:lnTo>
                    <a:pt x="1505" y="7813"/>
                  </a:lnTo>
                  <a:lnTo>
                    <a:pt x="1285" y="7630"/>
                  </a:lnTo>
                  <a:lnTo>
                    <a:pt x="1175" y="7447"/>
                  </a:lnTo>
                  <a:lnTo>
                    <a:pt x="991" y="7300"/>
                  </a:lnTo>
                  <a:lnTo>
                    <a:pt x="771" y="7153"/>
                  </a:lnTo>
                  <a:lnTo>
                    <a:pt x="551" y="7117"/>
                  </a:lnTo>
                  <a:lnTo>
                    <a:pt x="661" y="6566"/>
                  </a:lnTo>
                  <a:lnTo>
                    <a:pt x="771" y="6089"/>
                  </a:lnTo>
                  <a:lnTo>
                    <a:pt x="808" y="6016"/>
                  </a:lnTo>
                  <a:lnTo>
                    <a:pt x="955" y="5943"/>
                  </a:lnTo>
                  <a:lnTo>
                    <a:pt x="1101" y="5906"/>
                  </a:lnTo>
                  <a:lnTo>
                    <a:pt x="1248" y="5906"/>
                  </a:lnTo>
                  <a:lnTo>
                    <a:pt x="1395" y="5943"/>
                  </a:lnTo>
                  <a:lnTo>
                    <a:pt x="1505" y="6016"/>
                  </a:lnTo>
                  <a:lnTo>
                    <a:pt x="1615" y="6126"/>
                  </a:lnTo>
                  <a:lnTo>
                    <a:pt x="1652" y="6236"/>
                  </a:lnTo>
                  <a:lnTo>
                    <a:pt x="1652" y="6420"/>
                  </a:lnTo>
                  <a:lnTo>
                    <a:pt x="1652" y="6530"/>
                  </a:lnTo>
                  <a:lnTo>
                    <a:pt x="1688" y="6566"/>
                  </a:lnTo>
                  <a:lnTo>
                    <a:pt x="1725" y="6566"/>
                  </a:lnTo>
                  <a:lnTo>
                    <a:pt x="1945" y="6676"/>
                  </a:lnTo>
                  <a:lnTo>
                    <a:pt x="2128" y="6786"/>
                  </a:lnTo>
                  <a:lnTo>
                    <a:pt x="2275" y="6970"/>
                  </a:lnTo>
                  <a:lnTo>
                    <a:pt x="2385" y="7153"/>
                  </a:lnTo>
                  <a:lnTo>
                    <a:pt x="2459" y="7227"/>
                  </a:lnTo>
                  <a:lnTo>
                    <a:pt x="2532" y="7227"/>
                  </a:lnTo>
                  <a:lnTo>
                    <a:pt x="2605" y="7190"/>
                  </a:lnTo>
                  <a:lnTo>
                    <a:pt x="2642" y="7080"/>
                  </a:lnTo>
                  <a:lnTo>
                    <a:pt x="2532" y="5943"/>
                  </a:lnTo>
                  <a:lnTo>
                    <a:pt x="2752" y="5906"/>
                  </a:lnTo>
                  <a:lnTo>
                    <a:pt x="3009" y="5796"/>
                  </a:lnTo>
                  <a:lnTo>
                    <a:pt x="3229" y="5723"/>
                  </a:lnTo>
                  <a:lnTo>
                    <a:pt x="3449" y="5686"/>
                  </a:lnTo>
                  <a:lnTo>
                    <a:pt x="3669" y="5649"/>
                  </a:lnTo>
                  <a:lnTo>
                    <a:pt x="3889" y="5686"/>
                  </a:lnTo>
                  <a:lnTo>
                    <a:pt x="4293" y="5723"/>
                  </a:lnTo>
                  <a:lnTo>
                    <a:pt x="5100" y="5723"/>
                  </a:lnTo>
                  <a:lnTo>
                    <a:pt x="5283" y="5649"/>
                  </a:lnTo>
                  <a:lnTo>
                    <a:pt x="5503" y="5576"/>
                  </a:lnTo>
                  <a:lnTo>
                    <a:pt x="5577" y="5539"/>
                  </a:lnTo>
                  <a:lnTo>
                    <a:pt x="5613" y="5466"/>
                  </a:lnTo>
                  <a:lnTo>
                    <a:pt x="5613" y="5356"/>
                  </a:lnTo>
                  <a:lnTo>
                    <a:pt x="5577" y="5282"/>
                  </a:lnTo>
                  <a:lnTo>
                    <a:pt x="5246" y="4916"/>
                  </a:lnTo>
                  <a:lnTo>
                    <a:pt x="4880" y="4549"/>
                  </a:lnTo>
                  <a:lnTo>
                    <a:pt x="4696" y="4365"/>
                  </a:lnTo>
                  <a:lnTo>
                    <a:pt x="4513" y="4219"/>
                  </a:lnTo>
                  <a:lnTo>
                    <a:pt x="4293" y="4109"/>
                  </a:lnTo>
                  <a:lnTo>
                    <a:pt x="4036" y="3999"/>
                  </a:lnTo>
                  <a:lnTo>
                    <a:pt x="3999" y="3889"/>
                  </a:lnTo>
                  <a:lnTo>
                    <a:pt x="3963" y="3815"/>
                  </a:lnTo>
                  <a:lnTo>
                    <a:pt x="3852" y="3742"/>
                  </a:lnTo>
                  <a:lnTo>
                    <a:pt x="3742" y="3668"/>
                  </a:lnTo>
                  <a:lnTo>
                    <a:pt x="3376" y="3522"/>
                  </a:lnTo>
                  <a:lnTo>
                    <a:pt x="3192" y="3448"/>
                  </a:lnTo>
                  <a:lnTo>
                    <a:pt x="2972" y="3412"/>
                  </a:lnTo>
                  <a:lnTo>
                    <a:pt x="3412" y="3228"/>
                  </a:lnTo>
                  <a:lnTo>
                    <a:pt x="3816" y="3045"/>
                  </a:lnTo>
                  <a:lnTo>
                    <a:pt x="4256" y="2935"/>
                  </a:lnTo>
                  <a:lnTo>
                    <a:pt x="4696" y="2861"/>
                  </a:lnTo>
                  <a:lnTo>
                    <a:pt x="5136" y="2788"/>
                  </a:lnTo>
                  <a:lnTo>
                    <a:pt x="6494" y="2788"/>
                  </a:lnTo>
                  <a:lnTo>
                    <a:pt x="6567" y="2751"/>
                  </a:lnTo>
                  <a:lnTo>
                    <a:pt x="6567" y="2678"/>
                  </a:lnTo>
                  <a:close/>
                  <a:moveTo>
                    <a:pt x="5100" y="15590"/>
                  </a:moveTo>
                  <a:lnTo>
                    <a:pt x="5246" y="15627"/>
                  </a:lnTo>
                  <a:lnTo>
                    <a:pt x="5503" y="15700"/>
                  </a:lnTo>
                  <a:lnTo>
                    <a:pt x="5393" y="15737"/>
                  </a:lnTo>
                  <a:lnTo>
                    <a:pt x="5320" y="15810"/>
                  </a:lnTo>
                  <a:lnTo>
                    <a:pt x="5246" y="15920"/>
                  </a:lnTo>
                  <a:lnTo>
                    <a:pt x="5246" y="16030"/>
                  </a:lnTo>
                  <a:lnTo>
                    <a:pt x="5210" y="16177"/>
                  </a:lnTo>
                  <a:lnTo>
                    <a:pt x="5246" y="16360"/>
                  </a:lnTo>
                  <a:lnTo>
                    <a:pt x="5246" y="16434"/>
                  </a:lnTo>
                  <a:lnTo>
                    <a:pt x="5283" y="16507"/>
                  </a:lnTo>
                  <a:lnTo>
                    <a:pt x="5356" y="16580"/>
                  </a:lnTo>
                  <a:lnTo>
                    <a:pt x="5430" y="16617"/>
                  </a:lnTo>
                  <a:lnTo>
                    <a:pt x="5540" y="16617"/>
                  </a:lnTo>
                  <a:lnTo>
                    <a:pt x="5870" y="16947"/>
                  </a:lnTo>
                  <a:lnTo>
                    <a:pt x="6237" y="17167"/>
                  </a:lnTo>
                  <a:lnTo>
                    <a:pt x="6567" y="17351"/>
                  </a:lnTo>
                  <a:lnTo>
                    <a:pt x="6750" y="17424"/>
                  </a:lnTo>
                  <a:lnTo>
                    <a:pt x="3449" y="17387"/>
                  </a:lnTo>
                  <a:lnTo>
                    <a:pt x="3596" y="17314"/>
                  </a:lnTo>
                  <a:lnTo>
                    <a:pt x="3926" y="17167"/>
                  </a:lnTo>
                  <a:lnTo>
                    <a:pt x="4256" y="16984"/>
                  </a:lnTo>
                  <a:lnTo>
                    <a:pt x="4476" y="16837"/>
                  </a:lnTo>
                  <a:lnTo>
                    <a:pt x="4696" y="16654"/>
                  </a:lnTo>
                  <a:lnTo>
                    <a:pt x="4770" y="16690"/>
                  </a:lnTo>
                  <a:lnTo>
                    <a:pt x="4880" y="16690"/>
                  </a:lnTo>
                  <a:lnTo>
                    <a:pt x="4953" y="16654"/>
                  </a:lnTo>
                  <a:lnTo>
                    <a:pt x="5026" y="16580"/>
                  </a:lnTo>
                  <a:lnTo>
                    <a:pt x="5136" y="16397"/>
                  </a:lnTo>
                  <a:lnTo>
                    <a:pt x="5210" y="16214"/>
                  </a:lnTo>
                  <a:lnTo>
                    <a:pt x="5173" y="16103"/>
                  </a:lnTo>
                  <a:lnTo>
                    <a:pt x="5100" y="16030"/>
                  </a:lnTo>
                  <a:lnTo>
                    <a:pt x="5063" y="15993"/>
                  </a:lnTo>
                  <a:lnTo>
                    <a:pt x="5100" y="15773"/>
                  </a:lnTo>
                  <a:lnTo>
                    <a:pt x="5100" y="15590"/>
                  </a:lnTo>
                  <a:close/>
                  <a:moveTo>
                    <a:pt x="9795" y="0"/>
                  </a:moveTo>
                  <a:lnTo>
                    <a:pt x="9648" y="74"/>
                  </a:lnTo>
                  <a:lnTo>
                    <a:pt x="9391" y="110"/>
                  </a:lnTo>
                  <a:lnTo>
                    <a:pt x="9171" y="220"/>
                  </a:lnTo>
                  <a:lnTo>
                    <a:pt x="9061" y="294"/>
                  </a:lnTo>
                  <a:lnTo>
                    <a:pt x="8988" y="404"/>
                  </a:lnTo>
                  <a:lnTo>
                    <a:pt x="8951" y="514"/>
                  </a:lnTo>
                  <a:lnTo>
                    <a:pt x="8915" y="661"/>
                  </a:lnTo>
                  <a:lnTo>
                    <a:pt x="8915" y="771"/>
                  </a:lnTo>
                  <a:lnTo>
                    <a:pt x="8915" y="881"/>
                  </a:lnTo>
                  <a:lnTo>
                    <a:pt x="8988" y="1027"/>
                  </a:lnTo>
                  <a:lnTo>
                    <a:pt x="9025" y="1137"/>
                  </a:lnTo>
                  <a:lnTo>
                    <a:pt x="8254" y="2348"/>
                  </a:lnTo>
                  <a:lnTo>
                    <a:pt x="7631" y="2201"/>
                  </a:lnTo>
                  <a:lnTo>
                    <a:pt x="7007" y="2165"/>
                  </a:lnTo>
                  <a:lnTo>
                    <a:pt x="6384" y="2165"/>
                  </a:lnTo>
                  <a:lnTo>
                    <a:pt x="5797" y="2238"/>
                  </a:lnTo>
                  <a:lnTo>
                    <a:pt x="5650" y="2275"/>
                  </a:lnTo>
                  <a:lnTo>
                    <a:pt x="5577" y="2385"/>
                  </a:lnTo>
                  <a:lnTo>
                    <a:pt x="5100" y="2348"/>
                  </a:lnTo>
                  <a:lnTo>
                    <a:pt x="4623" y="2421"/>
                  </a:lnTo>
                  <a:lnTo>
                    <a:pt x="4109" y="2495"/>
                  </a:lnTo>
                  <a:lnTo>
                    <a:pt x="3632" y="2641"/>
                  </a:lnTo>
                  <a:lnTo>
                    <a:pt x="3192" y="2825"/>
                  </a:lnTo>
                  <a:lnTo>
                    <a:pt x="2715" y="3045"/>
                  </a:lnTo>
                  <a:lnTo>
                    <a:pt x="2312" y="3302"/>
                  </a:lnTo>
                  <a:lnTo>
                    <a:pt x="1945" y="3558"/>
                  </a:lnTo>
                  <a:lnTo>
                    <a:pt x="1505" y="3925"/>
                  </a:lnTo>
                  <a:lnTo>
                    <a:pt x="1138" y="4365"/>
                  </a:lnTo>
                  <a:lnTo>
                    <a:pt x="808" y="4806"/>
                  </a:lnTo>
                  <a:lnTo>
                    <a:pt x="551" y="5282"/>
                  </a:lnTo>
                  <a:lnTo>
                    <a:pt x="331" y="5796"/>
                  </a:lnTo>
                  <a:lnTo>
                    <a:pt x="184" y="6346"/>
                  </a:lnTo>
                  <a:lnTo>
                    <a:pt x="74" y="6896"/>
                  </a:lnTo>
                  <a:lnTo>
                    <a:pt x="1" y="7447"/>
                  </a:lnTo>
                  <a:lnTo>
                    <a:pt x="1" y="7997"/>
                  </a:lnTo>
                  <a:lnTo>
                    <a:pt x="38" y="8547"/>
                  </a:lnTo>
                  <a:lnTo>
                    <a:pt x="148" y="9097"/>
                  </a:lnTo>
                  <a:lnTo>
                    <a:pt x="294" y="9648"/>
                  </a:lnTo>
                  <a:lnTo>
                    <a:pt x="478" y="10161"/>
                  </a:lnTo>
                  <a:lnTo>
                    <a:pt x="698" y="10638"/>
                  </a:lnTo>
                  <a:lnTo>
                    <a:pt x="991" y="11115"/>
                  </a:lnTo>
                  <a:lnTo>
                    <a:pt x="1358" y="11555"/>
                  </a:lnTo>
                  <a:lnTo>
                    <a:pt x="1725" y="11958"/>
                  </a:lnTo>
                  <a:lnTo>
                    <a:pt x="2165" y="12325"/>
                  </a:lnTo>
                  <a:lnTo>
                    <a:pt x="2679" y="12655"/>
                  </a:lnTo>
                  <a:lnTo>
                    <a:pt x="3156" y="12912"/>
                  </a:lnTo>
                  <a:lnTo>
                    <a:pt x="3706" y="13132"/>
                  </a:lnTo>
                  <a:lnTo>
                    <a:pt x="4256" y="13279"/>
                  </a:lnTo>
                  <a:lnTo>
                    <a:pt x="4806" y="13389"/>
                  </a:lnTo>
                  <a:lnTo>
                    <a:pt x="5393" y="13462"/>
                  </a:lnTo>
                  <a:lnTo>
                    <a:pt x="5943" y="13462"/>
                  </a:lnTo>
                  <a:lnTo>
                    <a:pt x="6494" y="13426"/>
                  </a:lnTo>
                  <a:lnTo>
                    <a:pt x="7044" y="13352"/>
                  </a:lnTo>
                  <a:lnTo>
                    <a:pt x="7594" y="13206"/>
                  </a:lnTo>
                  <a:lnTo>
                    <a:pt x="8108" y="13022"/>
                  </a:lnTo>
                  <a:lnTo>
                    <a:pt x="8621" y="12802"/>
                  </a:lnTo>
                  <a:lnTo>
                    <a:pt x="9098" y="12509"/>
                  </a:lnTo>
                  <a:lnTo>
                    <a:pt x="9538" y="12215"/>
                  </a:lnTo>
                  <a:lnTo>
                    <a:pt x="10052" y="11775"/>
                  </a:lnTo>
                  <a:lnTo>
                    <a:pt x="10492" y="11262"/>
                  </a:lnTo>
                  <a:lnTo>
                    <a:pt x="10932" y="10711"/>
                  </a:lnTo>
                  <a:lnTo>
                    <a:pt x="11299" y="10161"/>
                  </a:lnTo>
                  <a:lnTo>
                    <a:pt x="11629" y="9538"/>
                  </a:lnTo>
                  <a:lnTo>
                    <a:pt x="11886" y="8914"/>
                  </a:lnTo>
                  <a:lnTo>
                    <a:pt x="12106" y="8290"/>
                  </a:lnTo>
                  <a:lnTo>
                    <a:pt x="12179" y="7924"/>
                  </a:lnTo>
                  <a:lnTo>
                    <a:pt x="12216" y="7593"/>
                  </a:lnTo>
                  <a:lnTo>
                    <a:pt x="12253" y="7080"/>
                  </a:lnTo>
                  <a:lnTo>
                    <a:pt x="12216" y="6603"/>
                  </a:lnTo>
                  <a:lnTo>
                    <a:pt x="12106" y="6126"/>
                  </a:lnTo>
                  <a:lnTo>
                    <a:pt x="11922" y="5649"/>
                  </a:lnTo>
                  <a:lnTo>
                    <a:pt x="11739" y="5172"/>
                  </a:lnTo>
                  <a:lnTo>
                    <a:pt x="11482" y="4732"/>
                  </a:lnTo>
                  <a:lnTo>
                    <a:pt x="11189" y="4329"/>
                  </a:lnTo>
                  <a:lnTo>
                    <a:pt x="10859" y="3962"/>
                  </a:lnTo>
                  <a:lnTo>
                    <a:pt x="10822" y="3852"/>
                  </a:lnTo>
                  <a:lnTo>
                    <a:pt x="10712" y="3815"/>
                  </a:lnTo>
                  <a:lnTo>
                    <a:pt x="10272" y="3375"/>
                  </a:lnTo>
                  <a:lnTo>
                    <a:pt x="10162" y="3302"/>
                  </a:lnTo>
                  <a:lnTo>
                    <a:pt x="9832" y="3082"/>
                  </a:lnTo>
                  <a:lnTo>
                    <a:pt x="9501" y="2861"/>
                  </a:lnTo>
                  <a:lnTo>
                    <a:pt x="9135" y="2678"/>
                  </a:lnTo>
                  <a:lnTo>
                    <a:pt x="8768" y="2531"/>
                  </a:lnTo>
                  <a:lnTo>
                    <a:pt x="8804" y="2458"/>
                  </a:lnTo>
                  <a:lnTo>
                    <a:pt x="8841" y="2421"/>
                  </a:lnTo>
                  <a:lnTo>
                    <a:pt x="8804" y="2348"/>
                  </a:lnTo>
                  <a:lnTo>
                    <a:pt x="9171" y="1871"/>
                  </a:lnTo>
                  <a:lnTo>
                    <a:pt x="9501" y="1394"/>
                  </a:lnTo>
                  <a:lnTo>
                    <a:pt x="9758" y="1394"/>
                  </a:lnTo>
                  <a:lnTo>
                    <a:pt x="9868" y="1358"/>
                  </a:lnTo>
                  <a:lnTo>
                    <a:pt x="9978" y="1284"/>
                  </a:lnTo>
                  <a:lnTo>
                    <a:pt x="10052" y="1211"/>
                  </a:lnTo>
                  <a:lnTo>
                    <a:pt x="10602" y="1468"/>
                  </a:lnTo>
                  <a:lnTo>
                    <a:pt x="11079" y="1798"/>
                  </a:lnTo>
                  <a:lnTo>
                    <a:pt x="11556" y="2128"/>
                  </a:lnTo>
                  <a:lnTo>
                    <a:pt x="11996" y="2531"/>
                  </a:lnTo>
                  <a:lnTo>
                    <a:pt x="12399" y="2972"/>
                  </a:lnTo>
                  <a:lnTo>
                    <a:pt x="12766" y="3412"/>
                  </a:lnTo>
                  <a:lnTo>
                    <a:pt x="13060" y="3925"/>
                  </a:lnTo>
                  <a:lnTo>
                    <a:pt x="13353" y="4439"/>
                  </a:lnTo>
                  <a:lnTo>
                    <a:pt x="13573" y="4989"/>
                  </a:lnTo>
                  <a:lnTo>
                    <a:pt x="13757" y="5539"/>
                  </a:lnTo>
                  <a:lnTo>
                    <a:pt x="13903" y="6126"/>
                  </a:lnTo>
                  <a:lnTo>
                    <a:pt x="14013" y="6713"/>
                  </a:lnTo>
                  <a:lnTo>
                    <a:pt x="14087" y="7300"/>
                  </a:lnTo>
                  <a:lnTo>
                    <a:pt x="14087" y="7887"/>
                  </a:lnTo>
                  <a:lnTo>
                    <a:pt x="14087" y="8510"/>
                  </a:lnTo>
                  <a:lnTo>
                    <a:pt x="14013" y="9097"/>
                  </a:lnTo>
                  <a:lnTo>
                    <a:pt x="13867" y="9758"/>
                  </a:lnTo>
                  <a:lnTo>
                    <a:pt x="13720" y="10381"/>
                  </a:lnTo>
                  <a:lnTo>
                    <a:pt x="13463" y="11005"/>
                  </a:lnTo>
                  <a:lnTo>
                    <a:pt x="13206" y="11592"/>
                  </a:lnTo>
                  <a:lnTo>
                    <a:pt x="12876" y="12179"/>
                  </a:lnTo>
                  <a:lnTo>
                    <a:pt x="12473" y="12692"/>
                  </a:lnTo>
                  <a:lnTo>
                    <a:pt x="12069" y="13206"/>
                  </a:lnTo>
                  <a:lnTo>
                    <a:pt x="11592" y="13683"/>
                  </a:lnTo>
                  <a:lnTo>
                    <a:pt x="11079" y="14049"/>
                  </a:lnTo>
                  <a:lnTo>
                    <a:pt x="10565" y="14416"/>
                  </a:lnTo>
                  <a:lnTo>
                    <a:pt x="9978" y="14710"/>
                  </a:lnTo>
                  <a:lnTo>
                    <a:pt x="9391" y="14966"/>
                  </a:lnTo>
                  <a:lnTo>
                    <a:pt x="8804" y="15150"/>
                  </a:lnTo>
                  <a:lnTo>
                    <a:pt x="8181" y="15260"/>
                  </a:lnTo>
                  <a:lnTo>
                    <a:pt x="7557" y="15333"/>
                  </a:lnTo>
                  <a:lnTo>
                    <a:pt x="6897" y="15370"/>
                  </a:lnTo>
                  <a:lnTo>
                    <a:pt x="6420" y="15333"/>
                  </a:lnTo>
                  <a:lnTo>
                    <a:pt x="5943" y="15296"/>
                  </a:lnTo>
                  <a:lnTo>
                    <a:pt x="5466" y="15186"/>
                  </a:lnTo>
                  <a:lnTo>
                    <a:pt x="5026" y="15076"/>
                  </a:lnTo>
                  <a:lnTo>
                    <a:pt x="4549" y="14893"/>
                  </a:lnTo>
                  <a:lnTo>
                    <a:pt x="4109" y="14673"/>
                  </a:lnTo>
                  <a:lnTo>
                    <a:pt x="3632" y="14453"/>
                  </a:lnTo>
                  <a:lnTo>
                    <a:pt x="3669" y="14416"/>
                  </a:lnTo>
                  <a:lnTo>
                    <a:pt x="3706" y="14343"/>
                  </a:lnTo>
                  <a:lnTo>
                    <a:pt x="3706" y="14269"/>
                  </a:lnTo>
                  <a:lnTo>
                    <a:pt x="3706" y="14196"/>
                  </a:lnTo>
                  <a:lnTo>
                    <a:pt x="3669" y="14123"/>
                  </a:lnTo>
                  <a:lnTo>
                    <a:pt x="3522" y="14013"/>
                  </a:lnTo>
                  <a:lnTo>
                    <a:pt x="3376" y="13939"/>
                  </a:lnTo>
                  <a:lnTo>
                    <a:pt x="3229" y="13903"/>
                  </a:lnTo>
                  <a:lnTo>
                    <a:pt x="3009" y="13903"/>
                  </a:lnTo>
                  <a:lnTo>
                    <a:pt x="2899" y="13939"/>
                  </a:lnTo>
                  <a:lnTo>
                    <a:pt x="2752" y="14013"/>
                  </a:lnTo>
                  <a:lnTo>
                    <a:pt x="2642" y="14123"/>
                  </a:lnTo>
                  <a:lnTo>
                    <a:pt x="2605" y="14269"/>
                  </a:lnTo>
                  <a:lnTo>
                    <a:pt x="2605" y="14416"/>
                  </a:lnTo>
                  <a:lnTo>
                    <a:pt x="2642" y="14563"/>
                  </a:lnTo>
                  <a:lnTo>
                    <a:pt x="2715" y="14710"/>
                  </a:lnTo>
                  <a:lnTo>
                    <a:pt x="2825" y="14820"/>
                  </a:lnTo>
                  <a:lnTo>
                    <a:pt x="2972" y="14856"/>
                  </a:lnTo>
                  <a:lnTo>
                    <a:pt x="3119" y="14893"/>
                  </a:lnTo>
                  <a:lnTo>
                    <a:pt x="3266" y="14856"/>
                  </a:lnTo>
                  <a:lnTo>
                    <a:pt x="3376" y="14746"/>
                  </a:lnTo>
                  <a:lnTo>
                    <a:pt x="3522" y="14856"/>
                  </a:lnTo>
                  <a:lnTo>
                    <a:pt x="4036" y="15150"/>
                  </a:lnTo>
                  <a:lnTo>
                    <a:pt x="4439" y="15333"/>
                  </a:lnTo>
                  <a:lnTo>
                    <a:pt x="4806" y="15480"/>
                  </a:lnTo>
                  <a:lnTo>
                    <a:pt x="4770" y="15553"/>
                  </a:lnTo>
                  <a:lnTo>
                    <a:pt x="4733" y="15590"/>
                  </a:lnTo>
                  <a:lnTo>
                    <a:pt x="4659" y="15810"/>
                  </a:lnTo>
                  <a:lnTo>
                    <a:pt x="4623" y="16030"/>
                  </a:lnTo>
                  <a:lnTo>
                    <a:pt x="4586" y="16470"/>
                  </a:lnTo>
                  <a:lnTo>
                    <a:pt x="3963" y="16654"/>
                  </a:lnTo>
                  <a:lnTo>
                    <a:pt x="3376" y="16910"/>
                  </a:lnTo>
                  <a:lnTo>
                    <a:pt x="2752" y="17167"/>
                  </a:lnTo>
                  <a:lnTo>
                    <a:pt x="2128" y="17387"/>
                  </a:lnTo>
                  <a:lnTo>
                    <a:pt x="2055" y="17424"/>
                  </a:lnTo>
                  <a:lnTo>
                    <a:pt x="2018" y="17497"/>
                  </a:lnTo>
                  <a:lnTo>
                    <a:pt x="1982" y="17571"/>
                  </a:lnTo>
                  <a:lnTo>
                    <a:pt x="1982" y="17644"/>
                  </a:lnTo>
                  <a:lnTo>
                    <a:pt x="2018" y="17717"/>
                  </a:lnTo>
                  <a:lnTo>
                    <a:pt x="2055" y="17791"/>
                  </a:lnTo>
                  <a:lnTo>
                    <a:pt x="2128" y="17828"/>
                  </a:lnTo>
                  <a:lnTo>
                    <a:pt x="2202" y="17864"/>
                  </a:lnTo>
                  <a:lnTo>
                    <a:pt x="8401" y="17901"/>
                  </a:lnTo>
                  <a:lnTo>
                    <a:pt x="8474" y="17901"/>
                  </a:lnTo>
                  <a:lnTo>
                    <a:pt x="8548" y="17864"/>
                  </a:lnTo>
                  <a:lnTo>
                    <a:pt x="8621" y="17791"/>
                  </a:lnTo>
                  <a:lnTo>
                    <a:pt x="8621" y="17717"/>
                  </a:lnTo>
                  <a:lnTo>
                    <a:pt x="8621" y="17644"/>
                  </a:lnTo>
                  <a:lnTo>
                    <a:pt x="8621" y="17571"/>
                  </a:lnTo>
                  <a:lnTo>
                    <a:pt x="8584" y="17497"/>
                  </a:lnTo>
                  <a:lnTo>
                    <a:pt x="8474" y="17424"/>
                  </a:lnTo>
                  <a:lnTo>
                    <a:pt x="8108" y="17277"/>
                  </a:lnTo>
                  <a:lnTo>
                    <a:pt x="7667" y="17167"/>
                  </a:lnTo>
                  <a:lnTo>
                    <a:pt x="7264" y="17057"/>
                  </a:lnTo>
                  <a:lnTo>
                    <a:pt x="6860" y="16947"/>
                  </a:lnTo>
                  <a:lnTo>
                    <a:pt x="6494" y="16764"/>
                  </a:lnTo>
                  <a:lnTo>
                    <a:pt x="6163" y="16544"/>
                  </a:lnTo>
                  <a:lnTo>
                    <a:pt x="5907" y="16324"/>
                  </a:lnTo>
                  <a:lnTo>
                    <a:pt x="5797" y="16214"/>
                  </a:lnTo>
                  <a:lnTo>
                    <a:pt x="5650" y="16140"/>
                  </a:lnTo>
                  <a:lnTo>
                    <a:pt x="5650" y="16103"/>
                  </a:lnTo>
                  <a:lnTo>
                    <a:pt x="5687" y="15920"/>
                  </a:lnTo>
                  <a:lnTo>
                    <a:pt x="5650" y="15737"/>
                  </a:lnTo>
                  <a:lnTo>
                    <a:pt x="6127" y="15810"/>
                  </a:lnTo>
                  <a:lnTo>
                    <a:pt x="6640" y="15847"/>
                  </a:lnTo>
                  <a:lnTo>
                    <a:pt x="7631" y="15847"/>
                  </a:lnTo>
                  <a:lnTo>
                    <a:pt x="8218" y="15773"/>
                  </a:lnTo>
                  <a:lnTo>
                    <a:pt x="8841" y="15627"/>
                  </a:lnTo>
                  <a:lnTo>
                    <a:pt x="9428" y="15480"/>
                  </a:lnTo>
                  <a:lnTo>
                    <a:pt x="10015" y="15260"/>
                  </a:lnTo>
                  <a:lnTo>
                    <a:pt x="10565" y="14966"/>
                  </a:lnTo>
                  <a:lnTo>
                    <a:pt x="11079" y="14673"/>
                  </a:lnTo>
                  <a:lnTo>
                    <a:pt x="11592" y="14306"/>
                  </a:lnTo>
                  <a:lnTo>
                    <a:pt x="12069" y="13903"/>
                  </a:lnTo>
                  <a:lnTo>
                    <a:pt x="12509" y="13462"/>
                  </a:lnTo>
                  <a:lnTo>
                    <a:pt x="12913" y="12986"/>
                  </a:lnTo>
                  <a:lnTo>
                    <a:pt x="13280" y="12472"/>
                  </a:lnTo>
                  <a:lnTo>
                    <a:pt x="13573" y="11922"/>
                  </a:lnTo>
                  <a:lnTo>
                    <a:pt x="13867" y="11372"/>
                  </a:lnTo>
                  <a:lnTo>
                    <a:pt x="14087" y="10785"/>
                  </a:lnTo>
                  <a:lnTo>
                    <a:pt x="14307" y="10198"/>
                  </a:lnTo>
                  <a:lnTo>
                    <a:pt x="14417" y="9574"/>
                  </a:lnTo>
                  <a:lnTo>
                    <a:pt x="14527" y="8951"/>
                  </a:lnTo>
                  <a:lnTo>
                    <a:pt x="14600" y="8327"/>
                  </a:lnTo>
                  <a:lnTo>
                    <a:pt x="14600" y="7703"/>
                  </a:lnTo>
                  <a:lnTo>
                    <a:pt x="14564" y="7080"/>
                  </a:lnTo>
                  <a:lnTo>
                    <a:pt x="14490" y="6456"/>
                  </a:lnTo>
                  <a:lnTo>
                    <a:pt x="14380" y="5833"/>
                  </a:lnTo>
                  <a:lnTo>
                    <a:pt x="14197" y="5209"/>
                  </a:lnTo>
                  <a:lnTo>
                    <a:pt x="13977" y="4622"/>
                  </a:lnTo>
                  <a:lnTo>
                    <a:pt x="13720" y="3999"/>
                  </a:lnTo>
                  <a:lnTo>
                    <a:pt x="13353" y="3412"/>
                  </a:lnTo>
                  <a:lnTo>
                    <a:pt x="12986" y="2861"/>
                  </a:lnTo>
                  <a:lnTo>
                    <a:pt x="12509" y="2311"/>
                  </a:lnTo>
                  <a:lnTo>
                    <a:pt x="12032" y="1834"/>
                  </a:lnTo>
                  <a:lnTo>
                    <a:pt x="11482" y="1394"/>
                  </a:lnTo>
                  <a:lnTo>
                    <a:pt x="10895" y="1027"/>
                  </a:lnTo>
                  <a:lnTo>
                    <a:pt x="10602" y="881"/>
                  </a:lnTo>
                  <a:lnTo>
                    <a:pt x="10272" y="734"/>
                  </a:lnTo>
                  <a:lnTo>
                    <a:pt x="10308" y="587"/>
                  </a:lnTo>
                  <a:lnTo>
                    <a:pt x="10308" y="441"/>
                  </a:lnTo>
                  <a:lnTo>
                    <a:pt x="10272" y="294"/>
                  </a:lnTo>
                  <a:lnTo>
                    <a:pt x="10198" y="147"/>
                  </a:lnTo>
                  <a:lnTo>
                    <a:pt x="10088" y="74"/>
                  </a:lnTo>
                  <a:lnTo>
                    <a:pt x="9942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7" name="Shape 367"/>
            <p:cNvSpPr/>
            <p:nvPr/>
          </p:nvSpPr>
          <p:spPr>
            <a:xfrm>
              <a:off x="6071400" y="1791425"/>
              <a:ext cx="402625" cy="375100"/>
            </a:xfrm>
            <a:custGeom>
              <a:avLst/>
              <a:gdLst/>
              <a:ahLst/>
              <a:cxnLst/>
              <a:rect l="0" t="0" r="0" b="0"/>
              <a:pathLst>
                <a:path w="16105" h="15004" extrusionOk="0">
                  <a:moveTo>
                    <a:pt x="13170" y="587"/>
                  </a:moveTo>
                  <a:lnTo>
                    <a:pt x="13206" y="624"/>
                  </a:lnTo>
                  <a:lnTo>
                    <a:pt x="13280" y="661"/>
                  </a:lnTo>
                  <a:lnTo>
                    <a:pt x="13353" y="697"/>
                  </a:lnTo>
                  <a:lnTo>
                    <a:pt x="13610" y="771"/>
                  </a:lnTo>
                  <a:lnTo>
                    <a:pt x="13830" y="844"/>
                  </a:lnTo>
                  <a:lnTo>
                    <a:pt x="14013" y="954"/>
                  </a:lnTo>
                  <a:lnTo>
                    <a:pt x="14160" y="1174"/>
                  </a:lnTo>
                  <a:lnTo>
                    <a:pt x="14307" y="1394"/>
                  </a:lnTo>
                  <a:lnTo>
                    <a:pt x="14343" y="1651"/>
                  </a:lnTo>
                  <a:lnTo>
                    <a:pt x="14307" y="1908"/>
                  </a:lnTo>
                  <a:lnTo>
                    <a:pt x="14233" y="2128"/>
                  </a:lnTo>
                  <a:lnTo>
                    <a:pt x="14087" y="2348"/>
                  </a:lnTo>
                  <a:lnTo>
                    <a:pt x="13903" y="2531"/>
                  </a:lnTo>
                  <a:lnTo>
                    <a:pt x="13683" y="2678"/>
                  </a:lnTo>
                  <a:lnTo>
                    <a:pt x="13463" y="2788"/>
                  </a:lnTo>
                  <a:lnTo>
                    <a:pt x="13170" y="2825"/>
                  </a:lnTo>
                  <a:lnTo>
                    <a:pt x="12840" y="2788"/>
                  </a:lnTo>
                  <a:lnTo>
                    <a:pt x="12656" y="2751"/>
                  </a:lnTo>
                  <a:lnTo>
                    <a:pt x="12546" y="2715"/>
                  </a:lnTo>
                  <a:lnTo>
                    <a:pt x="12436" y="2641"/>
                  </a:lnTo>
                  <a:lnTo>
                    <a:pt x="12363" y="2495"/>
                  </a:lnTo>
                  <a:lnTo>
                    <a:pt x="12289" y="2495"/>
                  </a:lnTo>
                  <a:lnTo>
                    <a:pt x="12253" y="2275"/>
                  </a:lnTo>
                  <a:lnTo>
                    <a:pt x="12253" y="2054"/>
                  </a:lnTo>
                  <a:lnTo>
                    <a:pt x="12253" y="1871"/>
                  </a:lnTo>
                  <a:lnTo>
                    <a:pt x="12289" y="1724"/>
                  </a:lnTo>
                  <a:lnTo>
                    <a:pt x="12399" y="1394"/>
                  </a:lnTo>
                  <a:lnTo>
                    <a:pt x="12583" y="1064"/>
                  </a:lnTo>
                  <a:lnTo>
                    <a:pt x="12840" y="807"/>
                  </a:lnTo>
                  <a:lnTo>
                    <a:pt x="12986" y="697"/>
                  </a:lnTo>
                  <a:lnTo>
                    <a:pt x="13170" y="587"/>
                  </a:lnTo>
                  <a:close/>
                  <a:moveTo>
                    <a:pt x="9061" y="3338"/>
                  </a:moveTo>
                  <a:lnTo>
                    <a:pt x="9245" y="3412"/>
                  </a:lnTo>
                  <a:lnTo>
                    <a:pt x="9245" y="3448"/>
                  </a:lnTo>
                  <a:lnTo>
                    <a:pt x="9171" y="3632"/>
                  </a:lnTo>
                  <a:lnTo>
                    <a:pt x="9171" y="3668"/>
                  </a:lnTo>
                  <a:lnTo>
                    <a:pt x="9135" y="3632"/>
                  </a:lnTo>
                  <a:lnTo>
                    <a:pt x="9061" y="3522"/>
                  </a:lnTo>
                  <a:lnTo>
                    <a:pt x="8988" y="3448"/>
                  </a:lnTo>
                  <a:lnTo>
                    <a:pt x="8988" y="3412"/>
                  </a:lnTo>
                  <a:lnTo>
                    <a:pt x="8988" y="3375"/>
                  </a:lnTo>
                  <a:lnTo>
                    <a:pt x="9061" y="3338"/>
                  </a:lnTo>
                  <a:close/>
                  <a:moveTo>
                    <a:pt x="14123" y="440"/>
                  </a:moveTo>
                  <a:lnTo>
                    <a:pt x="14233" y="477"/>
                  </a:lnTo>
                  <a:lnTo>
                    <a:pt x="14307" y="587"/>
                  </a:lnTo>
                  <a:lnTo>
                    <a:pt x="14417" y="661"/>
                  </a:lnTo>
                  <a:lnTo>
                    <a:pt x="14454" y="807"/>
                  </a:lnTo>
                  <a:lnTo>
                    <a:pt x="14527" y="807"/>
                  </a:lnTo>
                  <a:lnTo>
                    <a:pt x="14490" y="624"/>
                  </a:lnTo>
                  <a:lnTo>
                    <a:pt x="14454" y="477"/>
                  </a:lnTo>
                  <a:lnTo>
                    <a:pt x="14600" y="551"/>
                  </a:lnTo>
                  <a:lnTo>
                    <a:pt x="14784" y="624"/>
                  </a:lnTo>
                  <a:lnTo>
                    <a:pt x="14967" y="771"/>
                  </a:lnTo>
                  <a:lnTo>
                    <a:pt x="15114" y="881"/>
                  </a:lnTo>
                  <a:lnTo>
                    <a:pt x="15224" y="1064"/>
                  </a:lnTo>
                  <a:lnTo>
                    <a:pt x="15334" y="1211"/>
                  </a:lnTo>
                  <a:lnTo>
                    <a:pt x="15444" y="1578"/>
                  </a:lnTo>
                  <a:lnTo>
                    <a:pt x="15554" y="1944"/>
                  </a:lnTo>
                  <a:lnTo>
                    <a:pt x="15627" y="2385"/>
                  </a:lnTo>
                  <a:lnTo>
                    <a:pt x="15664" y="2568"/>
                  </a:lnTo>
                  <a:lnTo>
                    <a:pt x="15627" y="2788"/>
                  </a:lnTo>
                  <a:lnTo>
                    <a:pt x="15591" y="2972"/>
                  </a:lnTo>
                  <a:lnTo>
                    <a:pt x="15481" y="3118"/>
                  </a:lnTo>
                  <a:lnTo>
                    <a:pt x="15187" y="3412"/>
                  </a:lnTo>
                  <a:lnTo>
                    <a:pt x="14930" y="3595"/>
                  </a:lnTo>
                  <a:lnTo>
                    <a:pt x="14600" y="3705"/>
                  </a:lnTo>
                  <a:lnTo>
                    <a:pt x="14270" y="3779"/>
                  </a:lnTo>
                  <a:lnTo>
                    <a:pt x="13940" y="3815"/>
                  </a:lnTo>
                  <a:lnTo>
                    <a:pt x="13720" y="3779"/>
                  </a:lnTo>
                  <a:lnTo>
                    <a:pt x="13500" y="3742"/>
                  </a:lnTo>
                  <a:lnTo>
                    <a:pt x="13316" y="3668"/>
                  </a:lnTo>
                  <a:lnTo>
                    <a:pt x="13133" y="3595"/>
                  </a:lnTo>
                  <a:lnTo>
                    <a:pt x="12950" y="3485"/>
                  </a:lnTo>
                  <a:lnTo>
                    <a:pt x="12803" y="3338"/>
                  </a:lnTo>
                  <a:lnTo>
                    <a:pt x="12656" y="3192"/>
                  </a:lnTo>
                  <a:lnTo>
                    <a:pt x="12546" y="3045"/>
                  </a:lnTo>
                  <a:lnTo>
                    <a:pt x="12840" y="3118"/>
                  </a:lnTo>
                  <a:lnTo>
                    <a:pt x="13133" y="3155"/>
                  </a:lnTo>
                  <a:lnTo>
                    <a:pt x="13426" y="3118"/>
                  </a:lnTo>
                  <a:lnTo>
                    <a:pt x="13720" y="3045"/>
                  </a:lnTo>
                  <a:lnTo>
                    <a:pt x="13977" y="2935"/>
                  </a:lnTo>
                  <a:lnTo>
                    <a:pt x="14233" y="2751"/>
                  </a:lnTo>
                  <a:lnTo>
                    <a:pt x="14417" y="2495"/>
                  </a:lnTo>
                  <a:lnTo>
                    <a:pt x="14600" y="2238"/>
                  </a:lnTo>
                  <a:lnTo>
                    <a:pt x="14674" y="1981"/>
                  </a:lnTo>
                  <a:lnTo>
                    <a:pt x="14710" y="1724"/>
                  </a:lnTo>
                  <a:lnTo>
                    <a:pt x="14674" y="1468"/>
                  </a:lnTo>
                  <a:lnTo>
                    <a:pt x="14600" y="1211"/>
                  </a:lnTo>
                  <a:lnTo>
                    <a:pt x="14490" y="991"/>
                  </a:lnTo>
                  <a:lnTo>
                    <a:pt x="14343" y="771"/>
                  </a:lnTo>
                  <a:lnTo>
                    <a:pt x="14160" y="587"/>
                  </a:lnTo>
                  <a:lnTo>
                    <a:pt x="13940" y="440"/>
                  </a:lnTo>
                  <a:close/>
                  <a:moveTo>
                    <a:pt x="13757" y="0"/>
                  </a:moveTo>
                  <a:lnTo>
                    <a:pt x="13610" y="74"/>
                  </a:lnTo>
                  <a:lnTo>
                    <a:pt x="13353" y="110"/>
                  </a:lnTo>
                  <a:lnTo>
                    <a:pt x="13133" y="147"/>
                  </a:lnTo>
                  <a:lnTo>
                    <a:pt x="12913" y="257"/>
                  </a:lnTo>
                  <a:lnTo>
                    <a:pt x="12729" y="404"/>
                  </a:lnTo>
                  <a:lnTo>
                    <a:pt x="12509" y="551"/>
                  </a:lnTo>
                  <a:lnTo>
                    <a:pt x="12363" y="734"/>
                  </a:lnTo>
                  <a:lnTo>
                    <a:pt x="12216" y="917"/>
                  </a:lnTo>
                  <a:lnTo>
                    <a:pt x="12069" y="1137"/>
                  </a:lnTo>
                  <a:lnTo>
                    <a:pt x="11996" y="1321"/>
                  </a:lnTo>
                  <a:lnTo>
                    <a:pt x="11922" y="1578"/>
                  </a:lnTo>
                  <a:lnTo>
                    <a:pt x="11849" y="1798"/>
                  </a:lnTo>
                  <a:lnTo>
                    <a:pt x="11849" y="2054"/>
                  </a:lnTo>
                  <a:lnTo>
                    <a:pt x="11849" y="2275"/>
                  </a:lnTo>
                  <a:lnTo>
                    <a:pt x="11886" y="2531"/>
                  </a:lnTo>
                  <a:lnTo>
                    <a:pt x="11959" y="2751"/>
                  </a:lnTo>
                  <a:lnTo>
                    <a:pt x="12033" y="2972"/>
                  </a:lnTo>
                  <a:lnTo>
                    <a:pt x="12143" y="3192"/>
                  </a:lnTo>
                  <a:lnTo>
                    <a:pt x="12253" y="3375"/>
                  </a:lnTo>
                  <a:lnTo>
                    <a:pt x="12399" y="3558"/>
                  </a:lnTo>
                  <a:lnTo>
                    <a:pt x="12583" y="3705"/>
                  </a:lnTo>
                  <a:lnTo>
                    <a:pt x="12766" y="3852"/>
                  </a:lnTo>
                  <a:lnTo>
                    <a:pt x="12986" y="3999"/>
                  </a:lnTo>
                  <a:lnTo>
                    <a:pt x="13206" y="4072"/>
                  </a:lnTo>
                  <a:lnTo>
                    <a:pt x="13426" y="4145"/>
                  </a:lnTo>
                  <a:lnTo>
                    <a:pt x="13683" y="4219"/>
                  </a:lnTo>
                  <a:lnTo>
                    <a:pt x="14123" y="4219"/>
                  </a:lnTo>
                  <a:lnTo>
                    <a:pt x="14564" y="4145"/>
                  </a:lnTo>
                  <a:lnTo>
                    <a:pt x="15004" y="3999"/>
                  </a:lnTo>
                  <a:lnTo>
                    <a:pt x="15371" y="3779"/>
                  </a:lnTo>
                  <a:lnTo>
                    <a:pt x="15591" y="3632"/>
                  </a:lnTo>
                  <a:lnTo>
                    <a:pt x="15737" y="3448"/>
                  </a:lnTo>
                  <a:lnTo>
                    <a:pt x="15884" y="3265"/>
                  </a:lnTo>
                  <a:lnTo>
                    <a:pt x="15994" y="3045"/>
                  </a:lnTo>
                  <a:lnTo>
                    <a:pt x="16067" y="2788"/>
                  </a:lnTo>
                  <a:lnTo>
                    <a:pt x="16104" y="2495"/>
                  </a:lnTo>
                  <a:lnTo>
                    <a:pt x="16067" y="2238"/>
                  </a:lnTo>
                  <a:lnTo>
                    <a:pt x="15994" y="1981"/>
                  </a:lnTo>
                  <a:lnTo>
                    <a:pt x="15884" y="1431"/>
                  </a:lnTo>
                  <a:lnTo>
                    <a:pt x="15774" y="1174"/>
                  </a:lnTo>
                  <a:lnTo>
                    <a:pt x="15664" y="954"/>
                  </a:lnTo>
                  <a:lnTo>
                    <a:pt x="15517" y="734"/>
                  </a:lnTo>
                  <a:lnTo>
                    <a:pt x="15371" y="551"/>
                  </a:lnTo>
                  <a:lnTo>
                    <a:pt x="15150" y="367"/>
                  </a:lnTo>
                  <a:lnTo>
                    <a:pt x="14930" y="220"/>
                  </a:lnTo>
                  <a:lnTo>
                    <a:pt x="14637" y="74"/>
                  </a:lnTo>
                  <a:lnTo>
                    <a:pt x="14270" y="0"/>
                  </a:lnTo>
                  <a:close/>
                  <a:moveTo>
                    <a:pt x="11115" y="4549"/>
                  </a:moveTo>
                  <a:lnTo>
                    <a:pt x="11446" y="4842"/>
                  </a:lnTo>
                  <a:lnTo>
                    <a:pt x="11299" y="4952"/>
                  </a:lnTo>
                  <a:lnTo>
                    <a:pt x="11115" y="4916"/>
                  </a:lnTo>
                  <a:lnTo>
                    <a:pt x="10932" y="4916"/>
                  </a:lnTo>
                  <a:lnTo>
                    <a:pt x="10639" y="4952"/>
                  </a:lnTo>
                  <a:lnTo>
                    <a:pt x="10859" y="4732"/>
                  </a:lnTo>
                  <a:lnTo>
                    <a:pt x="11115" y="4549"/>
                  </a:lnTo>
                  <a:close/>
                  <a:moveTo>
                    <a:pt x="6860" y="3632"/>
                  </a:moveTo>
                  <a:lnTo>
                    <a:pt x="7007" y="3668"/>
                  </a:lnTo>
                  <a:lnTo>
                    <a:pt x="7044" y="3705"/>
                  </a:lnTo>
                  <a:lnTo>
                    <a:pt x="7044" y="3742"/>
                  </a:lnTo>
                  <a:lnTo>
                    <a:pt x="7044" y="3779"/>
                  </a:lnTo>
                  <a:lnTo>
                    <a:pt x="7080" y="3852"/>
                  </a:lnTo>
                  <a:lnTo>
                    <a:pt x="7191" y="3889"/>
                  </a:lnTo>
                  <a:lnTo>
                    <a:pt x="7374" y="3889"/>
                  </a:lnTo>
                  <a:lnTo>
                    <a:pt x="7411" y="3925"/>
                  </a:lnTo>
                  <a:lnTo>
                    <a:pt x="7447" y="4035"/>
                  </a:lnTo>
                  <a:lnTo>
                    <a:pt x="7484" y="4145"/>
                  </a:lnTo>
                  <a:lnTo>
                    <a:pt x="7484" y="4255"/>
                  </a:lnTo>
                  <a:lnTo>
                    <a:pt x="7447" y="4512"/>
                  </a:lnTo>
                  <a:lnTo>
                    <a:pt x="7374" y="4769"/>
                  </a:lnTo>
                  <a:lnTo>
                    <a:pt x="7227" y="5026"/>
                  </a:lnTo>
                  <a:lnTo>
                    <a:pt x="7154" y="5136"/>
                  </a:lnTo>
                  <a:lnTo>
                    <a:pt x="7044" y="5209"/>
                  </a:lnTo>
                  <a:lnTo>
                    <a:pt x="6934" y="5246"/>
                  </a:lnTo>
                  <a:lnTo>
                    <a:pt x="6787" y="5246"/>
                  </a:lnTo>
                  <a:lnTo>
                    <a:pt x="6787" y="4989"/>
                  </a:lnTo>
                  <a:lnTo>
                    <a:pt x="6750" y="4769"/>
                  </a:lnTo>
                  <a:lnTo>
                    <a:pt x="6640" y="4549"/>
                  </a:lnTo>
                  <a:lnTo>
                    <a:pt x="6494" y="4329"/>
                  </a:lnTo>
                  <a:lnTo>
                    <a:pt x="6310" y="4145"/>
                  </a:lnTo>
                  <a:lnTo>
                    <a:pt x="6090" y="4035"/>
                  </a:lnTo>
                  <a:lnTo>
                    <a:pt x="6090" y="3925"/>
                  </a:lnTo>
                  <a:lnTo>
                    <a:pt x="6163" y="3852"/>
                  </a:lnTo>
                  <a:lnTo>
                    <a:pt x="6237" y="3779"/>
                  </a:lnTo>
                  <a:lnTo>
                    <a:pt x="6347" y="3742"/>
                  </a:lnTo>
                  <a:lnTo>
                    <a:pt x="6567" y="3705"/>
                  </a:lnTo>
                  <a:lnTo>
                    <a:pt x="6860" y="3632"/>
                  </a:lnTo>
                  <a:close/>
                  <a:moveTo>
                    <a:pt x="6530" y="3192"/>
                  </a:moveTo>
                  <a:lnTo>
                    <a:pt x="6494" y="3228"/>
                  </a:lnTo>
                  <a:lnTo>
                    <a:pt x="6457" y="3302"/>
                  </a:lnTo>
                  <a:lnTo>
                    <a:pt x="6457" y="3338"/>
                  </a:lnTo>
                  <a:lnTo>
                    <a:pt x="6457" y="3412"/>
                  </a:lnTo>
                  <a:lnTo>
                    <a:pt x="6200" y="3485"/>
                  </a:lnTo>
                  <a:lnTo>
                    <a:pt x="5980" y="3558"/>
                  </a:lnTo>
                  <a:lnTo>
                    <a:pt x="5797" y="3742"/>
                  </a:lnTo>
                  <a:lnTo>
                    <a:pt x="5760" y="3815"/>
                  </a:lnTo>
                  <a:lnTo>
                    <a:pt x="5687" y="3925"/>
                  </a:lnTo>
                  <a:lnTo>
                    <a:pt x="5687" y="4035"/>
                  </a:lnTo>
                  <a:lnTo>
                    <a:pt x="5687" y="4072"/>
                  </a:lnTo>
                  <a:lnTo>
                    <a:pt x="5797" y="4219"/>
                  </a:lnTo>
                  <a:lnTo>
                    <a:pt x="5907" y="4292"/>
                  </a:lnTo>
                  <a:lnTo>
                    <a:pt x="6053" y="4365"/>
                  </a:lnTo>
                  <a:lnTo>
                    <a:pt x="6163" y="4439"/>
                  </a:lnTo>
                  <a:lnTo>
                    <a:pt x="6274" y="4512"/>
                  </a:lnTo>
                  <a:lnTo>
                    <a:pt x="6347" y="4622"/>
                  </a:lnTo>
                  <a:lnTo>
                    <a:pt x="6420" y="4769"/>
                  </a:lnTo>
                  <a:lnTo>
                    <a:pt x="6494" y="5026"/>
                  </a:lnTo>
                  <a:lnTo>
                    <a:pt x="6457" y="5282"/>
                  </a:lnTo>
                  <a:lnTo>
                    <a:pt x="6494" y="5392"/>
                  </a:lnTo>
                  <a:lnTo>
                    <a:pt x="6530" y="5466"/>
                  </a:lnTo>
                  <a:lnTo>
                    <a:pt x="6750" y="5539"/>
                  </a:lnTo>
                  <a:lnTo>
                    <a:pt x="6934" y="5539"/>
                  </a:lnTo>
                  <a:lnTo>
                    <a:pt x="7117" y="5503"/>
                  </a:lnTo>
                  <a:lnTo>
                    <a:pt x="7264" y="5429"/>
                  </a:lnTo>
                  <a:lnTo>
                    <a:pt x="7411" y="5282"/>
                  </a:lnTo>
                  <a:lnTo>
                    <a:pt x="7521" y="5136"/>
                  </a:lnTo>
                  <a:lnTo>
                    <a:pt x="7631" y="4952"/>
                  </a:lnTo>
                  <a:lnTo>
                    <a:pt x="7704" y="4769"/>
                  </a:lnTo>
                  <a:lnTo>
                    <a:pt x="7741" y="4585"/>
                  </a:lnTo>
                  <a:lnTo>
                    <a:pt x="7777" y="4365"/>
                  </a:lnTo>
                  <a:lnTo>
                    <a:pt x="7777" y="4145"/>
                  </a:lnTo>
                  <a:lnTo>
                    <a:pt x="7777" y="3925"/>
                  </a:lnTo>
                  <a:lnTo>
                    <a:pt x="7704" y="3779"/>
                  </a:lnTo>
                  <a:lnTo>
                    <a:pt x="7631" y="3668"/>
                  </a:lnTo>
                  <a:lnTo>
                    <a:pt x="7484" y="3595"/>
                  </a:lnTo>
                  <a:lnTo>
                    <a:pt x="7337" y="3595"/>
                  </a:lnTo>
                  <a:lnTo>
                    <a:pt x="7301" y="3485"/>
                  </a:lnTo>
                  <a:lnTo>
                    <a:pt x="7227" y="3448"/>
                  </a:lnTo>
                  <a:lnTo>
                    <a:pt x="7044" y="3375"/>
                  </a:lnTo>
                  <a:lnTo>
                    <a:pt x="6824" y="3302"/>
                  </a:lnTo>
                  <a:lnTo>
                    <a:pt x="6677" y="3228"/>
                  </a:lnTo>
                  <a:lnTo>
                    <a:pt x="6567" y="3192"/>
                  </a:lnTo>
                  <a:close/>
                  <a:moveTo>
                    <a:pt x="11739" y="5136"/>
                  </a:moveTo>
                  <a:lnTo>
                    <a:pt x="12179" y="5686"/>
                  </a:lnTo>
                  <a:lnTo>
                    <a:pt x="11776" y="5796"/>
                  </a:lnTo>
                  <a:lnTo>
                    <a:pt x="11409" y="6016"/>
                  </a:lnTo>
                  <a:lnTo>
                    <a:pt x="11042" y="6236"/>
                  </a:lnTo>
                  <a:lnTo>
                    <a:pt x="10895" y="6383"/>
                  </a:lnTo>
                  <a:lnTo>
                    <a:pt x="10785" y="6566"/>
                  </a:lnTo>
                  <a:lnTo>
                    <a:pt x="10749" y="6640"/>
                  </a:lnTo>
                  <a:lnTo>
                    <a:pt x="10785" y="6676"/>
                  </a:lnTo>
                  <a:lnTo>
                    <a:pt x="10859" y="6713"/>
                  </a:lnTo>
                  <a:lnTo>
                    <a:pt x="10932" y="6713"/>
                  </a:lnTo>
                  <a:lnTo>
                    <a:pt x="11262" y="6493"/>
                  </a:lnTo>
                  <a:lnTo>
                    <a:pt x="11556" y="6310"/>
                  </a:lnTo>
                  <a:lnTo>
                    <a:pt x="11849" y="6199"/>
                  </a:lnTo>
                  <a:lnTo>
                    <a:pt x="12143" y="6089"/>
                  </a:lnTo>
                  <a:lnTo>
                    <a:pt x="12253" y="6053"/>
                  </a:lnTo>
                  <a:lnTo>
                    <a:pt x="12363" y="6016"/>
                  </a:lnTo>
                  <a:lnTo>
                    <a:pt x="12399" y="5979"/>
                  </a:lnTo>
                  <a:lnTo>
                    <a:pt x="12619" y="6456"/>
                  </a:lnTo>
                  <a:lnTo>
                    <a:pt x="12840" y="6896"/>
                  </a:lnTo>
                  <a:lnTo>
                    <a:pt x="12803" y="6933"/>
                  </a:lnTo>
                  <a:lnTo>
                    <a:pt x="12326" y="7043"/>
                  </a:lnTo>
                  <a:lnTo>
                    <a:pt x="11812" y="7117"/>
                  </a:lnTo>
                  <a:lnTo>
                    <a:pt x="11299" y="7117"/>
                  </a:lnTo>
                  <a:lnTo>
                    <a:pt x="10749" y="7080"/>
                  </a:lnTo>
                  <a:lnTo>
                    <a:pt x="10675" y="7117"/>
                  </a:lnTo>
                  <a:lnTo>
                    <a:pt x="10639" y="7153"/>
                  </a:lnTo>
                  <a:lnTo>
                    <a:pt x="10639" y="7227"/>
                  </a:lnTo>
                  <a:lnTo>
                    <a:pt x="10712" y="7300"/>
                  </a:lnTo>
                  <a:lnTo>
                    <a:pt x="10932" y="7373"/>
                  </a:lnTo>
                  <a:lnTo>
                    <a:pt x="11189" y="7447"/>
                  </a:lnTo>
                  <a:lnTo>
                    <a:pt x="11702" y="7483"/>
                  </a:lnTo>
                  <a:lnTo>
                    <a:pt x="11959" y="7483"/>
                  </a:lnTo>
                  <a:lnTo>
                    <a:pt x="12216" y="7447"/>
                  </a:lnTo>
                  <a:lnTo>
                    <a:pt x="12583" y="7373"/>
                  </a:lnTo>
                  <a:lnTo>
                    <a:pt x="12693" y="7373"/>
                  </a:lnTo>
                  <a:lnTo>
                    <a:pt x="12766" y="7337"/>
                  </a:lnTo>
                  <a:lnTo>
                    <a:pt x="12803" y="7410"/>
                  </a:lnTo>
                  <a:lnTo>
                    <a:pt x="12840" y="7447"/>
                  </a:lnTo>
                  <a:lnTo>
                    <a:pt x="12876" y="7483"/>
                  </a:lnTo>
                  <a:lnTo>
                    <a:pt x="12986" y="7520"/>
                  </a:lnTo>
                  <a:lnTo>
                    <a:pt x="13023" y="7777"/>
                  </a:lnTo>
                  <a:lnTo>
                    <a:pt x="13060" y="8070"/>
                  </a:lnTo>
                  <a:lnTo>
                    <a:pt x="12986" y="8107"/>
                  </a:lnTo>
                  <a:lnTo>
                    <a:pt x="12693" y="7997"/>
                  </a:lnTo>
                  <a:lnTo>
                    <a:pt x="12473" y="7887"/>
                  </a:lnTo>
                  <a:lnTo>
                    <a:pt x="12253" y="7777"/>
                  </a:lnTo>
                  <a:lnTo>
                    <a:pt x="11886" y="7777"/>
                  </a:lnTo>
                  <a:lnTo>
                    <a:pt x="11776" y="7813"/>
                  </a:lnTo>
                  <a:lnTo>
                    <a:pt x="11226" y="7777"/>
                  </a:lnTo>
                  <a:lnTo>
                    <a:pt x="10895" y="7740"/>
                  </a:lnTo>
                  <a:lnTo>
                    <a:pt x="10749" y="7740"/>
                  </a:lnTo>
                  <a:lnTo>
                    <a:pt x="10675" y="7703"/>
                  </a:lnTo>
                  <a:lnTo>
                    <a:pt x="10565" y="7483"/>
                  </a:lnTo>
                  <a:lnTo>
                    <a:pt x="10529" y="7483"/>
                  </a:lnTo>
                  <a:lnTo>
                    <a:pt x="10529" y="7520"/>
                  </a:lnTo>
                  <a:lnTo>
                    <a:pt x="10529" y="7887"/>
                  </a:lnTo>
                  <a:lnTo>
                    <a:pt x="10529" y="7960"/>
                  </a:lnTo>
                  <a:lnTo>
                    <a:pt x="10602" y="7997"/>
                  </a:lnTo>
                  <a:lnTo>
                    <a:pt x="11042" y="8107"/>
                  </a:lnTo>
                  <a:lnTo>
                    <a:pt x="11482" y="8144"/>
                  </a:lnTo>
                  <a:lnTo>
                    <a:pt x="11482" y="8327"/>
                  </a:lnTo>
                  <a:lnTo>
                    <a:pt x="11519" y="8474"/>
                  </a:lnTo>
                  <a:lnTo>
                    <a:pt x="11592" y="8547"/>
                  </a:lnTo>
                  <a:lnTo>
                    <a:pt x="11629" y="8584"/>
                  </a:lnTo>
                  <a:lnTo>
                    <a:pt x="11776" y="8657"/>
                  </a:lnTo>
                  <a:lnTo>
                    <a:pt x="11959" y="8767"/>
                  </a:lnTo>
                  <a:lnTo>
                    <a:pt x="11409" y="8657"/>
                  </a:lnTo>
                  <a:lnTo>
                    <a:pt x="10969" y="8474"/>
                  </a:lnTo>
                  <a:lnTo>
                    <a:pt x="10712" y="8437"/>
                  </a:lnTo>
                  <a:lnTo>
                    <a:pt x="10455" y="8400"/>
                  </a:lnTo>
                  <a:lnTo>
                    <a:pt x="10198" y="8217"/>
                  </a:lnTo>
                  <a:lnTo>
                    <a:pt x="10052" y="8180"/>
                  </a:lnTo>
                  <a:lnTo>
                    <a:pt x="9942" y="8144"/>
                  </a:lnTo>
                  <a:lnTo>
                    <a:pt x="9722" y="8180"/>
                  </a:lnTo>
                  <a:lnTo>
                    <a:pt x="9575" y="8254"/>
                  </a:lnTo>
                  <a:lnTo>
                    <a:pt x="9465" y="8364"/>
                  </a:lnTo>
                  <a:lnTo>
                    <a:pt x="9355" y="8510"/>
                  </a:lnTo>
                  <a:lnTo>
                    <a:pt x="9245" y="8584"/>
                  </a:lnTo>
                  <a:lnTo>
                    <a:pt x="9098" y="8620"/>
                  </a:lnTo>
                  <a:lnTo>
                    <a:pt x="8841" y="8584"/>
                  </a:lnTo>
                  <a:lnTo>
                    <a:pt x="8621" y="8620"/>
                  </a:lnTo>
                  <a:lnTo>
                    <a:pt x="8401" y="8694"/>
                  </a:lnTo>
                  <a:lnTo>
                    <a:pt x="8181" y="8804"/>
                  </a:lnTo>
                  <a:lnTo>
                    <a:pt x="7924" y="8804"/>
                  </a:lnTo>
                  <a:lnTo>
                    <a:pt x="7851" y="8767"/>
                  </a:lnTo>
                  <a:lnTo>
                    <a:pt x="7814" y="8730"/>
                  </a:lnTo>
                  <a:lnTo>
                    <a:pt x="7814" y="8694"/>
                  </a:lnTo>
                  <a:lnTo>
                    <a:pt x="7887" y="8620"/>
                  </a:lnTo>
                  <a:lnTo>
                    <a:pt x="7998" y="8510"/>
                  </a:lnTo>
                  <a:lnTo>
                    <a:pt x="8144" y="8437"/>
                  </a:lnTo>
                  <a:lnTo>
                    <a:pt x="8401" y="8327"/>
                  </a:lnTo>
                  <a:lnTo>
                    <a:pt x="8731" y="8180"/>
                  </a:lnTo>
                  <a:lnTo>
                    <a:pt x="8915" y="8070"/>
                  </a:lnTo>
                  <a:lnTo>
                    <a:pt x="9025" y="7924"/>
                  </a:lnTo>
                  <a:lnTo>
                    <a:pt x="9135" y="7777"/>
                  </a:lnTo>
                  <a:lnTo>
                    <a:pt x="9208" y="7630"/>
                  </a:lnTo>
                  <a:lnTo>
                    <a:pt x="9208" y="7447"/>
                  </a:lnTo>
                  <a:lnTo>
                    <a:pt x="9171" y="7227"/>
                  </a:lnTo>
                  <a:lnTo>
                    <a:pt x="9098" y="7117"/>
                  </a:lnTo>
                  <a:lnTo>
                    <a:pt x="8988" y="7006"/>
                  </a:lnTo>
                  <a:lnTo>
                    <a:pt x="8841" y="6896"/>
                  </a:lnTo>
                  <a:lnTo>
                    <a:pt x="8694" y="6860"/>
                  </a:lnTo>
                  <a:lnTo>
                    <a:pt x="8548" y="6823"/>
                  </a:lnTo>
                  <a:lnTo>
                    <a:pt x="8401" y="6823"/>
                  </a:lnTo>
                  <a:lnTo>
                    <a:pt x="8254" y="6860"/>
                  </a:lnTo>
                  <a:lnTo>
                    <a:pt x="8108" y="6933"/>
                  </a:lnTo>
                  <a:lnTo>
                    <a:pt x="7924" y="7117"/>
                  </a:lnTo>
                  <a:lnTo>
                    <a:pt x="7924" y="7117"/>
                  </a:lnTo>
                  <a:lnTo>
                    <a:pt x="7998" y="6970"/>
                  </a:lnTo>
                  <a:lnTo>
                    <a:pt x="8108" y="6860"/>
                  </a:lnTo>
                  <a:lnTo>
                    <a:pt x="8291" y="6603"/>
                  </a:lnTo>
                  <a:lnTo>
                    <a:pt x="8511" y="6383"/>
                  </a:lnTo>
                  <a:lnTo>
                    <a:pt x="8768" y="6126"/>
                  </a:lnTo>
                  <a:lnTo>
                    <a:pt x="8951" y="5943"/>
                  </a:lnTo>
                  <a:lnTo>
                    <a:pt x="9135" y="5796"/>
                  </a:lnTo>
                  <a:lnTo>
                    <a:pt x="9171" y="5796"/>
                  </a:lnTo>
                  <a:lnTo>
                    <a:pt x="9391" y="5759"/>
                  </a:lnTo>
                  <a:lnTo>
                    <a:pt x="9612" y="5686"/>
                  </a:lnTo>
                  <a:lnTo>
                    <a:pt x="10052" y="5539"/>
                  </a:lnTo>
                  <a:lnTo>
                    <a:pt x="10455" y="5356"/>
                  </a:lnTo>
                  <a:lnTo>
                    <a:pt x="10639" y="5282"/>
                  </a:lnTo>
                  <a:lnTo>
                    <a:pt x="10895" y="5246"/>
                  </a:lnTo>
                  <a:lnTo>
                    <a:pt x="10895" y="5246"/>
                  </a:lnTo>
                  <a:lnTo>
                    <a:pt x="10602" y="5503"/>
                  </a:lnTo>
                  <a:lnTo>
                    <a:pt x="10492" y="5649"/>
                  </a:lnTo>
                  <a:lnTo>
                    <a:pt x="10419" y="5833"/>
                  </a:lnTo>
                  <a:lnTo>
                    <a:pt x="10455" y="5869"/>
                  </a:lnTo>
                  <a:lnTo>
                    <a:pt x="10639" y="5796"/>
                  </a:lnTo>
                  <a:lnTo>
                    <a:pt x="10822" y="5723"/>
                  </a:lnTo>
                  <a:lnTo>
                    <a:pt x="11152" y="5503"/>
                  </a:lnTo>
                  <a:lnTo>
                    <a:pt x="11739" y="5136"/>
                  </a:lnTo>
                  <a:close/>
                  <a:moveTo>
                    <a:pt x="11996" y="8254"/>
                  </a:moveTo>
                  <a:lnTo>
                    <a:pt x="12546" y="8400"/>
                  </a:lnTo>
                  <a:lnTo>
                    <a:pt x="12729" y="8584"/>
                  </a:lnTo>
                  <a:lnTo>
                    <a:pt x="12803" y="8620"/>
                  </a:lnTo>
                  <a:lnTo>
                    <a:pt x="12876" y="8657"/>
                  </a:lnTo>
                  <a:lnTo>
                    <a:pt x="12950" y="8620"/>
                  </a:lnTo>
                  <a:lnTo>
                    <a:pt x="13023" y="8584"/>
                  </a:lnTo>
                  <a:lnTo>
                    <a:pt x="12950" y="9024"/>
                  </a:lnTo>
                  <a:lnTo>
                    <a:pt x="12509" y="8914"/>
                  </a:lnTo>
                  <a:lnTo>
                    <a:pt x="12399" y="8657"/>
                  </a:lnTo>
                  <a:lnTo>
                    <a:pt x="12216" y="8474"/>
                  </a:lnTo>
                  <a:lnTo>
                    <a:pt x="12033" y="8327"/>
                  </a:lnTo>
                  <a:lnTo>
                    <a:pt x="11959" y="8290"/>
                  </a:lnTo>
                  <a:lnTo>
                    <a:pt x="11996" y="8254"/>
                  </a:lnTo>
                  <a:close/>
                  <a:moveTo>
                    <a:pt x="10932" y="8841"/>
                  </a:moveTo>
                  <a:lnTo>
                    <a:pt x="11519" y="9097"/>
                  </a:lnTo>
                  <a:lnTo>
                    <a:pt x="12106" y="9244"/>
                  </a:lnTo>
                  <a:lnTo>
                    <a:pt x="12033" y="9391"/>
                  </a:lnTo>
                  <a:lnTo>
                    <a:pt x="11922" y="9537"/>
                  </a:lnTo>
                  <a:lnTo>
                    <a:pt x="11776" y="9611"/>
                  </a:lnTo>
                  <a:lnTo>
                    <a:pt x="11702" y="9611"/>
                  </a:lnTo>
                  <a:lnTo>
                    <a:pt x="11629" y="9574"/>
                  </a:lnTo>
                  <a:lnTo>
                    <a:pt x="11519" y="9537"/>
                  </a:lnTo>
                  <a:lnTo>
                    <a:pt x="11409" y="9427"/>
                  </a:lnTo>
                  <a:lnTo>
                    <a:pt x="11226" y="9244"/>
                  </a:lnTo>
                  <a:lnTo>
                    <a:pt x="10932" y="8841"/>
                  </a:lnTo>
                  <a:close/>
                  <a:moveTo>
                    <a:pt x="12509" y="9354"/>
                  </a:moveTo>
                  <a:lnTo>
                    <a:pt x="12876" y="9391"/>
                  </a:lnTo>
                  <a:lnTo>
                    <a:pt x="12656" y="10161"/>
                  </a:lnTo>
                  <a:lnTo>
                    <a:pt x="12583" y="10088"/>
                  </a:lnTo>
                  <a:lnTo>
                    <a:pt x="12363" y="10088"/>
                  </a:lnTo>
                  <a:lnTo>
                    <a:pt x="12216" y="10051"/>
                  </a:lnTo>
                  <a:lnTo>
                    <a:pt x="11886" y="9978"/>
                  </a:lnTo>
                  <a:lnTo>
                    <a:pt x="12106" y="9868"/>
                  </a:lnTo>
                  <a:lnTo>
                    <a:pt x="12289" y="9758"/>
                  </a:lnTo>
                  <a:lnTo>
                    <a:pt x="12399" y="9574"/>
                  </a:lnTo>
                  <a:lnTo>
                    <a:pt x="12509" y="9354"/>
                  </a:lnTo>
                  <a:close/>
                  <a:moveTo>
                    <a:pt x="10382" y="9721"/>
                  </a:moveTo>
                  <a:lnTo>
                    <a:pt x="11409" y="10161"/>
                  </a:lnTo>
                  <a:lnTo>
                    <a:pt x="11922" y="10381"/>
                  </a:lnTo>
                  <a:lnTo>
                    <a:pt x="12253" y="10491"/>
                  </a:lnTo>
                  <a:lnTo>
                    <a:pt x="12399" y="10491"/>
                  </a:lnTo>
                  <a:lnTo>
                    <a:pt x="12509" y="10455"/>
                  </a:lnTo>
                  <a:lnTo>
                    <a:pt x="12326" y="10968"/>
                  </a:lnTo>
                  <a:lnTo>
                    <a:pt x="12033" y="10858"/>
                  </a:lnTo>
                  <a:lnTo>
                    <a:pt x="11886" y="10785"/>
                  </a:lnTo>
                  <a:lnTo>
                    <a:pt x="11776" y="10711"/>
                  </a:lnTo>
                  <a:lnTo>
                    <a:pt x="11519" y="10528"/>
                  </a:lnTo>
                  <a:lnTo>
                    <a:pt x="11409" y="10418"/>
                  </a:lnTo>
                  <a:lnTo>
                    <a:pt x="11262" y="10344"/>
                  </a:lnTo>
                  <a:lnTo>
                    <a:pt x="11079" y="10308"/>
                  </a:lnTo>
                  <a:lnTo>
                    <a:pt x="10895" y="10271"/>
                  </a:lnTo>
                  <a:lnTo>
                    <a:pt x="10492" y="10234"/>
                  </a:lnTo>
                  <a:lnTo>
                    <a:pt x="10455" y="9978"/>
                  </a:lnTo>
                  <a:lnTo>
                    <a:pt x="10382" y="9721"/>
                  </a:lnTo>
                  <a:close/>
                  <a:moveTo>
                    <a:pt x="10455" y="10528"/>
                  </a:moveTo>
                  <a:lnTo>
                    <a:pt x="10785" y="10601"/>
                  </a:lnTo>
                  <a:lnTo>
                    <a:pt x="10969" y="10638"/>
                  </a:lnTo>
                  <a:lnTo>
                    <a:pt x="11115" y="10711"/>
                  </a:lnTo>
                  <a:lnTo>
                    <a:pt x="11336" y="10821"/>
                  </a:lnTo>
                  <a:lnTo>
                    <a:pt x="11519" y="10968"/>
                  </a:lnTo>
                  <a:lnTo>
                    <a:pt x="11702" y="11115"/>
                  </a:lnTo>
                  <a:lnTo>
                    <a:pt x="11886" y="11262"/>
                  </a:lnTo>
                  <a:lnTo>
                    <a:pt x="12106" y="11335"/>
                  </a:lnTo>
                  <a:lnTo>
                    <a:pt x="11739" y="11922"/>
                  </a:lnTo>
                  <a:lnTo>
                    <a:pt x="11629" y="11922"/>
                  </a:lnTo>
                  <a:lnTo>
                    <a:pt x="11482" y="11885"/>
                  </a:lnTo>
                  <a:lnTo>
                    <a:pt x="11226" y="11738"/>
                  </a:lnTo>
                  <a:lnTo>
                    <a:pt x="10565" y="11482"/>
                  </a:lnTo>
                  <a:lnTo>
                    <a:pt x="10272" y="11335"/>
                  </a:lnTo>
                  <a:lnTo>
                    <a:pt x="10382" y="10968"/>
                  </a:lnTo>
                  <a:lnTo>
                    <a:pt x="10455" y="10601"/>
                  </a:lnTo>
                  <a:lnTo>
                    <a:pt x="10455" y="10528"/>
                  </a:lnTo>
                  <a:close/>
                  <a:moveTo>
                    <a:pt x="10125" y="11665"/>
                  </a:moveTo>
                  <a:lnTo>
                    <a:pt x="10785" y="11958"/>
                  </a:lnTo>
                  <a:lnTo>
                    <a:pt x="11115" y="12142"/>
                  </a:lnTo>
                  <a:lnTo>
                    <a:pt x="11299" y="12215"/>
                  </a:lnTo>
                  <a:lnTo>
                    <a:pt x="11482" y="12289"/>
                  </a:lnTo>
                  <a:lnTo>
                    <a:pt x="11226" y="12655"/>
                  </a:lnTo>
                  <a:lnTo>
                    <a:pt x="10895" y="12545"/>
                  </a:lnTo>
                  <a:lnTo>
                    <a:pt x="10455" y="12399"/>
                  </a:lnTo>
                  <a:lnTo>
                    <a:pt x="10052" y="12252"/>
                  </a:lnTo>
                  <a:lnTo>
                    <a:pt x="9868" y="12142"/>
                  </a:lnTo>
                  <a:lnTo>
                    <a:pt x="10125" y="11665"/>
                  </a:lnTo>
                  <a:close/>
                  <a:moveTo>
                    <a:pt x="9355" y="9574"/>
                  </a:moveTo>
                  <a:lnTo>
                    <a:pt x="9575" y="9611"/>
                  </a:lnTo>
                  <a:lnTo>
                    <a:pt x="9795" y="9648"/>
                  </a:lnTo>
                  <a:lnTo>
                    <a:pt x="9978" y="9758"/>
                  </a:lnTo>
                  <a:lnTo>
                    <a:pt x="10052" y="9868"/>
                  </a:lnTo>
                  <a:lnTo>
                    <a:pt x="10088" y="9941"/>
                  </a:lnTo>
                  <a:lnTo>
                    <a:pt x="10125" y="10088"/>
                  </a:lnTo>
                  <a:lnTo>
                    <a:pt x="10125" y="10198"/>
                  </a:lnTo>
                  <a:lnTo>
                    <a:pt x="9832" y="10161"/>
                  </a:lnTo>
                  <a:lnTo>
                    <a:pt x="9795" y="10198"/>
                  </a:lnTo>
                  <a:lnTo>
                    <a:pt x="9795" y="10234"/>
                  </a:lnTo>
                  <a:lnTo>
                    <a:pt x="9942" y="10344"/>
                  </a:lnTo>
                  <a:lnTo>
                    <a:pt x="10088" y="10455"/>
                  </a:lnTo>
                  <a:lnTo>
                    <a:pt x="10015" y="10785"/>
                  </a:lnTo>
                  <a:lnTo>
                    <a:pt x="9942" y="11078"/>
                  </a:lnTo>
                  <a:lnTo>
                    <a:pt x="9905" y="11188"/>
                  </a:lnTo>
                  <a:lnTo>
                    <a:pt x="9648" y="11115"/>
                  </a:lnTo>
                  <a:lnTo>
                    <a:pt x="9391" y="11078"/>
                  </a:lnTo>
                  <a:lnTo>
                    <a:pt x="9355" y="11078"/>
                  </a:lnTo>
                  <a:lnTo>
                    <a:pt x="9318" y="11115"/>
                  </a:lnTo>
                  <a:lnTo>
                    <a:pt x="9318" y="11151"/>
                  </a:lnTo>
                  <a:lnTo>
                    <a:pt x="9355" y="11188"/>
                  </a:lnTo>
                  <a:lnTo>
                    <a:pt x="9538" y="11372"/>
                  </a:lnTo>
                  <a:lnTo>
                    <a:pt x="9795" y="11518"/>
                  </a:lnTo>
                  <a:lnTo>
                    <a:pt x="9501" y="11995"/>
                  </a:lnTo>
                  <a:lnTo>
                    <a:pt x="9061" y="11812"/>
                  </a:lnTo>
                  <a:lnTo>
                    <a:pt x="8584" y="11628"/>
                  </a:lnTo>
                  <a:lnTo>
                    <a:pt x="8548" y="11628"/>
                  </a:lnTo>
                  <a:lnTo>
                    <a:pt x="8548" y="11702"/>
                  </a:lnTo>
                  <a:lnTo>
                    <a:pt x="8731" y="11848"/>
                  </a:lnTo>
                  <a:lnTo>
                    <a:pt x="8915" y="12032"/>
                  </a:lnTo>
                  <a:lnTo>
                    <a:pt x="9318" y="12289"/>
                  </a:lnTo>
                  <a:lnTo>
                    <a:pt x="9061" y="12582"/>
                  </a:lnTo>
                  <a:lnTo>
                    <a:pt x="8805" y="12802"/>
                  </a:lnTo>
                  <a:lnTo>
                    <a:pt x="8548" y="12692"/>
                  </a:lnTo>
                  <a:lnTo>
                    <a:pt x="8401" y="12069"/>
                  </a:lnTo>
                  <a:lnTo>
                    <a:pt x="8291" y="11445"/>
                  </a:lnTo>
                  <a:lnTo>
                    <a:pt x="8218" y="11298"/>
                  </a:lnTo>
                  <a:lnTo>
                    <a:pt x="8144" y="11188"/>
                  </a:lnTo>
                  <a:lnTo>
                    <a:pt x="8034" y="11115"/>
                  </a:lnTo>
                  <a:lnTo>
                    <a:pt x="7374" y="11115"/>
                  </a:lnTo>
                  <a:lnTo>
                    <a:pt x="7264" y="11078"/>
                  </a:lnTo>
                  <a:lnTo>
                    <a:pt x="7154" y="11041"/>
                  </a:lnTo>
                  <a:lnTo>
                    <a:pt x="7007" y="10895"/>
                  </a:lnTo>
                  <a:lnTo>
                    <a:pt x="6897" y="10675"/>
                  </a:lnTo>
                  <a:lnTo>
                    <a:pt x="6860" y="10455"/>
                  </a:lnTo>
                  <a:lnTo>
                    <a:pt x="6860" y="10344"/>
                  </a:lnTo>
                  <a:lnTo>
                    <a:pt x="6897" y="10234"/>
                  </a:lnTo>
                  <a:lnTo>
                    <a:pt x="6934" y="10124"/>
                  </a:lnTo>
                  <a:lnTo>
                    <a:pt x="7007" y="10051"/>
                  </a:lnTo>
                  <a:lnTo>
                    <a:pt x="7227" y="9978"/>
                  </a:lnTo>
                  <a:lnTo>
                    <a:pt x="7447" y="9904"/>
                  </a:lnTo>
                  <a:lnTo>
                    <a:pt x="8328" y="9721"/>
                  </a:lnTo>
                  <a:lnTo>
                    <a:pt x="8401" y="9758"/>
                  </a:lnTo>
                  <a:lnTo>
                    <a:pt x="8548" y="9758"/>
                  </a:lnTo>
                  <a:lnTo>
                    <a:pt x="8841" y="9648"/>
                  </a:lnTo>
                  <a:lnTo>
                    <a:pt x="9135" y="9574"/>
                  </a:lnTo>
                  <a:close/>
                  <a:moveTo>
                    <a:pt x="1028" y="7373"/>
                  </a:moveTo>
                  <a:lnTo>
                    <a:pt x="1028" y="7887"/>
                  </a:lnTo>
                  <a:lnTo>
                    <a:pt x="1101" y="8437"/>
                  </a:lnTo>
                  <a:lnTo>
                    <a:pt x="1138" y="8474"/>
                  </a:lnTo>
                  <a:lnTo>
                    <a:pt x="1211" y="8510"/>
                  </a:lnTo>
                  <a:lnTo>
                    <a:pt x="1285" y="8510"/>
                  </a:lnTo>
                  <a:lnTo>
                    <a:pt x="1358" y="8474"/>
                  </a:lnTo>
                  <a:lnTo>
                    <a:pt x="1872" y="8070"/>
                  </a:lnTo>
                  <a:lnTo>
                    <a:pt x="1945" y="8951"/>
                  </a:lnTo>
                  <a:lnTo>
                    <a:pt x="1982" y="9611"/>
                  </a:lnTo>
                  <a:lnTo>
                    <a:pt x="1982" y="9758"/>
                  </a:lnTo>
                  <a:lnTo>
                    <a:pt x="1982" y="9904"/>
                  </a:lnTo>
                  <a:lnTo>
                    <a:pt x="1872" y="10014"/>
                  </a:lnTo>
                  <a:lnTo>
                    <a:pt x="1762" y="10088"/>
                  </a:lnTo>
                  <a:lnTo>
                    <a:pt x="1615" y="10271"/>
                  </a:lnTo>
                  <a:lnTo>
                    <a:pt x="1505" y="10455"/>
                  </a:lnTo>
                  <a:lnTo>
                    <a:pt x="1468" y="10638"/>
                  </a:lnTo>
                  <a:lnTo>
                    <a:pt x="1468" y="10858"/>
                  </a:lnTo>
                  <a:lnTo>
                    <a:pt x="1505" y="11078"/>
                  </a:lnTo>
                  <a:lnTo>
                    <a:pt x="1578" y="11298"/>
                  </a:lnTo>
                  <a:lnTo>
                    <a:pt x="1688" y="11702"/>
                  </a:lnTo>
                  <a:lnTo>
                    <a:pt x="2165" y="12876"/>
                  </a:lnTo>
                  <a:lnTo>
                    <a:pt x="1835" y="12509"/>
                  </a:lnTo>
                  <a:lnTo>
                    <a:pt x="1505" y="12142"/>
                  </a:lnTo>
                  <a:lnTo>
                    <a:pt x="1211" y="11665"/>
                  </a:lnTo>
                  <a:lnTo>
                    <a:pt x="918" y="11188"/>
                  </a:lnTo>
                  <a:lnTo>
                    <a:pt x="735" y="10675"/>
                  </a:lnTo>
                  <a:lnTo>
                    <a:pt x="588" y="10161"/>
                  </a:lnTo>
                  <a:lnTo>
                    <a:pt x="551" y="9831"/>
                  </a:lnTo>
                  <a:lnTo>
                    <a:pt x="514" y="9501"/>
                  </a:lnTo>
                  <a:lnTo>
                    <a:pt x="551" y="9171"/>
                  </a:lnTo>
                  <a:lnTo>
                    <a:pt x="588" y="8841"/>
                  </a:lnTo>
                  <a:lnTo>
                    <a:pt x="771" y="8180"/>
                  </a:lnTo>
                  <a:lnTo>
                    <a:pt x="955" y="7557"/>
                  </a:lnTo>
                  <a:lnTo>
                    <a:pt x="1028" y="7373"/>
                  </a:lnTo>
                  <a:close/>
                  <a:moveTo>
                    <a:pt x="9612" y="12472"/>
                  </a:moveTo>
                  <a:lnTo>
                    <a:pt x="9942" y="12619"/>
                  </a:lnTo>
                  <a:lnTo>
                    <a:pt x="10675" y="12912"/>
                  </a:lnTo>
                  <a:lnTo>
                    <a:pt x="10895" y="12986"/>
                  </a:lnTo>
                  <a:lnTo>
                    <a:pt x="10529" y="13316"/>
                  </a:lnTo>
                  <a:lnTo>
                    <a:pt x="10162" y="13609"/>
                  </a:lnTo>
                  <a:lnTo>
                    <a:pt x="9685" y="13279"/>
                  </a:lnTo>
                  <a:lnTo>
                    <a:pt x="9171" y="12986"/>
                  </a:lnTo>
                  <a:lnTo>
                    <a:pt x="9391" y="12729"/>
                  </a:lnTo>
                  <a:lnTo>
                    <a:pt x="9612" y="12472"/>
                  </a:lnTo>
                  <a:close/>
                  <a:moveTo>
                    <a:pt x="2569" y="5209"/>
                  </a:moveTo>
                  <a:lnTo>
                    <a:pt x="2899" y="5319"/>
                  </a:lnTo>
                  <a:lnTo>
                    <a:pt x="3266" y="5356"/>
                  </a:lnTo>
                  <a:lnTo>
                    <a:pt x="3999" y="5356"/>
                  </a:lnTo>
                  <a:lnTo>
                    <a:pt x="4733" y="5429"/>
                  </a:lnTo>
                  <a:lnTo>
                    <a:pt x="5467" y="5539"/>
                  </a:lnTo>
                  <a:lnTo>
                    <a:pt x="5320" y="5649"/>
                  </a:lnTo>
                  <a:lnTo>
                    <a:pt x="5173" y="5723"/>
                  </a:lnTo>
                  <a:lnTo>
                    <a:pt x="4880" y="5833"/>
                  </a:lnTo>
                  <a:lnTo>
                    <a:pt x="4696" y="5943"/>
                  </a:lnTo>
                  <a:lnTo>
                    <a:pt x="4513" y="6053"/>
                  </a:lnTo>
                  <a:lnTo>
                    <a:pt x="4366" y="6236"/>
                  </a:lnTo>
                  <a:lnTo>
                    <a:pt x="4293" y="6420"/>
                  </a:lnTo>
                  <a:lnTo>
                    <a:pt x="4256" y="6493"/>
                  </a:lnTo>
                  <a:lnTo>
                    <a:pt x="4293" y="6603"/>
                  </a:lnTo>
                  <a:lnTo>
                    <a:pt x="4329" y="6676"/>
                  </a:lnTo>
                  <a:lnTo>
                    <a:pt x="4366" y="6750"/>
                  </a:lnTo>
                  <a:lnTo>
                    <a:pt x="4439" y="6823"/>
                  </a:lnTo>
                  <a:lnTo>
                    <a:pt x="4549" y="6823"/>
                  </a:lnTo>
                  <a:lnTo>
                    <a:pt x="4660" y="6860"/>
                  </a:lnTo>
                  <a:lnTo>
                    <a:pt x="4696" y="6933"/>
                  </a:lnTo>
                  <a:lnTo>
                    <a:pt x="4733" y="7117"/>
                  </a:lnTo>
                  <a:lnTo>
                    <a:pt x="4770" y="7300"/>
                  </a:lnTo>
                  <a:lnTo>
                    <a:pt x="4770" y="7667"/>
                  </a:lnTo>
                  <a:lnTo>
                    <a:pt x="4806" y="7813"/>
                  </a:lnTo>
                  <a:lnTo>
                    <a:pt x="4586" y="7520"/>
                  </a:lnTo>
                  <a:lnTo>
                    <a:pt x="4366" y="7263"/>
                  </a:lnTo>
                  <a:lnTo>
                    <a:pt x="4256" y="7190"/>
                  </a:lnTo>
                  <a:lnTo>
                    <a:pt x="4146" y="7153"/>
                  </a:lnTo>
                  <a:lnTo>
                    <a:pt x="3999" y="7117"/>
                  </a:lnTo>
                  <a:lnTo>
                    <a:pt x="3889" y="7153"/>
                  </a:lnTo>
                  <a:lnTo>
                    <a:pt x="3632" y="7227"/>
                  </a:lnTo>
                  <a:lnTo>
                    <a:pt x="3412" y="7373"/>
                  </a:lnTo>
                  <a:lnTo>
                    <a:pt x="3192" y="7593"/>
                  </a:lnTo>
                  <a:lnTo>
                    <a:pt x="2972" y="7813"/>
                  </a:lnTo>
                  <a:lnTo>
                    <a:pt x="2825" y="8070"/>
                  </a:lnTo>
                  <a:lnTo>
                    <a:pt x="2715" y="8364"/>
                  </a:lnTo>
                  <a:lnTo>
                    <a:pt x="2642" y="8657"/>
                  </a:lnTo>
                  <a:lnTo>
                    <a:pt x="2605" y="8951"/>
                  </a:lnTo>
                  <a:lnTo>
                    <a:pt x="2605" y="9244"/>
                  </a:lnTo>
                  <a:lnTo>
                    <a:pt x="2679" y="9537"/>
                  </a:lnTo>
                  <a:lnTo>
                    <a:pt x="2679" y="9611"/>
                  </a:lnTo>
                  <a:lnTo>
                    <a:pt x="2752" y="9648"/>
                  </a:lnTo>
                  <a:lnTo>
                    <a:pt x="2789" y="9684"/>
                  </a:lnTo>
                  <a:lnTo>
                    <a:pt x="3156" y="9684"/>
                  </a:lnTo>
                  <a:lnTo>
                    <a:pt x="3449" y="9758"/>
                  </a:lnTo>
                  <a:lnTo>
                    <a:pt x="3706" y="9868"/>
                  </a:lnTo>
                  <a:lnTo>
                    <a:pt x="3963" y="10014"/>
                  </a:lnTo>
                  <a:lnTo>
                    <a:pt x="4183" y="10198"/>
                  </a:lnTo>
                  <a:lnTo>
                    <a:pt x="4403" y="10418"/>
                  </a:lnTo>
                  <a:lnTo>
                    <a:pt x="4770" y="10858"/>
                  </a:lnTo>
                  <a:lnTo>
                    <a:pt x="4403" y="11151"/>
                  </a:lnTo>
                  <a:lnTo>
                    <a:pt x="4109" y="11445"/>
                  </a:lnTo>
                  <a:lnTo>
                    <a:pt x="3816" y="11775"/>
                  </a:lnTo>
                  <a:lnTo>
                    <a:pt x="3596" y="12142"/>
                  </a:lnTo>
                  <a:lnTo>
                    <a:pt x="3412" y="12545"/>
                  </a:lnTo>
                  <a:lnTo>
                    <a:pt x="3266" y="12986"/>
                  </a:lnTo>
                  <a:lnTo>
                    <a:pt x="3192" y="13426"/>
                  </a:lnTo>
                  <a:lnTo>
                    <a:pt x="3156" y="13866"/>
                  </a:lnTo>
                  <a:lnTo>
                    <a:pt x="3082" y="13829"/>
                  </a:lnTo>
                  <a:lnTo>
                    <a:pt x="2972" y="13719"/>
                  </a:lnTo>
                  <a:lnTo>
                    <a:pt x="2899" y="13572"/>
                  </a:lnTo>
                  <a:lnTo>
                    <a:pt x="2459" y="12582"/>
                  </a:lnTo>
                  <a:lnTo>
                    <a:pt x="2092" y="11702"/>
                  </a:lnTo>
                  <a:lnTo>
                    <a:pt x="1945" y="11262"/>
                  </a:lnTo>
                  <a:lnTo>
                    <a:pt x="1872" y="10821"/>
                  </a:lnTo>
                  <a:lnTo>
                    <a:pt x="1872" y="10638"/>
                  </a:lnTo>
                  <a:lnTo>
                    <a:pt x="1945" y="10491"/>
                  </a:lnTo>
                  <a:lnTo>
                    <a:pt x="2055" y="10381"/>
                  </a:lnTo>
                  <a:lnTo>
                    <a:pt x="2202" y="10271"/>
                  </a:lnTo>
                  <a:lnTo>
                    <a:pt x="2312" y="10161"/>
                  </a:lnTo>
                  <a:lnTo>
                    <a:pt x="2385" y="10051"/>
                  </a:lnTo>
                  <a:lnTo>
                    <a:pt x="2385" y="9904"/>
                  </a:lnTo>
                  <a:lnTo>
                    <a:pt x="2385" y="9721"/>
                  </a:lnTo>
                  <a:lnTo>
                    <a:pt x="2312" y="8730"/>
                  </a:lnTo>
                  <a:lnTo>
                    <a:pt x="2165" y="7740"/>
                  </a:lnTo>
                  <a:lnTo>
                    <a:pt x="2165" y="7667"/>
                  </a:lnTo>
                  <a:lnTo>
                    <a:pt x="2092" y="7593"/>
                  </a:lnTo>
                  <a:lnTo>
                    <a:pt x="1945" y="7593"/>
                  </a:lnTo>
                  <a:lnTo>
                    <a:pt x="1358" y="8070"/>
                  </a:lnTo>
                  <a:lnTo>
                    <a:pt x="1321" y="7667"/>
                  </a:lnTo>
                  <a:lnTo>
                    <a:pt x="1358" y="7263"/>
                  </a:lnTo>
                  <a:lnTo>
                    <a:pt x="1395" y="6860"/>
                  </a:lnTo>
                  <a:lnTo>
                    <a:pt x="1505" y="6456"/>
                  </a:lnTo>
                  <a:lnTo>
                    <a:pt x="1505" y="6383"/>
                  </a:lnTo>
                  <a:lnTo>
                    <a:pt x="1468" y="6310"/>
                  </a:lnTo>
                  <a:lnTo>
                    <a:pt x="1725" y="5796"/>
                  </a:lnTo>
                  <a:lnTo>
                    <a:pt x="1982" y="5319"/>
                  </a:lnTo>
                  <a:lnTo>
                    <a:pt x="2239" y="5356"/>
                  </a:lnTo>
                  <a:lnTo>
                    <a:pt x="2495" y="5392"/>
                  </a:lnTo>
                  <a:lnTo>
                    <a:pt x="2569" y="5356"/>
                  </a:lnTo>
                  <a:lnTo>
                    <a:pt x="2605" y="5319"/>
                  </a:lnTo>
                  <a:lnTo>
                    <a:pt x="2605" y="5282"/>
                  </a:lnTo>
                  <a:lnTo>
                    <a:pt x="2569" y="5209"/>
                  </a:lnTo>
                  <a:close/>
                  <a:moveTo>
                    <a:pt x="8805" y="13939"/>
                  </a:moveTo>
                  <a:lnTo>
                    <a:pt x="9098" y="13976"/>
                  </a:lnTo>
                  <a:lnTo>
                    <a:pt x="9391" y="14049"/>
                  </a:lnTo>
                  <a:lnTo>
                    <a:pt x="9208" y="14086"/>
                  </a:lnTo>
                  <a:lnTo>
                    <a:pt x="9171" y="14049"/>
                  </a:lnTo>
                  <a:lnTo>
                    <a:pt x="9061" y="14049"/>
                  </a:lnTo>
                  <a:lnTo>
                    <a:pt x="8988" y="13976"/>
                  </a:lnTo>
                  <a:lnTo>
                    <a:pt x="8805" y="13939"/>
                  </a:lnTo>
                  <a:close/>
                  <a:moveTo>
                    <a:pt x="5815" y="14178"/>
                  </a:moveTo>
                  <a:lnTo>
                    <a:pt x="5797" y="14196"/>
                  </a:lnTo>
                  <a:lnTo>
                    <a:pt x="5760" y="14196"/>
                  </a:lnTo>
                  <a:lnTo>
                    <a:pt x="5815" y="14178"/>
                  </a:lnTo>
                  <a:close/>
                  <a:moveTo>
                    <a:pt x="7154" y="2935"/>
                  </a:moveTo>
                  <a:lnTo>
                    <a:pt x="7594" y="3008"/>
                  </a:lnTo>
                  <a:lnTo>
                    <a:pt x="8034" y="3082"/>
                  </a:lnTo>
                  <a:lnTo>
                    <a:pt x="8438" y="3155"/>
                  </a:lnTo>
                  <a:lnTo>
                    <a:pt x="8401" y="3192"/>
                  </a:lnTo>
                  <a:lnTo>
                    <a:pt x="8401" y="3228"/>
                  </a:lnTo>
                  <a:lnTo>
                    <a:pt x="8401" y="3265"/>
                  </a:lnTo>
                  <a:lnTo>
                    <a:pt x="8438" y="3265"/>
                  </a:lnTo>
                  <a:lnTo>
                    <a:pt x="8621" y="3228"/>
                  </a:lnTo>
                  <a:lnTo>
                    <a:pt x="8768" y="3265"/>
                  </a:lnTo>
                  <a:lnTo>
                    <a:pt x="8805" y="3265"/>
                  </a:lnTo>
                  <a:lnTo>
                    <a:pt x="8768" y="3338"/>
                  </a:lnTo>
                  <a:lnTo>
                    <a:pt x="8768" y="3412"/>
                  </a:lnTo>
                  <a:lnTo>
                    <a:pt x="8768" y="3448"/>
                  </a:lnTo>
                  <a:lnTo>
                    <a:pt x="8805" y="3485"/>
                  </a:lnTo>
                  <a:lnTo>
                    <a:pt x="8841" y="3485"/>
                  </a:lnTo>
                  <a:lnTo>
                    <a:pt x="8915" y="3522"/>
                  </a:lnTo>
                  <a:lnTo>
                    <a:pt x="8988" y="3558"/>
                  </a:lnTo>
                  <a:lnTo>
                    <a:pt x="9098" y="3668"/>
                  </a:lnTo>
                  <a:lnTo>
                    <a:pt x="9208" y="3815"/>
                  </a:lnTo>
                  <a:lnTo>
                    <a:pt x="9245" y="3852"/>
                  </a:lnTo>
                  <a:lnTo>
                    <a:pt x="9281" y="3889"/>
                  </a:lnTo>
                  <a:lnTo>
                    <a:pt x="9318" y="3852"/>
                  </a:lnTo>
                  <a:lnTo>
                    <a:pt x="9391" y="3742"/>
                  </a:lnTo>
                  <a:lnTo>
                    <a:pt x="9465" y="3632"/>
                  </a:lnTo>
                  <a:lnTo>
                    <a:pt x="9538" y="3558"/>
                  </a:lnTo>
                  <a:lnTo>
                    <a:pt x="9758" y="3632"/>
                  </a:lnTo>
                  <a:lnTo>
                    <a:pt x="9612" y="3815"/>
                  </a:lnTo>
                  <a:lnTo>
                    <a:pt x="9501" y="3999"/>
                  </a:lnTo>
                  <a:lnTo>
                    <a:pt x="9465" y="4072"/>
                  </a:lnTo>
                  <a:lnTo>
                    <a:pt x="9465" y="4182"/>
                  </a:lnTo>
                  <a:lnTo>
                    <a:pt x="9575" y="4182"/>
                  </a:lnTo>
                  <a:lnTo>
                    <a:pt x="9648" y="4145"/>
                  </a:lnTo>
                  <a:lnTo>
                    <a:pt x="9795" y="4035"/>
                  </a:lnTo>
                  <a:lnTo>
                    <a:pt x="10052" y="3815"/>
                  </a:lnTo>
                  <a:lnTo>
                    <a:pt x="10308" y="3962"/>
                  </a:lnTo>
                  <a:lnTo>
                    <a:pt x="10235" y="4035"/>
                  </a:lnTo>
                  <a:lnTo>
                    <a:pt x="9978" y="4365"/>
                  </a:lnTo>
                  <a:lnTo>
                    <a:pt x="9868" y="4512"/>
                  </a:lnTo>
                  <a:lnTo>
                    <a:pt x="9795" y="4696"/>
                  </a:lnTo>
                  <a:lnTo>
                    <a:pt x="9795" y="4732"/>
                  </a:lnTo>
                  <a:lnTo>
                    <a:pt x="9832" y="4732"/>
                  </a:lnTo>
                  <a:lnTo>
                    <a:pt x="10015" y="4659"/>
                  </a:lnTo>
                  <a:lnTo>
                    <a:pt x="10198" y="4549"/>
                  </a:lnTo>
                  <a:lnTo>
                    <a:pt x="10492" y="4329"/>
                  </a:lnTo>
                  <a:lnTo>
                    <a:pt x="10639" y="4182"/>
                  </a:lnTo>
                  <a:lnTo>
                    <a:pt x="10822" y="4292"/>
                  </a:lnTo>
                  <a:lnTo>
                    <a:pt x="10565" y="4549"/>
                  </a:lnTo>
                  <a:lnTo>
                    <a:pt x="10272" y="4879"/>
                  </a:lnTo>
                  <a:lnTo>
                    <a:pt x="10052" y="5209"/>
                  </a:lnTo>
                  <a:lnTo>
                    <a:pt x="9942" y="5246"/>
                  </a:lnTo>
                  <a:lnTo>
                    <a:pt x="9648" y="5392"/>
                  </a:lnTo>
                  <a:lnTo>
                    <a:pt x="9391" y="5539"/>
                  </a:lnTo>
                  <a:lnTo>
                    <a:pt x="9281" y="5539"/>
                  </a:lnTo>
                  <a:lnTo>
                    <a:pt x="9135" y="5576"/>
                  </a:lnTo>
                  <a:lnTo>
                    <a:pt x="8805" y="5759"/>
                  </a:lnTo>
                  <a:lnTo>
                    <a:pt x="8548" y="5979"/>
                  </a:lnTo>
                  <a:lnTo>
                    <a:pt x="8364" y="6089"/>
                  </a:lnTo>
                  <a:lnTo>
                    <a:pt x="8071" y="6346"/>
                  </a:lnTo>
                  <a:lnTo>
                    <a:pt x="7924" y="6566"/>
                  </a:lnTo>
                  <a:lnTo>
                    <a:pt x="7741" y="6750"/>
                  </a:lnTo>
                  <a:lnTo>
                    <a:pt x="7631" y="6970"/>
                  </a:lnTo>
                  <a:lnTo>
                    <a:pt x="7594" y="7153"/>
                  </a:lnTo>
                  <a:lnTo>
                    <a:pt x="7631" y="7227"/>
                  </a:lnTo>
                  <a:lnTo>
                    <a:pt x="7667" y="7300"/>
                  </a:lnTo>
                  <a:lnTo>
                    <a:pt x="7741" y="7373"/>
                  </a:lnTo>
                  <a:lnTo>
                    <a:pt x="7851" y="7410"/>
                  </a:lnTo>
                  <a:lnTo>
                    <a:pt x="7998" y="7410"/>
                  </a:lnTo>
                  <a:lnTo>
                    <a:pt x="8144" y="7337"/>
                  </a:lnTo>
                  <a:lnTo>
                    <a:pt x="8401" y="7190"/>
                  </a:lnTo>
                  <a:lnTo>
                    <a:pt x="8548" y="7153"/>
                  </a:lnTo>
                  <a:lnTo>
                    <a:pt x="8731" y="7227"/>
                  </a:lnTo>
                  <a:lnTo>
                    <a:pt x="8805" y="7263"/>
                  </a:lnTo>
                  <a:lnTo>
                    <a:pt x="8878" y="7337"/>
                  </a:lnTo>
                  <a:lnTo>
                    <a:pt x="8915" y="7410"/>
                  </a:lnTo>
                  <a:lnTo>
                    <a:pt x="8915" y="7483"/>
                  </a:lnTo>
                  <a:lnTo>
                    <a:pt x="8841" y="7593"/>
                  </a:lnTo>
                  <a:lnTo>
                    <a:pt x="8731" y="7740"/>
                  </a:lnTo>
                  <a:lnTo>
                    <a:pt x="8584" y="7850"/>
                  </a:lnTo>
                  <a:lnTo>
                    <a:pt x="8401" y="7960"/>
                  </a:lnTo>
                  <a:lnTo>
                    <a:pt x="8144" y="8070"/>
                  </a:lnTo>
                  <a:lnTo>
                    <a:pt x="7961" y="8144"/>
                  </a:lnTo>
                  <a:lnTo>
                    <a:pt x="7741" y="8254"/>
                  </a:lnTo>
                  <a:lnTo>
                    <a:pt x="7557" y="8400"/>
                  </a:lnTo>
                  <a:lnTo>
                    <a:pt x="7521" y="8474"/>
                  </a:lnTo>
                  <a:lnTo>
                    <a:pt x="7484" y="8584"/>
                  </a:lnTo>
                  <a:lnTo>
                    <a:pt x="7447" y="8767"/>
                  </a:lnTo>
                  <a:lnTo>
                    <a:pt x="7521" y="8914"/>
                  </a:lnTo>
                  <a:lnTo>
                    <a:pt x="7631" y="9061"/>
                  </a:lnTo>
                  <a:lnTo>
                    <a:pt x="7777" y="9134"/>
                  </a:lnTo>
                  <a:lnTo>
                    <a:pt x="7887" y="9171"/>
                  </a:lnTo>
                  <a:lnTo>
                    <a:pt x="8034" y="9207"/>
                  </a:lnTo>
                  <a:lnTo>
                    <a:pt x="8254" y="9134"/>
                  </a:lnTo>
                  <a:lnTo>
                    <a:pt x="8694" y="8951"/>
                  </a:lnTo>
                  <a:lnTo>
                    <a:pt x="9208" y="8951"/>
                  </a:lnTo>
                  <a:lnTo>
                    <a:pt x="9391" y="8877"/>
                  </a:lnTo>
                  <a:lnTo>
                    <a:pt x="9575" y="8767"/>
                  </a:lnTo>
                  <a:lnTo>
                    <a:pt x="9685" y="8657"/>
                  </a:lnTo>
                  <a:lnTo>
                    <a:pt x="9795" y="8547"/>
                  </a:lnTo>
                  <a:lnTo>
                    <a:pt x="9905" y="8547"/>
                  </a:lnTo>
                  <a:lnTo>
                    <a:pt x="10052" y="8584"/>
                  </a:lnTo>
                  <a:lnTo>
                    <a:pt x="10088" y="8620"/>
                  </a:lnTo>
                  <a:lnTo>
                    <a:pt x="10125" y="8620"/>
                  </a:lnTo>
                  <a:lnTo>
                    <a:pt x="10198" y="8657"/>
                  </a:lnTo>
                  <a:lnTo>
                    <a:pt x="10382" y="8804"/>
                  </a:lnTo>
                  <a:lnTo>
                    <a:pt x="10565" y="8987"/>
                  </a:lnTo>
                  <a:lnTo>
                    <a:pt x="11115" y="9648"/>
                  </a:lnTo>
                  <a:lnTo>
                    <a:pt x="10382" y="9391"/>
                  </a:lnTo>
                  <a:lnTo>
                    <a:pt x="10015" y="9281"/>
                  </a:lnTo>
                  <a:lnTo>
                    <a:pt x="9648" y="9171"/>
                  </a:lnTo>
                  <a:lnTo>
                    <a:pt x="9612" y="9207"/>
                  </a:lnTo>
                  <a:lnTo>
                    <a:pt x="9281" y="9171"/>
                  </a:lnTo>
                  <a:lnTo>
                    <a:pt x="8951" y="9207"/>
                  </a:lnTo>
                  <a:lnTo>
                    <a:pt x="8621" y="9281"/>
                  </a:lnTo>
                  <a:lnTo>
                    <a:pt x="8328" y="9391"/>
                  </a:lnTo>
                  <a:lnTo>
                    <a:pt x="8291" y="9427"/>
                  </a:lnTo>
                  <a:lnTo>
                    <a:pt x="8144" y="9427"/>
                  </a:lnTo>
                  <a:lnTo>
                    <a:pt x="7631" y="9537"/>
                  </a:lnTo>
                  <a:lnTo>
                    <a:pt x="7117" y="9648"/>
                  </a:lnTo>
                  <a:lnTo>
                    <a:pt x="6934" y="9684"/>
                  </a:lnTo>
                  <a:lnTo>
                    <a:pt x="6787" y="9794"/>
                  </a:lnTo>
                  <a:lnTo>
                    <a:pt x="6677" y="9904"/>
                  </a:lnTo>
                  <a:lnTo>
                    <a:pt x="6567" y="10088"/>
                  </a:lnTo>
                  <a:lnTo>
                    <a:pt x="6494" y="10271"/>
                  </a:lnTo>
                  <a:lnTo>
                    <a:pt x="6494" y="10455"/>
                  </a:lnTo>
                  <a:lnTo>
                    <a:pt x="6494" y="10601"/>
                  </a:lnTo>
                  <a:lnTo>
                    <a:pt x="6530" y="10785"/>
                  </a:lnTo>
                  <a:lnTo>
                    <a:pt x="6604" y="10968"/>
                  </a:lnTo>
                  <a:lnTo>
                    <a:pt x="6714" y="11115"/>
                  </a:lnTo>
                  <a:lnTo>
                    <a:pt x="6824" y="11225"/>
                  </a:lnTo>
                  <a:lnTo>
                    <a:pt x="6970" y="11335"/>
                  </a:lnTo>
                  <a:lnTo>
                    <a:pt x="7117" y="11408"/>
                  </a:lnTo>
                  <a:lnTo>
                    <a:pt x="7301" y="11445"/>
                  </a:lnTo>
                  <a:lnTo>
                    <a:pt x="7484" y="11482"/>
                  </a:lnTo>
                  <a:lnTo>
                    <a:pt x="7777" y="11482"/>
                  </a:lnTo>
                  <a:lnTo>
                    <a:pt x="7851" y="11555"/>
                  </a:lnTo>
                  <a:lnTo>
                    <a:pt x="7924" y="11665"/>
                  </a:lnTo>
                  <a:lnTo>
                    <a:pt x="7961" y="11812"/>
                  </a:lnTo>
                  <a:lnTo>
                    <a:pt x="8034" y="12105"/>
                  </a:lnTo>
                  <a:lnTo>
                    <a:pt x="8071" y="12362"/>
                  </a:lnTo>
                  <a:lnTo>
                    <a:pt x="8108" y="12509"/>
                  </a:lnTo>
                  <a:lnTo>
                    <a:pt x="7851" y="12435"/>
                  </a:lnTo>
                  <a:lnTo>
                    <a:pt x="7631" y="12399"/>
                  </a:lnTo>
                  <a:lnTo>
                    <a:pt x="7557" y="12362"/>
                  </a:lnTo>
                  <a:lnTo>
                    <a:pt x="7521" y="12215"/>
                  </a:lnTo>
                  <a:lnTo>
                    <a:pt x="7521" y="12179"/>
                  </a:lnTo>
                  <a:lnTo>
                    <a:pt x="7447" y="12179"/>
                  </a:lnTo>
                  <a:lnTo>
                    <a:pt x="7447" y="12215"/>
                  </a:lnTo>
                  <a:lnTo>
                    <a:pt x="7411" y="12472"/>
                  </a:lnTo>
                  <a:lnTo>
                    <a:pt x="7411" y="12509"/>
                  </a:lnTo>
                  <a:lnTo>
                    <a:pt x="7447" y="12545"/>
                  </a:lnTo>
                  <a:lnTo>
                    <a:pt x="7851" y="12729"/>
                  </a:lnTo>
                  <a:lnTo>
                    <a:pt x="8254" y="12949"/>
                  </a:lnTo>
                  <a:lnTo>
                    <a:pt x="8438" y="13316"/>
                  </a:lnTo>
                  <a:lnTo>
                    <a:pt x="8474" y="13389"/>
                  </a:lnTo>
                  <a:lnTo>
                    <a:pt x="8548" y="13426"/>
                  </a:lnTo>
                  <a:lnTo>
                    <a:pt x="8621" y="13426"/>
                  </a:lnTo>
                  <a:lnTo>
                    <a:pt x="8694" y="13389"/>
                  </a:lnTo>
                  <a:lnTo>
                    <a:pt x="8841" y="13279"/>
                  </a:lnTo>
                  <a:lnTo>
                    <a:pt x="9428" y="13609"/>
                  </a:lnTo>
                  <a:lnTo>
                    <a:pt x="9281" y="13609"/>
                  </a:lnTo>
                  <a:lnTo>
                    <a:pt x="8548" y="13536"/>
                  </a:lnTo>
                  <a:lnTo>
                    <a:pt x="7851" y="13536"/>
                  </a:lnTo>
                  <a:lnTo>
                    <a:pt x="7374" y="13206"/>
                  </a:lnTo>
                  <a:lnTo>
                    <a:pt x="6860" y="12912"/>
                  </a:lnTo>
                  <a:lnTo>
                    <a:pt x="6824" y="12876"/>
                  </a:lnTo>
                  <a:lnTo>
                    <a:pt x="6750" y="12912"/>
                  </a:lnTo>
                  <a:lnTo>
                    <a:pt x="6750" y="12949"/>
                  </a:lnTo>
                  <a:lnTo>
                    <a:pt x="6750" y="13022"/>
                  </a:lnTo>
                  <a:lnTo>
                    <a:pt x="6970" y="13316"/>
                  </a:lnTo>
                  <a:lnTo>
                    <a:pt x="7227" y="13572"/>
                  </a:lnTo>
                  <a:lnTo>
                    <a:pt x="6897" y="13609"/>
                  </a:lnTo>
                  <a:lnTo>
                    <a:pt x="6567" y="13646"/>
                  </a:lnTo>
                  <a:lnTo>
                    <a:pt x="6310" y="13426"/>
                  </a:lnTo>
                  <a:lnTo>
                    <a:pt x="6090" y="13169"/>
                  </a:lnTo>
                  <a:lnTo>
                    <a:pt x="6017" y="13169"/>
                  </a:lnTo>
                  <a:lnTo>
                    <a:pt x="5943" y="13242"/>
                  </a:lnTo>
                  <a:lnTo>
                    <a:pt x="5907" y="13389"/>
                  </a:lnTo>
                  <a:lnTo>
                    <a:pt x="5943" y="13499"/>
                  </a:lnTo>
                  <a:lnTo>
                    <a:pt x="5980" y="13646"/>
                  </a:lnTo>
                  <a:lnTo>
                    <a:pt x="6090" y="13756"/>
                  </a:lnTo>
                  <a:lnTo>
                    <a:pt x="5760" y="13829"/>
                  </a:lnTo>
                  <a:lnTo>
                    <a:pt x="5430" y="13939"/>
                  </a:lnTo>
                  <a:lnTo>
                    <a:pt x="5393" y="13903"/>
                  </a:lnTo>
                  <a:lnTo>
                    <a:pt x="5173" y="13682"/>
                  </a:lnTo>
                  <a:lnTo>
                    <a:pt x="5026" y="13609"/>
                  </a:lnTo>
                  <a:lnTo>
                    <a:pt x="4916" y="13572"/>
                  </a:lnTo>
                  <a:lnTo>
                    <a:pt x="4880" y="13572"/>
                  </a:lnTo>
                  <a:lnTo>
                    <a:pt x="4880" y="13609"/>
                  </a:lnTo>
                  <a:lnTo>
                    <a:pt x="4880" y="13682"/>
                  </a:lnTo>
                  <a:lnTo>
                    <a:pt x="4916" y="13793"/>
                  </a:lnTo>
                  <a:lnTo>
                    <a:pt x="4990" y="13939"/>
                  </a:lnTo>
                  <a:lnTo>
                    <a:pt x="5100" y="14086"/>
                  </a:lnTo>
                  <a:lnTo>
                    <a:pt x="5136" y="14086"/>
                  </a:lnTo>
                  <a:lnTo>
                    <a:pt x="4843" y="14306"/>
                  </a:lnTo>
                  <a:lnTo>
                    <a:pt x="4623" y="14269"/>
                  </a:lnTo>
                  <a:lnTo>
                    <a:pt x="4109" y="14196"/>
                  </a:lnTo>
                  <a:lnTo>
                    <a:pt x="3853" y="14159"/>
                  </a:lnTo>
                  <a:lnTo>
                    <a:pt x="3596" y="14086"/>
                  </a:lnTo>
                  <a:lnTo>
                    <a:pt x="3669" y="14013"/>
                  </a:lnTo>
                  <a:lnTo>
                    <a:pt x="3706" y="13903"/>
                  </a:lnTo>
                  <a:lnTo>
                    <a:pt x="3706" y="13829"/>
                  </a:lnTo>
                  <a:lnTo>
                    <a:pt x="3669" y="13719"/>
                  </a:lnTo>
                  <a:lnTo>
                    <a:pt x="3632" y="13646"/>
                  </a:lnTo>
                  <a:lnTo>
                    <a:pt x="3559" y="13609"/>
                  </a:lnTo>
                  <a:lnTo>
                    <a:pt x="3632" y="13242"/>
                  </a:lnTo>
                  <a:lnTo>
                    <a:pt x="3742" y="12876"/>
                  </a:lnTo>
                  <a:lnTo>
                    <a:pt x="3889" y="12509"/>
                  </a:lnTo>
                  <a:lnTo>
                    <a:pt x="4073" y="12179"/>
                  </a:lnTo>
                  <a:lnTo>
                    <a:pt x="4293" y="11848"/>
                  </a:lnTo>
                  <a:lnTo>
                    <a:pt x="4549" y="11555"/>
                  </a:lnTo>
                  <a:lnTo>
                    <a:pt x="4843" y="11298"/>
                  </a:lnTo>
                  <a:lnTo>
                    <a:pt x="5173" y="11115"/>
                  </a:lnTo>
                  <a:lnTo>
                    <a:pt x="5246" y="11041"/>
                  </a:lnTo>
                  <a:lnTo>
                    <a:pt x="5283" y="10931"/>
                  </a:lnTo>
                  <a:lnTo>
                    <a:pt x="5283" y="10858"/>
                  </a:lnTo>
                  <a:lnTo>
                    <a:pt x="5210" y="10785"/>
                  </a:lnTo>
                  <a:lnTo>
                    <a:pt x="4770" y="10234"/>
                  </a:lnTo>
                  <a:lnTo>
                    <a:pt x="4549" y="9978"/>
                  </a:lnTo>
                  <a:lnTo>
                    <a:pt x="4293" y="9758"/>
                  </a:lnTo>
                  <a:lnTo>
                    <a:pt x="3999" y="9574"/>
                  </a:lnTo>
                  <a:lnTo>
                    <a:pt x="3706" y="9427"/>
                  </a:lnTo>
                  <a:lnTo>
                    <a:pt x="3376" y="9317"/>
                  </a:lnTo>
                  <a:lnTo>
                    <a:pt x="3046" y="9281"/>
                  </a:lnTo>
                  <a:lnTo>
                    <a:pt x="3046" y="8877"/>
                  </a:lnTo>
                  <a:lnTo>
                    <a:pt x="3119" y="8510"/>
                  </a:lnTo>
                  <a:lnTo>
                    <a:pt x="3266" y="8180"/>
                  </a:lnTo>
                  <a:lnTo>
                    <a:pt x="3486" y="7887"/>
                  </a:lnTo>
                  <a:lnTo>
                    <a:pt x="3632" y="7740"/>
                  </a:lnTo>
                  <a:lnTo>
                    <a:pt x="3816" y="7593"/>
                  </a:lnTo>
                  <a:lnTo>
                    <a:pt x="3889" y="7557"/>
                  </a:lnTo>
                  <a:lnTo>
                    <a:pt x="3963" y="7557"/>
                  </a:lnTo>
                  <a:lnTo>
                    <a:pt x="4036" y="7593"/>
                  </a:lnTo>
                  <a:lnTo>
                    <a:pt x="4109" y="7630"/>
                  </a:lnTo>
                  <a:lnTo>
                    <a:pt x="4219" y="7740"/>
                  </a:lnTo>
                  <a:lnTo>
                    <a:pt x="4329" y="7887"/>
                  </a:lnTo>
                  <a:lnTo>
                    <a:pt x="4916" y="8657"/>
                  </a:lnTo>
                  <a:lnTo>
                    <a:pt x="5026" y="8730"/>
                  </a:lnTo>
                  <a:lnTo>
                    <a:pt x="5136" y="8767"/>
                  </a:lnTo>
                  <a:lnTo>
                    <a:pt x="5210" y="8730"/>
                  </a:lnTo>
                  <a:lnTo>
                    <a:pt x="5246" y="8694"/>
                  </a:lnTo>
                  <a:lnTo>
                    <a:pt x="5283" y="8620"/>
                  </a:lnTo>
                  <a:lnTo>
                    <a:pt x="5283" y="8547"/>
                  </a:lnTo>
                  <a:lnTo>
                    <a:pt x="5136" y="7006"/>
                  </a:lnTo>
                  <a:lnTo>
                    <a:pt x="5100" y="6823"/>
                  </a:lnTo>
                  <a:lnTo>
                    <a:pt x="4990" y="6640"/>
                  </a:lnTo>
                  <a:lnTo>
                    <a:pt x="4880" y="6493"/>
                  </a:lnTo>
                  <a:lnTo>
                    <a:pt x="4660" y="6456"/>
                  </a:lnTo>
                  <a:lnTo>
                    <a:pt x="4733" y="6420"/>
                  </a:lnTo>
                  <a:lnTo>
                    <a:pt x="4843" y="6346"/>
                  </a:lnTo>
                  <a:lnTo>
                    <a:pt x="5026" y="6199"/>
                  </a:lnTo>
                  <a:lnTo>
                    <a:pt x="5430" y="6016"/>
                  </a:lnTo>
                  <a:lnTo>
                    <a:pt x="5613" y="5943"/>
                  </a:lnTo>
                  <a:lnTo>
                    <a:pt x="5760" y="5796"/>
                  </a:lnTo>
                  <a:lnTo>
                    <a:pt x="5870" y="5649"/>
                  </a:lnTo>
                  <a:lnTo>
                    <a:pt x="5980" y="5466"/>
                  </a:lnTo>
                  <a:lnTo>
                    <a:pt x="5980" y="5392"/>
                  </a:lnTo>
                  <a:lnTo>
                    <a:pt x="5943" y="5319"/>
                  </a:lnTo>
                  <a:lnTo>
                    <a:pt x="5907" y="5246"/>
                  </a:lnTo>
                  <a:lnTo>
                    <a:pt x="5833" y="5209"/>
                  </a:lnTo>
                  <a:lnTo>
                    <a:pt x="4990" y="5099"/>
                  </a:lnTo>
                  <a:lnTo>
                    <a:pt x="4109" y="4989"/>
                  </a:lnTo>
                  <a:lnTo>
                    <a:pt x="3742" y="4989"/>
                  </a:lnTo>
                  <a:lnTo>
                    <a:pt x="3302" y="4952"/>
                  </a:lnTo>
                  <a:lnTo>
                    <a:pt x="2899" y="4989"/>
                  </a:lnTo>
                  <a:lnTo>
                    <a:pt x="2715" y="5026"/>
                  </a:lnTo>
                  <a:lnTo>
                    <a:pt x="2532" y="5099"/>
                  </a:lnTo>
                  <a:lnTo>
                    <a:pt x="2495" y="5136"/>
                  </a:lnTo>
                  <a:lnTo>
                    <a:pt x="2532" y="5209"/>
                  </a:lnTo>
                  <a:lnTo>
                    <a:pt x="2165" y="5062"/>
                  </a:lnTo>
                  <a:lnTo>
                    <a:pt x="2459" y="4732"/>
                  </a:lnTo>
                  <a:lnTo>
                    <a:pt x="2752" y="4402"/>
                  </a:lnTo>
                  <a:lnTo>
                    <a:pt x="3082" y="4145"/>
                  </a:lnTo>
                  <a:lnTo>
                    <a:pt x="3449" y="3889"/>
                  </a:lnTo>
                  <a:lnTo>
                    <a:pt x="3816" y="3668"/>
                  </a:lnTo>
                  <a:lnTo>
                    <a:pt x="4219" y="3448"/>
                  </a:lnTo>
                  <a:lnTo>
                    <a:pt x="4623" y="3302"/>
                  </a:lnTo>
                  <a:lnTo>
                    <a:pt x="5026" y="3155"/>
                  </a:lnTo>
                  <a:lnTo>
                    <a:pt x="5467" y="3045"/>
                  </a:lnTo>
                  <a:lnTo>
                    <a:pt x="5907" y="2972"/>
                  </a:lnTo>
                  <a:lnTo>
                    <a:pt x="6310" y="2935"/>
                  </a:lnTo>
                  <a:close/>
                  <a:moveTo>
                    <a:pt x="5393" y="14343"/>
                  </a:moveTo>
                  <a:lnTo>
                    <a:pt x="5430" y="14379"/>
                  </a:lnTo>
                  <a:lnTo>
                    <a:pt x="5356" y="14379"/>
                  </a:lnTo>
                  <a:lnTo>
                    <a:pt x="5393" y="14343"/>
                  </a:lnTo>
                  <a:close/>
                  <a:moveTo>
                    <a:pt x="7704" y="13903"/>
                  </a:moveTo>
                  <a:lnTo>
                    <a:pt x="7961" y="14049"/>
                  </a:lnTo>
                  <a:lnTo>
                    <a:pt x="8291" y="14196"/>
                  </a:lnTo>
                  <a:lnTo>
                    <a:pt x="8584" y="14306"/>
                  </a:lnTo>
                  <a:lnTo>
                    <a:pt x="8181" y="14379"/>
                  </a:lnTo>
                  <a:lnTo>
                    <a:pt x="7741" y="14416"/>
                  </a:lnTo>
                  <a:lnTo>
                    <a:pt x="7704" y="14306"/>
                  </a:lnTo>
                  <a:lnTo>
                    <a:pt x="7631" y="14233"/>
                  </a:lnTo>
                  <a:lnTo>
                    <a:pt x="7264" y="14123"/>
                  </a:lnTo>
                  <a:lnTo>
                    <a:pt x="6970" y="13939"/>
                  </a:lnTo>
                  <a:lnTo>
                    <a:pt x="7521" y="13903"/>
                  </a:lnTo>
                  <a:close/>
                  <a:moveTo>
                    <a:pt x="6420" y="14013"/>
                  </a:moveTo>
                  <a:lnTo>
                    <a:pt x="6567" y="14123"/>
                  </a:lnTo>
                  <a:lnTo>
                    <a:pt x="6787" y="14306"/>
                  </a:lnTo>
                  <a:lnTo>
                    <a:pt x="7007" y="14453"/>
                  </a:lnTo>
                  <a:lnTo>
                    <a:pt x="6053" y="14416"/>
                  </a:lnTo>
                  <a:lnTo>
                    <a:pt x="6053" y="14343"/>
                  </a:lnTo>
                  <a:lnTo>
                    <a:pt x="6053" y="14269"/>
                  </a:lnTo>
                  <a:lnTo>
                    <a:pt x="5980" y="14196"/>
                  </a:lnTo>
                  <a:lnTo>
                    <a:pt x="5907" y="14159"/>
                  </a:lnTo>
                  <a:lnTo>
                    <a:pt x="5870" y="14159"/>
                  </a:lnTo>
                  <a:lnTo>
                    <a:pt x="5980" y="14123"/>
                  </a:lnTo>
                  <a:lnTo>
                    <a:pt x="6420" y="14013"/>
                  </a:lnTo>
                  <a:close/>
                  <a:moveTo>
                    <a:pt x="6824" y="2385"/>
                  </a:moveTo>
                  <a:lnTo>
                    <a:pt x="6750" y="2421"/>
                  </a:lnTo>
                  <a:lnTo>
                    <a:pt x="6677" y="2495"/>
                  </a:lnTo>
                  <a:lnTo>
                    <a:pt x="6127" y="2531"/>
                  </a:lnTo>
                  <a:lnTo>
                    <a:pt x="5540" y="2605"/>
                  </a:lnTo>
                  <a:lnTo>
                    <a:pt x="5026" y="2715"/>
                  </a:lnTo>
                  <a:lnTo>
                    <a:pt x="4476" y="2861"/>
                  </a:lnTo>
                  <a:lnTo>
                    <a:pt x="3926" y="3082"/>
                  </a:lnTo>
                  <a:lnTo>
                    <a:pt x="3376" y="3375"/>
                  </a:lnTo>
                  <a:lnTo>
                    <a:pt x="2899" y="3705"/>
                  </a:lnTo>
                  <a:lnTo>
                    <a:pt x="2459" y="4109"/>
                  </a:lnTo>
                  <a:lnTo>
                    <a:pt x="2018" y="4512"/>
                  </a:lnTo>
                  <a:lnTo>
                    <a:pt x="1652" y="4989"/>
                  </a:lnTo>
                  <a:lnTo>
                    <a:pt x="1321" y="5466"/>
                  </a:lnTo>
                  <a:lnTo>
                    <a:pt x="1065" y="6016"/>
                  </a:lnTo>
                  <a:lnTo>
                    <a:pt x="735" y="6713"/>
                  </a:lnTo>
                  <a:lnTo>
                    <a:pt x="478" y="7447"/>
                  </a:lnTo>
                  <a:lnTo>
                    <a:pt x="221" y="8180"/>
                  </a:lnTo>
                  <a:lnTo>
                    <a:pt x="74" y="8914"/>
                  </a:lnTo>
                  <a:lnTo>
                    <a:pt x="38" y="9244"/>
                  </a:lnTo>
                  <a:lnTo>
                    <a:pt x="1" y="9611"/>
                  </a:lnTo>
                  <a:lnTo>
                    <a:pt x="38" y="9941"/>
                  </a:lnTo>
                  <a:lnTo>
                    <a:pt x="74" y="10271"/>
                  </a:lnTo>
                  <a:lnTo>
                    <a:pt x="148" y="10601"/>
                  </a:lnTo>
                  <a:lnTo>
                    <a:pt x="258" y="10931"/>
                  </a:lnTo>
                  <a:lnTo>
                    <a:pt x="368" y="11262"/>
                  </a:lnTo>
                  <a:lnTo>
                    <a:pt x="514" y="11555"/>
                  </a:lnTo>
                  <a:lnTo>
                    <a:pt x="881" y="12142"/>
                  </a:lnTo>
                  <a:lnTo>
                    <a:pt x="1285" y="12692"/>
                  </a:lnTo>
                  <a:lnTo>
                    <a:pt x="1725" y="13206"/>
                  </a:lnTo>
                  <a:lnTo>
                    <a:pt x="2202" y="13719"/>
                  </a:lnTo>
                  <a:lnTo>
                    <a:pt x="2459" y="13976"/>
                  </a:lnTo>
                  <a:lnTo>
                    <a:pt x="2752" y="14233"/>
                  </a:lnTo>
                  <a:lnTo>
                    <a:pt x="2825" y="14343"/>
                  </a:lnTo>
                  <a:lnTo>
                    <a:pt x="2899" y="14416"/>
                  </a:lnTo>
                  <a:lnTo>
                    <a:pt x="3009" y="14453"/>
                  </a:lnTo>
                  <a:lnTo>
                    <a:pt x="3119" y="14453"/>
                  </a:lnTo>
                  <a:lnTo>
                    <a:pt x="3192" y="14526"/>
                  </a:lnTo>
                  <a:lnTo>
                    <a:pt x="3559" y="14636"/>
                  </a:lnTo>
                  <a:lnTo>
                    <a:pt x="3889" y="14746"/>
                  </a:lnTo>
                  <a:lnTo>
                    <a:pt x="4623" y="14820"/>
                  </a:lnTo>
                  <a:lnTo>
                    <a:pt x="6017" y="14966"/>
                  </a:lnTo>
                  <a:lnTo>
                    <a:pt x="6714" y="15003"/>
                  </a:lnTo>
                  <a:lnTo>
                    <a:pt x="7411" y="15003"/>
                  </a:lnTo>
                  <a:lnTo>
                    <a:pt x="8108" y="14930"/>
                  </a:lnTo>
                  <a:lnTo>
                    <a:pt x="8768" y="14783"/>
                  </a:lnTo>
                  <a:lnTo>
                    <a:pt x="9465" y="14600"/>
                  </a:lnTo>
                  <a:lnTo>
                    <a:pt x="9758" y="14453"/>
                  </a:lnTo>
                  <a:lnTo>
                    <a:pt x="10088" y="14306"/>
                  </a:lnTo>
                  <a:lnTo>
                    <a:pt x="10382" y="14159"/>
                  </a:lnTo>
                  <a:lnTo>
                    <a:pt x="10675" y="13976"/>
                  </a:lnTo>
                  <a:lnTo>
                    <a:pt x="11152" y="13536"/>
                  </a:lnTo>
                  <a:lnTo>
                    <a:pt x="11629" y="13059"/>
                  </a:lnTo>
                  <a:lnTo>
                    <a:pt x="12033" y="12509"/>
                  </a:lnTo>
                  <a:lnTo>
                    <a:pt x="12399" y="11958"/>
                  </a:lnTo>
                  <a:lnTo>
                    <a:pt x="12729" y="11372"/>
                  </a:lnTo>
                  <a:lnTo>
                    <a:pt x="12986" y="10748"/>
                  </a:lnTo>
                  <a:lnTo>
                    <a:pt x="13243" y="10161"/>
                  </a:lnTo>
                  <a:lnTo>
                    <a:pt x="13426" y="9464"/>
                  </a:lnTo>
                  <a:lnTo>
                    <a:pt x="13500" y="9097"/>
                  </a:lnTo>
                  <a:lnTo>
                    <a:pt x="13573" y="8730"/>
                  </a:lnTo>
                  <a:lnTo>
                    <a:pt x="13573" y="8400"/>
                  </a:lnTo>
                  <a:lnTo>
                    <a:pt x="13573" y="8034"/>
                  </a:lnTo>
                  <a:lnTo>
                    <a:pt x="13573" y="7667"/>
                  </a:lnTo>
                  <a:lnTo>
                    <a:pt x="13500" y="7300"/>
                  </a:lnTo>
                  <a:lnTo>
                    <a:pt x="13426" y="6970"/>
                  </a:lnTo>
                  <a:lnTo>
                    <a:pt x="13353" y="6640"/>
                  </a:lnTo>
                  <a:lnTo>
                    <a:pt x="13206" y="6346"/>
                  </a:lnTo>
                  <a:lnTo>
                    <a:pt x="13060" y="6053"/>
                  </a:lnTo>
                  <a:lnTo>
                    <a:pt x="12693" y="5466"/>
                  </a:lnTo>
                  <a:lnTo>
                    <a:pt x="12289" y="4916"/>
                  </a:lnTo>
                  <a:lnTo>
                    <a:pt x="11849" y="4475"/>
                  </a:lnTo>
                  <a:lnTo>
                    <a:pt x="11372" y="4035"/>
                  </a:lnTo>
                  <a:lnTo>
                    <a:pt x="10895" y="3668"/>
                  </a:lnTo>
                  <a:lnTo>
                    <a:pt x="10345" y="3338"/>
                  </a:lnTo>
                  <a:lnTo>
                    <a:pt x="9795" y="3045"/>
                  </a:lnTo>
                  <a:lnTo>
                    <a:pt x="9208" y="2788"/>
                  </a:lnTo>
                  <a:lnTo>
                    <a:pt x="8584" y="2605"/>
                  </a:lnTo>
                  <a:lnTo>
                    <a:pt x="7998" y="2458"/>
                  </a:lnTo>
                  <a:lnTo>
                    <a:pt x="7447" y="2385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8" name="Shape 368"/>
            <p:cNvSpPr/>
            <p:nvPr/>
          </p:nvSpPr>
          <p:spPr>
            <a:xfrm>
              <a:off x="6902250" y="3951050"/>
              <a:ext cx="436525" cy="299875"/>
            </a:xfrm>
            <a:custGeom>
              <a:avLst/>
              <a:gdLst/>
              <a:ahLst/>
              <a:cxnLst/>
              <a:rect l="0" t="0" r="0" b="0"/>
              <a:pathLst>
                <a:path w="17461" h="11995" extrusionOk="0">
                  <a:moveTo>
                    <a:pt x="9758" y="2238"/>
                  </a:moveTo>
                  <a:lnTo>
                    <a:pt x="9721" y="2274"/>
                  </a:lnTo>
                  <a:lnTo>
                    <a:pt x="9648" y="2311"/>
                  </a:lnTo>
                  <a:lnTo>
                    <a:pt x="9611" y="2458"/>
                  </a:lnTo>
                  <a:lnTo>
                    <a:pt x="9648" y="2568"/>
                  </a:lnTo>
                  <a:lnTo>
                    <a:pt x="9721" y="2605"/>
                  </a:lnTo>
                  <a:lnTo>
                    <a:pt x="9758" y="2641"/>
                  </a:lnTo>
                  <a:lnTo>
                    <a:pt x="9941" y="2641"/>
                  </a:lnTo>
                  <a:lnTo>
                    <a:pt x="9978" y="2605"/>
                  </a:lnTo>
                  <a:lnTo>
                    <a:pt x="10051" y="2531"/>
                  </a:lnTo>
                  <a:lnTo>
                    <a:pt x="10051" y="2458"/>
                  </a:lnTo>
                  <a:lnTo>
                    <a:pt x="10051" y="2348"/>
                  </a:lnTo>
                  <a:lnTo>
                    <a:pt x="9978" y="2274"/>
                  </a:lnTo>
                  <a:lnTo>
                    <a:pt x="9941" y="2238"/>
                  </a:lnTo>
                  <a:close/>
                  <a:moveTo>
                    <a:pt x="9795" y="3191"/>
                  </a:moveTo>
                  <a:lnTo>
                    <a:pt x="9721" y="3265"/>
                  </a:lnTo>
                  <a:lnTo>
                    <a:pt x="9684" y="3301"/>
                  </a:lnTo>
                  <a:lnTo>
                    <a:pt x="9684" y="3375"/>
                  </a:lnTo>
                  <a:lnTo>
                    <a:pt x="9684" y="3485"/>
                  </a:lnTo>
                  <a:lnTo>
                    <a:pt x="9758" y="3522"/>
                  </a:lnTo>
                  <a:lnTo>
                    <a:pt x="9795" y="3558"/>
                  </a:lnTo>
                  <a:lnTo>
                    <a:pt x="9941" y="3558"/>
                  </a:lnTo>
                  <a:lnTo>
                    <a:pt x="9978" y="3522"/>
                  </a:lnTo>
                  <a:lnTo>
                    <a:pt x="10015" y="3485"/>
                  </a:lnTo>
                  <a:lnTo>
                    <a:pt x="10051" y="3375"/>
                  </a:lnTo>
                  <a:lnTo>
                    <a:pt x="10015" y="3301"/>
                  </a:lnTo>
                  <a:lnTo>
                    <a:pt x="9978" y="3228"/>
                  </a:lnTo>
                  <a:lnTo>
                    <a:pt x="9941" y="3191"/>
                  </a:lnTo>
                  <a:close/>
                  <a:moveTo>
                    <a:pt x="11519" y="3045"/>
                  </a:moveTo>
                  <a:lnTo>
                    <a:pt x="11409" y="3081"/>
                  </a:lnTo>
                  <a:lnTo>
                    <a:pt x="11335" y="3118"/>
                  </a:lnTo>
                  <a:lnTo>
                    <a:pt x="11298" y="3191"/>
                  </a:lnTo>
                  <a:lnTo>
                    <a:pt x="11262" y="3265"/>
                  </a:lnTo>
                  <a:lnTo>
                    <a:pt x="11262" y="3338"/>
                  </a:lnTo>
                  <a:lnTo>
                    <a:pt x="11262" y="3412"/>
                  </a:lnTo>
                  <a:lnTo>
                    <a:pt x="11298" y="3485"/>
                  </a:lnTo>
                  <a:lnTo>
                    <a:pt x="11372" y="3522"/>
                  </a:lnTo>
                  <a:lnTo>
                    <a:pt x="11445" y="3595"/>
                  </a:lnTo>
                  <a:lnTo>
                    <a:pt x="11592" y="3595"/>
                  </a:lnTo>
                  <a:lnTo>
                    <a:pt x="11665" y="3522"/>
                  </a:lnTo>
                  <a:lnTo>
                    <a:pt x="11702" y="3485"/>
                  </a:lnTo>
                  <a:lnTo>
                    <a:pt x="11739" y="3412"/>
                  </a:lnTo>
                  <a:lnTo>
                    <a:pt x="11702" y="3265"/>
                  </a:lnTo>
                  <a:lnTo>
                    <a:pt x="11702" y="3155"/>
                  </a:lnTo>
                  <a:lnTo>
                    <a:pt x="11629" y="3081"/>
                  </a:lnTo>
                  <a:lnTo>
                    <a:pt x="11519" y="3045"/>
                  </a:lnTo>
                  <a:close/>
                  <a:moveTo>
                    <a:pt x="15554" y="1541"/>
                  </a:moveTo>
                  <a:lnTo>
                    <a:pt x="15407" y="1871"/>
                  </a:lnTo>
                  <a:lnTo>
                    <a:pt x="15187" y="2164"/>
                  </a:lnTo>
                  <a:lnTo>
                    <a:pt x="14967" y="2458"/>
                  </a:lnTo>
                  <a:lnTo>
                    <a:pt x="14710" y="2715"/>
                  </a:lnTo>
                  <a:lnTo>
                    <a:pt x="14416" y="2935"/>
                  </a:lnTo>
                  <a:lnTo>
                    <a:pt x="14123" y="3155"/>
                  </a:lnTo>
                  <a:lnTo>
                    <a:pt x="13536" y="3595"/>
                  </a:lnTo>
                  <a:lnTo>
                    <a:pt x="13279" y="3265"/>
                  </a:lnTo>
                  <a:lnTo>
                    <a:pt x="12986" y="2971"/>
                  </a:lnTo>
                  <a:lnTo>
                    <a:pt x="13096" y="2935"/>
                  </a:lnTo>
                  <a:lnTo>
                    <a:pt x="13683" y="2531"/>
                  </a:lnTo>
                  <a:lnTo>
                    <a:pt x="14306" y="2164"/>
                  </a:lnTo>
                  <a:lnTo>
                    <a:pt x="14930" y="1834"/>
                  </a:lnTo>
                  <a:lnTo>
                    <a:pt x="15554" y="1541"/>
                  </a:lnTo>
                  <a:close/>
                  <a:moveTo>
                    <a:pt x="8914" y="3228"/>
                  </a:moveTo>
                  <a:lnTo>
                    <a:pt x="8841" y="3301"/>
                  </a:lnTo>
                  <a:lnTo>
                    <a:pt x="8804" y="3375"/>
                  </a:lnTo>
                  <a:lnTo>
                    <a:pt x="8804" y="3485"/>
                  </a:lnTo>
                  <a:lnTo>
                    <a:pt x="8804" y="3558"/>
                  </a:lnTo>
                  <a:lnTo>
                    <a:pt x="8877" y="3632"/>
                  </a:lnTo>
                  <a:lnTo>
                    <a:pt x="8951" y="3668"/>
                  </a:lnTo>
                  <a:lnTo>
                    <a:pt x="9098" y="3668"/>
                  </a:lnTo>
                  <a:lnTo>
                    <a:pt x="9134" y="3632"/>
                  </a:lnTo>
                  <a:lnTo>
                    <a:pt x="9208" y="3558"/>
                  </a:lnTo>
                  <a:lnTo>
                    <a:pt x="9208" y="3485"/>
                  </a:lnTo>
                  <a:lnTo>
                    <a:pt x="9208" y="3375"/>
                  </a:lnTo>
                  <a:lnTo>
                    <a:pt x="9171" y="3338"/>
                  </a:lnTo>
                  <a:lnTo>
                    <a:pt x="9134" y="3265"/>
                  </a:lnTo>
                  <a:lnTo>
                    <a:pt x="9061" y="3228"/>
                  </a:lnTo>
                  <a:close/>
                  <a:moveTo>
                    <a:pt x="16324" y="1101"/>
                  </a:moveTo>
                  <a:lnTo>
                    <a:pt x="16140" y="1541"/>
                  </a:lnTo>
                  <a:lnTo>
                    <a:pt x="15884" y="1944"/>
                  </a:lnTo>
                  <a:lnTo>
                    <a:pt x="15590" y="2348"/>
                  </a:lnTo>
                  <a:lnTo>
                    <a:pt x="15297" y="2751"/>
                  </a:lnTo>
                  <a:lnTo>
                    <a:pt x="14967" y="3081"/>
                  </a:lnTo>
                  <a:lnTo>
                    <a:pt x="14600" y="3412"/>
                  </a:lnTo>
                  <a:lnTo>
                    <a:pt x="13829" y="4072"/>
                  </a:lnTo>
                  <a:lnTo>
                    <a:pt x="13756" y="3925"/>
                  </a:lnTo>
                  <a:lnTo>
                    <a:pt x="13976" y="3778"/>
                  </a:lnTo>
                  <a:lnTo>
                    <a:pt x="14343" y="3558"/>
                  </a:lnTo>
                  <a:lnTo>
                    <a:pt x="14673" y="3301"/>
                  </a:lnTo>
                  <a:lnTo>
                    <a:pt x="15003" y="3008"/>
                  </a:lnTo>
                  <a:lnTo>
                    <a:pt x="15297" y="2715"/>
                  </a:lnTo>
                  <a:lnTo>
                    <a:pt x="15554" y="2384"/>
                  </a:lnTo>
                  <a:lnTo>
                    <a:pt x="15774" y="2018"/>
                  </a:lnTo>
                  <a:lnTo>
                    <a:pt x="15957" y="1651"/>
                  </a:lnTo>
                  <a:lnTo>
                    <a:pt x="16104" y="1211"/>
                  </a:lnTo>
                  <a:lnTo>
                    <a:pt x="16104" y="1137"/>
                  </a:lnTo>
                  <a:lnTo>
                    <a:pt x="16324" y="1101"/>
                  </a:lnTo>
                  <a:close/>
                  <a:moveTo>
                    <a:pt x="10528" y="3962"/>
                  </a:moveTo>
                  <a:lnTo>
                    <a:pt x="10455" y="3998"/>
                  </a:lnTo>
                  <a:lnTo>
                    <a:pt x="10381" y="4072"/>
                  </a:lnTo>
                  <a:lnTo>
                    <a:pt x="10381" y="4108"/>
                  </a:lnTo>
                  <a:lnTo>
                    <a:pt x="10345" y="4219"/>
                  </a:lnTo>
                  <a:lnTo>
                    <a:pt x="10381" y="4329"/>
                  </a:lnTo>
                  <a:lnTo>
                    <a:pt x="10455" y="4402"/>
                  </a:lnTo>
                  <a:lnTo>
                    <a:pt x="10491" y="4439"/>
                  </a:lnTo>
                  <a:lnTo>
                    <a:pt x="10638" y="4439"/>
                  </a:lnTo>
                  <a:lnTo>
                    <a:pt x="10748" y="4365"/>
                  </a:lnTo>
                  <a:lnTo>
                    <a:pt x="10785" y="4292"/>
                  </a:lnTo>
                  <a:lnTo>
                    <a:pt x="10822" y="4219"/>
                  </a:lnTo>
                  <a:lnTo>
                    <a:pt x="10785" y="4108"/>
                  </a:lnTo>
                  <a:lnTo>
                    <a:pt x="10748" y="4072"/>
                  </a:lnTo>
                  <a:lnTo>
                    <a:pt x="10712" y="3998"/>
                  </a:lnTo>
                  <a:lnTo>
                    <a:pt x="10675" y="3962"/>
                  </a:lnTo>
                  <a:close/>
                  <a:moveTo>
                    <a:pt x="16434" y="477"/>
                  </a:moveTo>
                  <a:lnTo>
                    <a:pt x="16617" y="514"/>
                  </a:lnTo>
                  <a:lnTo>
                    <a:pt x="16764" y="587"/>
                  </a:lnTo>
                  <a:lnTo>
                    <a:pt x="16837" y="734"/>
                  </a:lnTo>
                  <a:lnTo>
                    <a:pt x="16911" y="880"/>
                  </a:lnTo>
                  <a:lnTo>
                    <a:pt x="16947" y="1064"/>
                  </a:lnTo>
                  <a:lnTo>
                    <a:pt x="16947" y="1247"/>
                  </a:lnTo>
                  <a:lnTo>
                    <a:pt x="16911" y="1541"/>
                  </a:lnTo>
                  <a:lnTo>
                    <a:pt x="16764" y="1871"/>
                  </a:lnTo>
                  <a:lnTo>
                    <a:pt x="16544" y="2128"/>
                  </a:lnTo>
                  <a:lnTo>
                    <a:pt x="16104" y="2641"/>
                  </a:lnTo>
                  <a:lnTo>
                    <a:pt x="15077" y="3668"/>
                  </a:lnTo>
                  <a:lnTo>
                    <a:pt x="14086" y="4549"/>
                  </a:lnTo>
                  <a:lnTo>
                    <a:pt x="14013" y="4402"/>
                  </a:lnTo>
                  <a:lnTo>
                    <a:pt x="14123" y="4329"/>
                  </a:lnTo>
                  <a:lnTo>
                    <a:pt x="14967" y="3632"/>
                  </a:lnTo>
                  <a:lnTo>
                    <a:pt x="15370" y="3228"/>
                  </a:lnTo>
                  <a:lnTo>
                    <a:pt x="15737" y="2825"/>
                  </a:lnTo>
                  <a:lnTo>
                    <a:pt x="16067" y="2384"/>
                  </a:lnTo>
                  <a:lnTo>
                    <a:pt x="16361" y="1908"/>
                  </a:lnTo>
                  <a:lnTo>
                    <a:pt x="16617" y="1431"/>
                  </a:lnTo>
                  <a:lnTo>
                    <a:pt x="16764" y="880"/>
                  </a:lnTo>
                  <a:lnTo>
                    <a:pt x="16764" y="770"/>
                  </a:lnTo>
                  <a:lnTo>
                    <a:pt x="16727" y="697"/>
                  </a:lnTo>
                  <a:lnTo>
                    <a:pt x="16654" y="660"/>
                  </a:lnTo>
                  <a:lnTo>
                    <a:pt x="16544" y="660"/>
                  </a:lnTo>
                  <a:lnTo>
                    <a:pt x="15920" y="770"/>
                  </a:lnTo>
                  <a:lnTo>
                    <a:pt x="15333" y="954"/>
                  </a:lnTo>
                  <a:lnTo>
                    <a:pt x="15333" y="954"/>
                  </a:lnTo>
                  <a:lnTo>
                    <a:pt x="15590" y="807"/>
                  </a:lnTo>
                  <a:lnTo>
                    <a:pt x="15884" y="660"/>
                  </a:lnTo>
                  <a:lnTo>
                    <a:pt x="16177" y="550"/>
                  </a:lnTo>
                  <a:lnTo>
                    <a:pt x="16434" y="477"/>
                  </a:lnTo>
                  <a:close/>
                  <a:moveTo>
                    <a:pt x="9354" y="4182"/>
                  </a:moveTo>
                  <a:lnTo>
                    <a:pt x="9208" y="4255"/>
                  </a:lnTo>
                  <a:lnTo>
                    <a:pt x="9134" y="4365"/>
                  </a:lnTo>
                  <a:lnTo>
                    <a:pt x="9134" y="4439"/>
                  </a:lnTo>
                  <a:lnTo>
                    <a:pt x="9171" y="4512"/>
                  </a:lnTo>
                  <a:lnTo>
                    <a:pt x="9208" y="4585"/>
                  </a:lnTo>
                  <a:lnTo>
                    <a:pt x="9281" y="4622"/>
                  </a:lnTo>
                  <a:lnTo>
                    <a:pt x="9428" y="4622"/>
                  </a:lnTo>
                  <a:lnTo>
                    <a:pt x="9538" y="4585"/>
                  </a:lnTo>
                  <a:lnTo>
                    <a:pt x="9611" y="4475"/>
                  </a:lnTo>
                  <a:lnTo>
                    <a:pt x="9648" y="4402"/>
                  </a:lnTo>
                  <a:lnTo>
                    <a:pt x="9648" y="4292"/>
                  </a:lnTo>
                  <a:lnTo>
                    <a:pt x="9611" y="4255"/>
                  </a:lnTo>
                  <a:lnTo>
                    <a:pt x="9538" y="4182"/>
                  </a:lnTo>
                  <a:close/>
                  <a:moveTo>
                    <a:pt x="13243" y="6566"/>
                  </a:moveTo>
                  <a:lnTo>
                    <a:pt x="13169" y="6639"/>
                  </a:lnTo>
                  <a:lnTo>
                    <a:pt x="13133" y="6713"/>
                  </a:lnTo>
                  <a:lnTo>
                    <a:pt x="13133" y="6860"/>
                  </a:lnTo>
                  <a:lnTo>
                    <a:pt x="13133" y="6933"/>
                  </a:lnTo>
                  <a:lnTo>
                    <a:pt x="13206" y="6970"/>
                  </a:lnTo>
                  <a:lnTo>
                    <a:pt x="13316" y="7006"/>
                  </a:lnTo>
                  <a:lnTo>
                    <a:pt x="13463" y="6970"/>
                  </a:lnTo>
                  <a:lnTo>
                    <a:pt x="13536" y="6933"/>
                  </a:lnTo>
                  <a:lnTo>
                    <a:pt x="13536" y="6860"/>
                  </a:lnTo>
                  <a:lnTo>
                    <a:pt x="13573" y="6750"/>
                  </a:lnTo>
                  <a:lnTo>
                    <a:pt x="13536" y="6676"/>
                  </a:lnTo>
                  <a:lnTo>
                    <a:pt x="13463" y="6603"/>
                  </a:lnTo>
                  <a:lnTo>
                    <a:pt x="13316" y="6566"/>
                  </a:lnTo>
                  <a:close/>
                  <a:moveTo>
                    <a:pt x="12216" y="7300"/>
                  </a:moveTo>
                  <a:lnTo>
                    <a:pt x="12105" y="7336"/>
                  </a:lnTo>
                  <a:lnTo>
                    <a:pt x="12032" y="7410"/>
                  </a:lnTo>
                  <a:lnTo>
                    <a:pt x="11995" y="7520"/>
                  </a:lnTo>
                  <a:lnTo>
                    <a:pt x="11995" y="7630"/>
                  </a:lnTo>
                  <a:lnTo>
                    <a:pt x="12032" y="7703"/>
                  </a:lnTo>
                  <a:lnTo>
                    <a:pt x="12105" y="7777"/>
                  </a:lnTo>
                  <a:lnTo>
                    <a:pt x="12216" y="7777"/>
                  </a:lnTo>
                  <a:lnTo>
                    <a:pt x="12289" y="7740"/>
                  </a:lnTo>
                  <a:lnTo>
                    <a:pt x="12362" y="7703"/>
                  </a:lnTo>
                  <a:lnTo>
                    <a:pt x="12436" y="7630"/>
                  </a:lnTo>
                  <a:lnTo>
                    <a:pt x="12436" y="7520"/>
                  </a:lnTo>
                  <a:lnTo>
                    <a:pt x="12436" y="7410"/>
                  </a:lnTo>
                  <a:lnTo>
                    <a:pt x="12326" y="7336"/>
                  </a:lnTo>
                  <a:lnTo>
                    <a:pt x="12216" y="7300"/>
                  </a:lnTo>
                  <a:close/>
                  <a:moveTo>
                    <a:pt x="12729" y="8033"/>
                  </a:moveTo>
                  <a:lnTo>
                    <a:pt x="12656" y="8107"/>
                  </a:lnTo>
                  <a:lnTo>
                    <a:pt x="12656" y="8143"/>
                  </a:lnTo>
                  <a:lnTo>
                    <a:pt x="12619" y="8253"/>
                  </a:lnTo>
                  <a:lnTo>
                    <a:pt x="12619" y="8400"/>
                  </a:lnTo>
                  <a:lnTo>
                    <a:pt x="12656" y="8437"/>
                  </a:lnTo>
                  <a:lnTo>
                    <a:pt x="12692" y="8474"/>
                  </a:lnTo>
                  <a:lnTo>
                    <a:pt x="12729" y="8474"/>
                  </a:lnTo>
                  <a:lnTo>
                    <a:pt x="12802" y="8510"/>
                  </a:lnTo>
                  <a:lnTo>
                    <a:pt x="12912" y="8474"/>
                  </a:lnTo>
                  <a:lnTo>
                    <a:pt x="12986" y="8437"/>
                  </a:lnTo>
                  <a:lnTo>
                    <a:pt x="13022" y="8400"/>
                  </a:lnTo>
                  <a:lnTo>
                    <a:pt x="13022" y="8253"/>
                  </a:lnTo>
                  <a:lnTo>
                    <a:pt x="13022" y="8180"/>
                  </a:lnTo>
                  <a:lnTo>
                    <a:pt x="12949" y="8107"/>
                  </a:lnTo>
                  <a:lnTo>
                    <a:pt x="12912" y="8033"/>
                  </a:lnTo>
                  <a:close/>
                  <a:moveTo>
                    <a:pt x="10051" y="2128"/>
                  </a:moveTo>
                  <a:lnTo>
                    <a:pt x="10455" y="2164"/>
                  </a:lnTo>
                  <a:lnTo>
                    <a:pt x="10858" y="2238"/>
                  </a:lnTo>
                  <a:lnTo>
                    <a:pt x="11262" y="2348"/>
                  </a:lnTo>
                  <a:lnTo>
                    <a:pt x="11225" y="2458"/>
                  </a:lnTo>
                  <a:lnTo>
                    <a:pt x="11262" y="2568"/>
                  </a:lnTo>
                  <a:lnTo>
                    <a:pt x="11335" y="2641"/>
                  </a:lnTo>
                  <a:lnTo>
                    <a:pt x="11445" y="2715"/>
                  </a:lnTo>
                  <a:lnTo>
                    <a:pt x="11629" y="2715"/>
                  </a:lnTo>
                  <a:lnTo>
                    <a:pt x="11775" y="2788"/>
                  </a:lnTo>
                  <a:lnTo>
                    <a:pt x="12105" y="2935"/>
                  </a:lnTo>
                  <a:lnTo>
                    <a:pt x="12179" y="2971"/>
                  </a:lnTo>
                  <a:lnTo>
                    <a:pt x="12252" y="3008"/>
                  </a:lnTo>
                  <a:lnTo>
                    <a:pt x="12472" y="3191"/>
                  </a:lnTo>
                  <a:lnTo>
                    <a:pt x="12692" y="3412"/>
                  </a:lnTo>
                  <a:lnTo>
                    <a:pt x="13096" y="3852"/>
                  </a:lnTo>
                  <a:lnTo>
                    <a:pt x="11482" y="4842"/>
                  </a:lnTo>
                  <a:lnTo>
                    <a:pt x="9868" y="5796"/>
                  </a:lnTo>
                  <a:lnTo>
                    <a:pt x="6090" y="8070"/>
                  </a:lnTo>
                  <a:lnTo>
                    <a:pt x="5209" y="8620"/>
                  </a:lnTo>
                  <a:lnTo>
                    <a:pt x="5356" y="8327"/>
                  </a:lnTo>
                  <a:lnTo>
                    <a:pt x="5649" y="7960"/>
                  </a:lnTo>
                  <a:lnTo>
                    <a:pt x="5943" y="7557"/>
                  </a:lnTo>
                  <a:lnTo>
                    <a:pt x="5906" y="7483"/>
                  </a:lnTo>
                  <a:lnTo>
                    <a:pt x="5870" y="7483"/>
                  </a:lnTo>
                  <a:lnTo>
                    <a:pt x="5686" y="7593"/>
                  </a:lnTo>
                  <a:lnTo>
                    <a:pt x="5539" y="7740"/>
                  </a:lnTo>
                  <a:lnTo>
                    <a:pt x="5209" y="8070"/>
                  </a:lnTo>
                  <a:lnTo>
                    <a:pt x="4989" y="8437"/>
                  </a:lnTo>
                  <a:lnTo>
                    <a:pt x="4769" y="8840"/>
                  </a:lnTo>
                  <a:lnTo>
                    <a:pt x="4732" y="8877"/>
                  </a:lnTo>
                  <a:lnTo>
                    <a:pt x="4622" y="8584"/>
                  </a:lnTo>
                  <a:lnTo>
                    <a:pt x="4916" y="8107"/>
                  </a:lnTo>
                  <a:lnTo>
                    <a:pt x="5283" y="7630"/>
                  </a:lnTo>
                  <a:lnTo>
                    <a:pt x="5649" y="7190"/>
                  </a:lnTo>
                  <a:lnTo>
                    <a:pt x="6016" y="6786"/>
                  </a:lnTo>
                  <a:lnTo>
                    <a:pt x="6016" y="6750"/>
                  </a:lnTo>
                  <a:lnTo>
                    <a:pt x="6016" y="6713"/>
                  </a:lnTo>
                  <a:lnTo>
                    <a:pt x="5943" y="6713"/>
                  </a:lnTo>
                  <a:lnTo>
                    <a:pt x="5539" y="7043"/>
                  </a:lnTo>
                  <a:lnTo>
                    <a:pt x="5173" y="7410"/>
                  </a:lnTo>
                  <a:lnTo>
                    <a:pt x="4842" y="7777"/>
                  </a:lnTo>
                  <a:lnTo>
                    <a:pt x="4512" y="8180"/>
                  </a:lnTo>
                  <a:lnTo>
                    <a:pt x="4476" y="7923"/>
                  </a:lnTo>
                  <a:lnTo>
                    <a:pt x="4439" y="7667"/>
                  </a:lnTo>
                  <a:lnTo>
                    <a:pt x="4659" y="7336"/>
                  </a:lnTo>
                  <a:lnTo>
                    <a:pt x="4879" y="7080"/>
                  </a:lnTo>
                  <a:lnTo>
                    <a:pt x="5686" y="6016"/>
                  </a:lnTo>
                  <a:lnTo>
                    <a:pt x="5723" y="5943"/>
                  </a:lnTo>
                  <a:lnTo>
                    <a:pt x="5686" y="5906"/>
                  </a:lnTo>
                  <a:lnTo>
                    <a:pt x="5576" y="5906"/>
                  </a:lnTo>
                  <a:lnTo>
                    <a:pt x="5283" y="6199"/>
                  </a:lnTo>
                  <a:lnTo>
                    <a:pt x="4953" y="6529"/>
                  </a:lnTo>
                  <a:lnTo>
                    <a:pt x="4402" y="7153"/>
                  </a:lnTo>
                  <a:lnTo>
                    <a:pt x="4402" y="6529"/>
                  </a:lnTo>
                  <a:lnTo>
                    <a:pt x="4622" y="6199"/>
                  </a:lnTo>
                  <a:lnTo>
                    <a:pt x="4953" y="5759"/>
                  </a:lnTo>
                  <a:lnTo>
                    <a:pt x="5136" y="5502"/>
                  </a:lnTo>
                  <a:lnTo>
                    <a:pt x="5246" y="5392"/>
                  </a:lnTo>
                  <a:lnTo>
                    <a:pt x="5393" y="5319"/>
                  </a:lnTo>
                  <a:lnTo>
                    <a:pt x="5429" y="5319"/>
                  </a:lnTo>
                  <a:lnTo>
                    <a:pt x="5429" y="5282"/>
                  </a:lnTo>
                  <a:lnTo>
                    <a:pt x="5393" y="5246"/>
                  </a:lnTo>
                  <a:lnTo>
                    <a:pt x="5393" y="5209"/>
                  </a:lnTo>
                  <a:lnTo>
                    <a:pt x="5173" y="5209"/>
                  </a:lnTo>
                  <a:lnTo>
                    <a:pt x="5063" y="5282"/>
                  </a:lnTo>
                  <a:lnTo>
                    <a:pt x="4953" y="5356"/>
                  </a:lnTo>
                  <a:lnTo>
                    <a:pt x="4769" y="5539"/>
                  </a:lnTo>
                  <a:lnTo>
                    <a:pt x="4622" y="5722"/>
                  </a:lnTo>
                  <a:lnTo>
                    <a:pt x="4476" y="5869"/>
                  </a:lnTo>
                  <a:lnTo>
                    <a:pt x="4586" y="5466"/>
                  </a:lnTo>
                  <a:lnTo>
                    <a:pt x="4732" y="5062"/>
                  </a:lnTo>
                  <a:lnTo>
                    <a:pt x="4879" y="4842"/>
                  </a:lnTo>
                  <a:lnTo>
                    <a:pt x="5026" y="4622"/>
                  </a:lnTo>
                  <a:lnTo>
                    <a:pt x="5209" y="4402"/>
                  </a:lnTo>
                  <a:lnTo>
                    <a:pt x="5393" y="4219"/>
                  </a:lnTo>
                  <a:lnTo>
                    <a:pt x="5796" y="3852"/>
                  </a:lnTo>
                  <a:lnTo>
                    <a:pt x="6236" y="3522"/>
                  </a:lnTo>
                  <a:lnTo>
                    <a:pt x="6677" y="3228"/>
                  </a:lnTo>
                  <a:lnTo>
                    <a:pt x="7117" y="2935"/>
                  </a:lnTo>
                  <a:lnTo>
                    <a:pt x="7594" y="2715"/>
                  </a:lnTo>
                  <a:lnTo>
                    <a:pt x="8070" y="2494"/>
                  </a:lnTo>
                  <a:lnTo>
                    <a:pt x="8474" y="2348"/>
                  </a:lnTo>
                  <a:lnTo>
                    <a:pt x="8841" y="2238"/>
                  </a:lnTo>
                  <a:lnTo>
                    <a:pt x="9244" y="2164"/>
                  </a:lnTo>
                  <a:lnTo>
                    <a:pt x="9648" y="2128"/>
                  </a:lnTo>
                  <a:close/>
                  <a:moveTo>
                    <a:pt x="13316" y="4219"/>
                  </a:moveTo>
                  <a:lnTo>
                    <a:pt x="13426" y="4365"/>
                  </a:lnTo>
                  <a:lnTo>
                    <a:pt x="12582" y="5026"/>
                  </a:lnTo>
                  <a:lnTo>
                    <a:pt x="11702" y="5649"/>
                  </a:lnTo>
                  <a:lnTo>
                    <a:pt x="10785" y="6273"/>
                  </a:lnTo>
                  <a:lnTo>
                    <a:pt x="9868" y="6860"/>
                  </a:lnTo>
                  <a:lnTo>
                    <a:pt x="8877" y="7446"/>
                  </a:lnTo>
                  <a:lnTo>
                    <a:pt x="7887" y="8033"/>
                  </a:lnTo>
                  <a:lnTo>
                    <a:pt x="6860" y="8584"/>
                  </a:lnTo>
                  <a:lnTo>
                    <a:pt x="5796" y="9097"/>
                  </a:lnTo>
                  <a:lnTo>
                    <a:pt x="4989" y="9464"/>
                  </a:lnTo>
                  <a:lnTo>
                    <a:pt x="4916" y="9317"/>
                  </a:lnTo>
                  <a:lnTo>
                    <a:pt x="4953" y="9207"/>
                  </a:lnTo>
                  <a:lnTo>
                    <a:pt x="6053" y="8584"/>
                  </a:lnTo>
                  <a:lnTo>
                    <a:pt x="10198" y="6089"/>
                  </a:lnTo>
                  <a:lnTo>
                    <a:pt x="11775" y="5136"/>
                  </a:lnTo>
                  <a:lnTo>
                    <a:pt x="13316" y="4219"/>
                  </a:lnTo>
                  <a:close/>
                  <a:moveTo>
                    <a:pt x="3962" y="7960"/>
                  </a:moveTo>
                  <a:lnTo>
                    <a:pt x="3999" y="8070"/>
                  </a:lnTo>
                  <a:lnTo>
                    <a:pt x="3999" y="8107"/>
                  </a:lnTo>
                  <a:lnTo>
                    <a:pt x="4146" y="8694"/>
                  </a:lnTo>
                  <a:lnTo>
                    <a:pt x="3962" y="9024"/>
                  </a:lnTo>
                  <a:lnTo>
                    <a:pt x="3925" y="9097"/>
                  </a:lnTo>
                  <a:lnTo>
                    <a:pt x="3925" y="9134"/>
                  </a:lnTo>
                  <a:lnTo>
                    <a:pt x="3999" y="9244"/>
                  </a:lnTo>
                  <a:lnTo>
                    <a:pt x="3339" y="9501"/>
                  </a:lnTo>
                  <a:lnTo>
                    <a:pt x="3008" y="9611"/>
                  </a:lnTo>
                  <a:lnTo>
                    <a:pt x="2642" y="9684"/>
                  </a:lnTo>
                  <a:lnTo>
                    <a:pt x="2898" y="9171"/>
                  </a:lnTo>
                  <a:lnTo>
                    <a:pt x="3229" y="8694"/>
                  </a:lnTo>
                  <a:lnTo>
                    <a:pt x="3559" y="8327"/>
                  </a:lnTo>
                  <a:lnTo>
                    <a:pt x="3962" y="7960"/>
                  </a:lnTo>
                  <a:close/>
                  <a:moveTo>
                    <a:pt x="13609" y="4732"/>
                  </a:moveTo>
                  <a:lnTo>
                    <a:pt x="13683" y="4915"/>
                  </a:lnTo>
                  <a:lnTo>
                    <a:pt x="12986" y="5502"/>
                  </a:lnTo>
                  <a:lnTo>
                    <a:pt x="12105" y="6199"/>
                  </a:lnTo>
                  <a:lnTo>
                    <a:pt x="11225" y="6823"/>
                  </a:lnTo>
                  <a:lnTo>
                    <a:pt x="10308" y="7446"/>
                  </a:lnTo>
                  <a:lnTo>
                    <a:pt x="9354" y="8033"/>
                  </a:lnTo>
                  <a:lnTo>
                    <a:pt x="8401" y="8584"/>
                  </a:lnTo>
                  <a:lnTo>
                    <a:pt x="7447" y="9097"/>
                  </a:lnTo>
                  <a:lnTo>
                    <a:pt x="6456" y="9574"/>
                  </a:lnTo>
                  <a:lnTo>
                    <a:pt x="5429" y="10014"/>
                  </a:lnTo>
                  <a:lnTo>
                    <a:pt x="5246" y="9794"/>
                  </a:lnTo>
                  <a:lnTo>
                    <a:pt x="5466" y="9684"/>
                  </a:lnTo>
                  <a:lnTo>
                    <a:pt x="6603" y="9134"/>
                  </a:lnTo>
                  <a:lnTo>
                    <a:pt x="7740" y="8547"/>
                  </a:lnTo>
                  <a:lnTo>
                    <a:pt x="8877" y="7923"/>
                  </a:lnTo>
                  <a:lnTo>
                    <a:pt x="9978" y="7263"/>
                  </a:lnTo>
                  <a:lnTo>
                    <a:pt x="10895" y="6676"/>
                  </a:lnTo>
                  <a:lnTo>
                    <a:pt x="11812" y="6053"/>
                  </a:lnTo>
                  <a:lnTo>
                    <a:pt x="12729" y="5392"/>
                  </a:lnTo>
                  <a:lnTo>
                    <a:pt x="13609" y="4732"/>
                  </a:lnTo>
                  <a:close/>
                  <a:moveTo>
                    <a:pt x="11995" y="9721"/>
                  </a:moveTo>
                  <a:lnTo>
                    <a:pt x="12472" y="9831"/>
                  </a:lnTo>
                  <a:lnTo>
                    <a:pt x="12436" y="9867"/>
                  </a:lnTo>
                  <a:lnTo>
                    <a:pt x="12032" y="10271"/>
                  </a:lnTo>
                  <a:lnTo>
                    <a:pt x="12032" y="10198"/>
                  </a:lnTo>
                  <a:lnTo>
                    <a:pt x="11995" y="9721"/>
                  </a:lnTo>
                  <a:close/>
                  <a:moveTo>
                    <a:pt x="2715" y="8804"/>
                  </a:moveTo>
                  <a:lnTo>
                    <a:pt x="2422" y="9317"/>
                  </a:lnTo>
                  <a:lnTo>
                    <a:pt x="2165" y="9867"/>
                  </a:lnTo>
                  <a:lnTo>
                    <a:pt x="2165" y="9941"/>
                  </a:lnTo>
                  <a:lnTo>
                    <a:pt x="2201" y="10051"/>
                  </a:lnTo>
                  <a:lnTo>
                    <a:pt x="2275" y="10088"/>
                  </a:lnTo>
                  <a:lnTo>
                    <a:pt x="2348" y="10124"/>
                  </a:lnTo>
                  <a:lnTo>
                    <a:pt x="2898" y="10014"/>
                  </a:lnTo>
                  <a:lnTo>
                    <a:pt x="3449" y="9867"/>
                  </a:lnTo>
                  <a:lnTo>
                    <a:pt x="3925" y="9684"/>
                  </a:lnTo>
                  <a:lnTo>
                    <a:pt x="4439" y="9464"/>
                  </a:lnTo>
                  <a:lnTo>
                    <a:pt x="4549" y="9684"/>
                  </a:lnTo>
                  <a:lnTo>
                    <a:pt x="3559" y="10124"/>
                  </a:lnTo>
                  <a:lnTo>
                    <a:pt x="3082" y="10308"/>
                  </a:lnTo>
                  <a:lnTo>
                    <a:pt x="2568" y="10528"/>
                  </a:lnTo>
                  <a:lnTo>
                    <a:pt x="2275" y="10638"/>
                  </a:lnTo>
                  <a:lnTo>
                    <a:pt x="2018" y="10674"/>
                  </a:lnTo>
                  <a:lnTo>
                    <a:pt x="1761" y="10711"/>
                  </a:lnTo>
                  <a:lnTo>
                    <a:pt x="1468" y="10711"/>
                  </a:lnTo>
                  <a:lnTo>
                    <a:pt x="2091" y="9794"/>
                  </a:lnTo>
                  <a:lnTo>
                    <a:pt x="2348" y="9317"/>
                  </a:lnTo>
                  <a:lnTo>
                    <a:pt x="2642" y="8877"/>
                  </a:lnTo>
                  <a:lnTo>
                    <a:pt x="2715" y="8804"/>
                  </a:lnTo>
                  <a:close/>
                  <a:moveTo>
                    <a:pt x="13829" y="5429"/>
                  </a:moveTo>
                  <a:lnTo>
                    <a:pt x="13940" y="5943"/>
                  </a:lnTo>
                  <a:lnTo>
                    <a:pt x="13940" y="6456"/>
                  </a:lnTo>
                  <a:lnTo>
                    <a:pt x="13940" y="6896"/>
                  </a:lnTo>
                  <a:lnTo>
                    <a:pt x="13866" y="7336"/>
                  </a:lnTo>
                  <a:lnTo>
                    <a:pt x="13756" y="7740"/>
                  </a:lnTo>
                  <a:lnTo>
                    <a:pt x="13609" y="8143"/>
                  </a:lnTo>
                  <a:lnTo>
                    <a:pt x="13426" y="8547"/>
                  </a:lnTo>
                  <a:lnTo>
                    <a:pt x="13206" y="8914"/>
                  </a:lnTo>
                  <a:lnTo>
                    <a:pt x="12949" y="9281"/>
                  </a:lnTo>
                  <a:lnTo>
                    <a:pt x="12656" y="9647"/>
                  </a:lnTo>
                  <a:lnTo>
                    <a:pt x="12289" y="9611"/>
                  </a:lnTo>
                  <a:lnTo>
                    <a:pt x="11922" y="9537"/>
                  </a:lnTo>
                  <a:lnTo>
                    <a:pt x="11849" y="9574"/>
                  </a:lnTo>
                  <a:lnTo>
                    <a:pt x="11812" y="9574"/>
                  </a:lnTo>
                  <a:lnTo>
                    <a:pt x="11775" y="9647"/>
                  </a:lnTo>
                  <a:lnTo>
                    <a:pt x="11702" y="10418"/>
                  </a:lnTo>
                  <a:lnTo>
                    <a:pt x="11702" y="10491"/>
                  </a:lnTo>
                  <a:lnTo>
                    <a:pt x="11409" y="10711"/>
                  </a:lnTo>
                  <a:lnTo>
                    <a:pt x="11188" y="10821"/>
                  </a:lnTo>
                  <a:lnTo>
                    <a:pt x="11152" y="10858"/>
                  </a:lnTo>
                  <a:lnTo>
                    <a:pt x="11042" y="10931"/>
                  </a:lnTo>
                  <a:lnTo>
                    <a:pt x="11042" y="10564"/>
                  </a:lnTo>
                  <a:lnTo>
                    <a:pt x="11115" y="10198"/>
                  </a:lnTo>
                  <a:lnTo>
                    <a:pt x="11188" y="9867"/>
                  </a:lnTo>
                  <a:lnTo>
                    <a:pt x="11298" y="9501"/>
                  </a:lnTo>
                  <a:lnTo>
                    <a:pt x="11298" y="9464"/>
                  </a:lnTo>
                  <a:lnTo>
                    <a:pt x="11262" y="9427"/>
                  </a:lnTo>
                  <a:lnTo>
                    <a:pt x="11225" y="9427"/>
                  </a:lnTo>
                  <a:lnTo>
                    <a:pt x="11188" y="9464"/>
                  </a:lnTo>
                  <a:lnTo>
                    <a:pt x="11078" y="9647"/>
                  </a:lnTo>
                  <a:lnTo>
                    <a:pt x="10968" y="9831"/>
                  </a:lnTo>
                  <a:lnTo>
                    <a:pt x="10785" y="10234"/>
                  </a:lnTo>
                  <a:lnTo>
                    <a:pt x="10712" y="10638"/>
                  </a:lnTo>
                  <a:lnTo>
                    <a:pt x="10712" y="11078"/>
                  </a:lnTo>
                  <a:lnTo>
                    <a:pt x="10271" y="11261"/>
                  </a:lnTo>
                  <a:lnTo>
                    <a:pt x="9831" y="11371"/>
                  </a:lnTo>
                  <a:lnTo>
                    <a:pt x="9868" y="11005"/>
                  </a:lnTo>
                  <a:lnTo>
                    <a:pt x="9978" y="10638"/>
                  </a:lnTo>
                  <a:lnTo>
                    <a:pt x="10051" y="10344"/>
                  </a:lnTo>
                  <a:lnTo>
                    <a:pt x="10161" y="10088"/>
                  </a:lnTo>
                  <a:lnTo>
                    <a:pt x="10418" y="9574"/>
                  </a:lnTo>
                  <a:lnTo>
                    <a:pt x="10418" y="9537"/>
                  </a:lnTo>
                  <a:lnTo>
                    <a:pt x="10381" y="9501"/>
                  </a:lnTo>
                  <a:lnTo>
                    <a:pt x="10345" y="9501"/>
                  </a:lnTo>
                  <a:lnTo>
                    <a:pt x="10345" y="9537"/>
                  </a:lnTo>
                  <a:lnTo>
                    <a:pt x="10015" y="9941"/>
                  </a:lnTo>
                  <a:lnTo>
                    <a:pt x="9758" y="10418"/>
                  </a:lnTo>
                  <a:lnTo>
                    <a:pt x="9538" y="10895"/>
                  </a:lnTo>
                  <a:lnTo>
                    <a:pt x="9501" y="11151"/>
                  </a:lnTo>
                  <a:lnTo>
                    <a:pt x="9428" y="11408"/>
                  </a:lnTo>
                  <a:lnTo>
                    <a:pt x="8951" y="11408"/>
                  </a:lnTo>
                  <a:lnTo>
                    <a:pt x="8951" y="11261"/>
                  </a:lnTo>
                  <a:lnTo>
                    <a:pt x="8914" y="11225"/>
                  </a:lnTo>
                  <a:lnTo>
                    <a:pt x="8877" y="11188"/>
                  </a:lnTo>
                  <a:lnTo>
                    <a:pt x="8841" y="11188"/>
                  </a:lnTo>
                  <a:lnTo>
                    <a:pt x="8804" y="11225"/>
                  </a:lnTo>
                  <a:lnTo>
                    <a:pt x="8731" y="11298"/>
                  </a:lnTo>
                  <a:lnTo>
                    <a:pt x="9171" y="10454"/>
                  </a:lnTo>
                  <a:lnTo>
                    <a:pt x="9391" y="10051"/>
                  </a:lnTo>
                  <a:lnTo>
                    <a:pt x="9684" y="9647"/>
                  </a:lnTo>
                  <a:lnTo>
                    <a:pt x="9684" y="9611"/>
                  </a:lnTo>
                  <a:lnTo>
                    <a:pt x="9648" y="9611"/>
                  </a:lnTo>
                  <a:lnTo>
                    <a:pt x="9648" y="9574"/>
                  </a:lnTo>
                  <a:lnTo>
                    <a:pt x="9611" y="9611"/>
                  </a:lnTo>
                  <a:lnTo>
                    <a:pt x="9244" y="10014"/>
                  </a:lnTo>
                  <a:lnTo>
                    <a:pt x="8914" y="10418"/>
                  </a:lnTo>
                  <a:lnTo>
                    <a:pt x="8621" y="10858"/>
                  </a:lnTo>
                  <a:lnTo>
                    <a:pt x="8327" y="11335"/>
                  </a:lnTo>
                  <a:lnTo>
                    <a:pt x="7960" y="11225"/>
                  </a:lnTo>
                  <a:lnTo>
                    <a:pt x="7997" y="11188"/>
                  </a:lnTo>
                  <a:lnTo>
                    <a:pt x="7997" y="11151"/>
                  </a:lnTo>
                  <a:lnTo>
                    <a:pt x="7960" y="11115"/>
                  </a:lnTo>
                  <a:lnTo>
                    <a:pt x="7960" y="11078"/>
                  </a:lnTo>
                  <a:lnTo>
                    <a:pt x="7924" y="10968"/>
                  </a:lnTo>
                  <a:lnTo>
                    <a:pt x="7960" y="10858"/>
                  </a:lnTo>
                  <a:lnTo>
                    <a:pt x="8034" y="10601"/>
                  </a:lnTo>
                  <a:lnTo>
                    <a:pt x="8181" y="10308"/>
                  </a:lnTo>
                  <a:lnTo>
                    <a:pt x="8474" y="9831"/>
                  </a:lnTo>
                  <a:lnTo>
                    <a:pt x="8767" y="9427"/>
                  </a:lnTo>
                  <a:lnTo>
                    <a:pt x="8804" y="9391"/>
                  </a:lnTo>
                  <a:lnTo>
                    <a:pt x="8767" y="9317"/>
                  </a:lnTo>
                  <a:lnTo>
                    <a:pt x="8694" y="9317"/>
                  </a:lnTo>
                  <a:lnTo>
                    <a:pt x="8364" y="9537"/>
                  </a:lnTo>
                  <a:lnTo>
                    <a:pt x="8107" y="9831"/>
                  </a:lnTo>
                  <a:lnTo>
                    <a:pt x="7887" y="10124"/>
                  </a:lnTo>
                  <a:lnTo>
                    <a:pt x="7704" y="10454"/>
                  </a:lnTo>
                  <a:lnTo>
                    <a:pt x="7594" y="10784"/>
                  </a:lnTo>
                  <a:lnTo>
                    <a:pt x="7557" y="10968"/>
                  </a:lnTo>
                  <a:lnTo>
                    <a:pt x="7594" y="11115"/>
                  </a:lnTo>
                  <a:lnTo>
                    <a:pt x="7153" y="10968"/>
                  </a:lnTo>
                  <a:lnTo>
                    <a:pt x="6713" y="10784"/>
                  </a:lnTo>
                  <a:lnTo>
                    <a:pt x="6933" y="10564"/>
                  </a:lnTo>
                  <a:lnTo>
                    <a:pt x="7080" y="10344"/>
                  </a:lnTo>
                  <a:lnTo>
                    <a:pt x="7153" y="10234"/>
                  </a:lnTo>
                  <a:lnTo>
                    <a:pt x="7190" y="10124"/>
                  </a:lnTo>
                  <a:lnTo>
                    <a:pt x="7190" y="10088"/>
                  </a:lnTo>
                  <a:lnTo>
                    <a:pt x="7153" y="10088"/>
                  </a:lnTo>
                  <a:lnTo>
                    <a:pt x="7080" y="10124"/>
                  </a:lnTo>
                  <a:lnTo>
                    <a:pt x="7007" y="10161"/>
                  </a:lnTo>
                  <a:lnTo>
                    <a:pt x="6823" y="10308"/>
                  </a:lnTo>
                  <a:lnTo>
                    <a:pt x="6493" y="10564"/>
                  </a:lnTo>
                  <a:lnTo>
                    <a:pt x="6420" y="10638"/>
                  </a:lnTo>
                  <a:lnTo>
                    <a:pt x="5906" y="10344"/>
                  </a:lnTo>
                  <a:lnTo>
                    <a:pt x="6897" y="9904"/>
                  </a:lnTo>
                  <a:lnTo>
                    <a:pt x="7887" y="9391"/>
                  </a:lnTo>
                  <a:lnTo>
                    <a:pt x="8877" y="8877"/>
                  </a:lnTo>
                  <a:lnTo>
                    <a:pt x="9795" y="8327"/>
                  </a:lnTo>
                  <a:lnTo>
                    <a:pt x="10748" y="7740"/>
                  </a:lnTo>
                  <a:lnTo>
                    <a:pt x="11665" y="7116"/>
                  </a:lnTo>
                  <a:lnTo>
                    <a:pt x="12546" y="6456"/>
                  </a:lnTo>
                  <a:lnTo>
                    <a:pt x="13426" y="5796"/>
                  </a:lnTo>
                  <a:lnTo>
                    <a:pt x="13829" y="5429"/>
                  </a:lnTo>
                  <a:close/>
                  <a:moveTo>
                    <a:pt x="1651" y="9757"/>
                  </a:moveTo>
                  <a:lnTo>
                    <a:pt x="1028" y="10711"/>
                  </a:lnTo>
                  <a:lnTo>
                    <a:pt x="991" y="10784"/>
                  </a:lnTo>
                  <a:lnTo>
                    <a:pt x="1028" y="10858"/>
                  </a:lnTo>
                  <a:lnTo>
                    <a:pt x="1028" y="10931"/>
                  </a:lnTo>
                  <a:lnTo>
                    <a:pt x="1101" y="10968"/>
                  </a:lnTo>
                  <a:lnTo>
                    <a:pt x="1358" y="11041"/>
                  </a:lnTo>
                  <a:lnTo>
                    <a:pt x="1651" y="11078"/>
                  </a:lnTo>
                  <a:lnTo>
                    <a:pt x="1908" y="11078"/>
                  </a:lnTo>
                  <a:lnTo>
                    <a:pt x="2165" y="11041"/>
                  </a:lnTo>
                  <a:lnTo>
                    <a:pt x="2715" y="10858"/>
                  </a:lnTo>
                  <a:lnTo>
                    <a:pt x="3229" y="10638"/>
                  </a:lnTo>
                  <a:lnTo>
                    <a:pt x="4769" y="10014"/>
                  </a:lnTo>
                  <a:lnTo>
                    <a:pt x="4953" y="10198"/>
                  </a:lnTo>
                  <a:lnTo>
                    <a:pt x="4072" y="10564"/>
                  </a:lnTo>
                  <a:lnTo>
                    <a:pt x="3192" y="10895"/>
                  </a:lnTo>
                  <a:lnTo>
                    <a:pt x="2238" y="11188"/>
                  </a:lnTo>
                  <a:lnTo>
                    <a:pt x="1248" y="11445"/>
                  </a:lnTo>
                  <a:lnTo>
                    <a:pt x="1101" y="11518"/>
                  </a:lnTo>
                  <a:lnTo>
                    <a:pt x="844" y="11555"/>
                  </a:lnTo>
                  <a:lnTo>
                    <a:pt x="624" y="11555"/>
                  </a:lnTo>
                  <a:lnTo>
                    <a:pt x="551" y="11518"/>
                  </a:lnTo>
                  <a:lnTo>
                    <a:pt x="477" y="11481"/>
                  </a:lnTo>
                  <a:lnTo>
                    <a:pt x="477" y="11408"/>
                  </a:lnTo>
                  <a:lnTo>
                    <a:pt x="514" y="11298"/>
                  </a:lnTo>
                  <a:lnTo>
                    <a:pt x="661" y="11005"/>
                  </a:lnTo>
                  <a:lnTo>
                    <a:pt x="991" y="10601"/>
                  </a:lnTo>
                  <a:lnTo>
                    <a:pt x="1321" y="10161"/>
                  </a:lnTo>
                  <a:lnTo>
                    <a:pt x="1651" y="9757"/>
                  </a:lnTo>
                  <a:close/>
                  <a:moveTo>
                    <a:pt x="16324" y="0"/>
                  </a:moveTo>
                  <a:lnTo>
                    <a:pt x="16140" y="37"/>
                  </a:lnTo>
                  <a:lnTo>
                    <a:pt x="15774" y="147"/>
                  </a:lnTo>
                  <a:lnTo>
                    <a:pt x="15480" y="330"/>
                  </a:lnTo>
                  <a:lnTo>
                    <a:pt x="14636" y="807"/>
                  </a:lnTo>
                  <a:lnTo>
                    <a:pt x="13866" y="1357"/>
                  </a:lnTo>
                  <a:lnTo>
                    <a:pt x="13059" y="1908"/>
                  </a:lnTo>
                  <a:lnTo>
                    <a:pt x="12289" y="2458"/>
                  </a:lnTo>
                  <a:lnTo>
                    <a:pt x="12032" y="2311"/>
                  </a:lnTo>
                  <a:lnTo>
                    <a:pt x="11812" y="2238"/>
                  </a:lnTo>
                  <a:lnTo>
                    <a:pt x="11629" y="2238"/>
                  </a:lnTo>
                  <a:lnTo>
                    <a:pt x="11372" y="2091"/>
                  </a:lnTo>
                  <a:lnTo>
                    <a:pt x="11115" y="1981"/>
                  </a:lnTo>
                  <a:lnTo>
                    <a:pt x="10858" y="1908"/>
                  </a:lnTo>
                  <a:lnTo>
                    <a:pt x="10565" y="1834"/>
                  </a:lnTo>
                  <a:lnTo>
                    <a:pt x="10015" y="1761"/>
                  </a:lnTo>
                  <a:lnTo>
                    <a:pt x="9464" y="1761"/>
                  </a:lnTo>
                  <a:lnTo>
                    <a:pt x="8914" y="1834"/>
                  </a:lnTo>
                  <a:lnTo>
                    <a:pt x="8364" y="1981"/>
                  </a:lnTo>
                  <a:lnTo>
                    <a:pt x="7814" y="2164"/>
                  </a:lnTo>
                  <a:lnTo>
                    <a:pt x="7300" y="2384"/>
                  </a:lnTo>
                  <a:lnTo>
                    <a:pt x="6677" y="2715"/>
                  </a:lnTo>
                  <a:lnTo>
                    <a:pt x="6090" y="3081"/>
                  </a:lnTo>
                  <a:lnTo>
                    <a:pt x="5503" y="3522"/>
                  </a:lnTo>
                  <a:lnTo>
                    <a:pt x="4989" y="3962"/>
                  </a:lnTo>
                  <a:lnTo>
                    <a:pt x="4769" y="4219"/>
                  </a:lnTo>
                  <a:lnTo>
                    <a:pt x="4549" y="4475"/>
                  </a:lnTo>
                  <a:lnTo>
                    <a:pt x="4402" y="4769"/>
                  </a:lnTo>
                  <a:lnTo>
                    <a:pt x="4256" y="5062"/>
                  </a:lnTo>
                  <a:lnTo>
                    <a:pt x="4146" y="5356"/>
                  </a:lnTo>
                  <a:lnTo>
                    <a:pt x="4035" y="5686"/>
                  </a:lnTo>
                  <a:lnTo>
                    <a:pt x="3999" y="6016"/>
                  </a:lnTo>
                  <a:lnTo>
                    <a:pt x="3925" y="6346"/>
                  </a:lnTo>
                  <a:lnTo>
                    <a:pt x="3889" y="6970"/>
                  </a:lnTo>
                  <a:lnTo>
                    <a:pt x="3925" y="7630"/>
                  </a:lnTo>
                  <a:lnTo>
                    <a:pt x="3339" y="7960"/>
                  </a:lnTo>
                  <a:lnTo>
                    <a:pt x="2752" y="8290"/>
                  </a:lnTo>
                  <a:lnTo>
                    <a:pt x="2238" y="8657"/>
                  </a:lnTo>
                  <a:lnTo>
                    <a:pt x="1725" y="9097"/>
                  </a:lnTo>
                  <a:lnTo>
                    <a:pt x="1248" y="9574"/>
                  </a:lnTo>
                  <a:lnTo>
                    <a:pt x="808" y="10051"/>
                  </a:lnTo>
                  <a:lnTo>
                    <a:pt x="404" y="10601"/>
                  </a:lnTo>
                  <a:lnTo>
                    <a:pt x="221" y="10858"/>
                  </a:lnTo>
                  <a:lnTo>
                    <a:pt x="74" y="11151"/>
                  </a:lnTo>
                  <a:lnTo>
                    <a:pt x="1" y="11371"/>
                  </a:lnTo>
                  <a:lnTo>
                    <a:pt x="37" y="11555"/>
                  </a:lnTo>
                  <a:lnTo>
                    <a:pt x="111" y="11738"/>
                  </a:lnTo>
                  <a:lnTo>
                    <a:pt x="184" y="11812"/>
                  </a:lnTo>
                  <a:lnTo>
                    <a:pt x="257" y="11885"/>
                  </a:lnTo>
                  <a:lnTo>
                    <a:pt x="477" y="11958"/>
                  </a:lnTo>
                  <a:lnTo>
                    <a:pt x="697" y="11995"/>
                  </a:lnTo>
                  <a:lnTo>
                    <a:pt x="918" y="11995"/>
                  </a:lnTo>
                  <a:lnTo>
                    <a:pt x="1174" y="11958"/>
                  </a:lnTo>
                  <a:lnTo>
                    <a:pt x="1835" y="11812"/>
                  </a:lnTo>
                  <a:lnTo>
                    <a:pt x="2495" y="11591"/>
                  </a:lnTo>
                  <a:lnTo>
                    <a:pt x="3815" y="11151"/>
                  </a:lnTo>
                  <a:lnTo>
                    <a:pt x="4586" y="10858"/>
                  </a:lnTo>
                  <a:lnTo>
                    <a:pt x="5356" y="10564"/>
                  </a:lnTo>
                  <a:lnTo>
                    <a:pt x="5760" y="10858"/>
                  </a:lnTo>
                  <a:lnTo>
                    <a:pt x="6200" y="11078"/>
                  </a:lnTo>
                  <a:lnTo>
                    <a:pt x="6236" y="11261"/>
                  </a:lnTo>
                  <a:lnTo>
                    <a:pt x="6273" y="11335"/>
                  </a:lnTo>
                  <a:lnTo>
                    <a:pt x="6346" y="11371"/>
                  </a:lnTo>
                  <a:lnTo>
                    <a:pt x="6493" y="11371"/>
                  </a:lnTo>
                  <a:lnTo>
                    <a:pt x="6603" y="11261"/>
                  </a:lnTo>
                  <a:lnTo>
                    <a:pt x="7410" y="11591"/>
                  </a:lnTo>
                  <a:lnTo>
                    <a:pt x="7814" y="11702"/>
                  </a:lnTo>
                  <a:lnTo>
                    <a:pt x="8217" y="11812"/>
                  </a:lnTo>
                  <a:lnTo>
                    <a:pt x="8291" y="11848"/>
                  </a:lnTo>
                  <a:lnTo>
                    <a:pt x="8364" y="11885"/>
                  </a:lnTo>
                  <a:lnTo>
                    <a:pt x="8474" y="11848"/>
                  </a:lnTo>
                  <a:lnTo>
                    <a:pt x="8547" y="11885"/>
                  </a:lnTo>
                  <a:lnTo>
                    <a:pt x="8877" y="11922"/>
                  </a:lnTo>
                  <a:lnTo>
                    <a:pt x="9574" y="11922"/>
                  </a:lnTo>
                  <a:lnTo>
                    <a:pt x="9905" y="11885"/>
                  </a:lnTo>
                  <a:lnTo>
                    <a:pt x="10235" y="11812"/>
                  </a:lnTo>
                  <a:lnTo>
                    <a:pt x="10565" y="11702"/>
                  </a:lnTo>
                  <a:lnTo>
                    <a:pt x="10895" y="11555"/>
                  </a:lnTo>
                  <a:lnTo>
                    <a:pt x="11225" y="11408"/>
                  </a:lnTo>
                  <a:lnTo>
                    <a:pt x="11555" y="11225"/>
                  </a:lnTo>
                  <a:lnTo>
                    <a:pt x="11885" y="11041"/>
                  </a:lnTo>
                  <a:lnTo>
                    <a:pt x="12179" y="10784"/>
                  </a:lnTo>
                  <a:lnTo>
                    <a:pt x="12472" y="10564"/>
                  </a:lnTo>
                  <a:lnTo>
                    <a:pt x="12766" y="10308"/>
                  </a:lnTo>
                  <a:lnTo>
                    <a:pt x="13022" y="10014"/>
                  </a:lnTo>
                  <a:lnTo>
                    <a:pt x="13279" y="9721"/>
                  </a:lnTo>
                  <a:lnTo>
                    <a:pt x="13499" y="9391"/>
                  </a:lnTo>
                  <a:lnTo>
                    <a:pt x="13719" y="9097"/>
                  </a:lnTo>
                  <a:lnTo>
                    <a:pt x="13903" y="8730"/>
                  </a:lnTo>
                  <a:lnTo>
                    <a:pt x="14050" y="8400"/>
                  </a:lnTo>
                  <a:lnTo>
                    <a:pt x="14196" y="8033"/>
                  </a:lnTo>
                  <a:lnTo>
                    <a:pt x="14306" y="7667"/>
                  </a:lnTo>
                  <a:lnTo>
                    <a:pt x="14380" y="7300"/>
                  </a:lnTo>
                  <a:lnTo>
                    <a:pt x="14453" y="6933"/>
                  </a:lnTo>
                  <a:lnTo>
                    <a:pt x="14490" y="6529"/>
                  </a:lnTo>
                  <a:lnTo>
                    <a:pt x="14490" y="6163"/>
                  </a:lnTo>
                  <a:lnTo>
                    <a:pt x="14453" y="5796"/>
                  </a:lnTo>
                  <a:lnTo>
                    <a:pt x="14380" y="5429"/>
                  </a:lnTo>
                  <a:lnTo>
                    <a:pt x="14270" y="5062"/>
                  </a:lnTo>
                  <a:lnTo>
                    <a:pt x="15113" y="4329"/>
                  </a:lnTo>
                  <a:lnTo>
                    <a:pt x="15920" y="3558"/>
                  </a:lnTo>
                  <a:lnTo>
                    <a:pt x="16434" y="3045"/>
                  </a:lnTo>
                  <a:lnTo>
                    <a:pt x="16691" y="2751"/>
                  </a:lnTo>
                  <a:lnTo>
                    <a:pt x="16947" y="2458"/>
                  </a:lnTo>
                  <a:lnTo>
                    <a:pt x="17168" y="2128"/>
                  </a:lnTo>
                  <a:lnTo>
                    <a:pt x="17351" y="1798"/>
                  </a:lnTo>
                  <a:lnTo>
                    <a:pt x="17461" y="1431"/>
                  </a:lnTo>
                  <a:lnTo>
                    <a:pt x="17461" y="1247"/>
                  </a:lnTo>
                  <a:lnTo>
                    <a:pt x="17461" y="1064"/>
                  </a:lnTo>
                  <a:lnTo>
                    <a:pt x="17388" y="770"/>
                  </a:lnTo>
                  <a:lnTo>
                    <a:pt x="17278" y="514"/>
                  </a:lnTo>
                  <a:lnTo>
                    <a:pt x="17094" y="257"/>
                  </a:lnTo>
                  <a:lnTo>
                    <a:pt x="16837" y="74"/>
                  </a:lnTo>
                  <a:lnTo>
                    <a:pt x="16691" y="37"/>
                  </a:lnTo>
                  <a:lnTo>
                    <a:pt x="16507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9" name="Shape 369"/>
            <p:cNvSpPr/>
            <p:nvPr/>
          </p:nvSpPr>
          <p:spPr>
            <a:xfrm>
              <a:off x="6405225" y="2154575"/>
              <a:ext cx="328325" cy="339325"/>
            </a:xfrm>
            <a:custGeom>
              <a:avLst/>
              <a:gdLst/>
              <a:ahLst/>
              <a:cxnLst/>
              <a:rect l="0" t="0" r="0" b="0"/>
              <a:pathLst>
                <a:path w="13133" h="13573" extrusionOk="0">
                  <a:moveTo>
                    <a:pt x="2714" y="1798"/>
                  </a:moveTo>
                  <a:lnTo>
                    <a:pt x="2971" y="1908"/>
                  </a:lnTo>
                  <a:lnTo>
                    <a:pt x="3118" y="2018"/>
                  </a:lnTo>
                  <a:lnTo>
                    <a:pt x="3265" y="2128"/>
                  </a:lnTo>
                  <a:lnTo>
                    <a:pt x="3411" y="2311"/>
                  </a:lnTo>
                  <a:lnTo>
                    <a:pt x="3485" y="2458"/>
                  </a:lnTo>
                  <a:lnTo>
                    <a:pt x="3375" y="2458"/>
                  </a:lnTo>
                  <a:lnTo>
                    <a:pt x="3301" y="2495"/>
                  </a:lnTo>
                  <a:lnTo>
                    <a:pt x="3265" y="2568"/>
                  </a:lnTo>
                  <a:lnTo>
                    <a:pt x="3228" y="2605"/>
                  </a:lnTo>
                  <a:lnTo>
                    <a:pt x="3155" y="2568"/>
                  </a:lnTo>
                  <a:lnTo>
                    <a:pt x="3008" y="2348"/>
                  </a:lnTo>
                  <a:lnTo>
                    <a:pt x="2825" y="1981"/>
                  </a:lnTo>
                  <a:lnTo>
                    <a:pt x="2714" y="1798"/>
                  </a:lnTo>
                  <a:close/>
                  <a:moveTo>
                    <a:pt x="1908" y="2825"/>
                  </a:moveTo>
                  <a:lnTo>
                    <a:pt x="1797" y="2861"/>
                  </a:lnTo>
                  <a:lnTo>
                    <a:pt x="1761" y="2898"/>
                  </a:lnTo>
                  <a:lnTo>
                    <a:pt x="1687" y="2971"/>
                  </a:lnTo>
                  <a:lnTo>
                    <a:pt x="1687" y="3045"/>
                  </a:lnTo>
                  <a:lnTo>
                    <a:pt x="1687" y="3118"/>
                  </a:lnTo>
                  <a:lnTo>
                    <a:pt x="1724" y="3191"/>
                  </a:lnTo>
                  <a:lnTo>
                    <a:pt x="1797" y="3228"/>
                  </a:lnTo>
                  <a:lnTo>
                    <a:pt x="1944" y="3301"/>
                  </a:lnTo>
                  <a:lnTo>
                    <a:pt x="2054" y="3412"/>
                  </a:lnTo>
                  <a:lnTo>
                    <a:pt x="2164" y="3522"/>
                  </a:lnTo>
                  <a:lnTo>
                    <a:pt x="2201" y="3595"/>
                  </a:lnTo>
                  <a:lnTo>
                    <a:pt x="2274" y="3632"/>
                  </a:lnTo>
                  <a:lnTo>
                    <a:pt x="2384" y="3632"/>
                  </a:lnTo>
                  <a:lnTo>
                    <a:pt x="2458" y="3558"/>
                  </a:lnTo>
                  <a:lnTo>
                    <a:pt x="2494" y="3448"/>
                  </a:lnTo>
                  <a:lnTo>
                    <a:pt x="2494" y="3338"/>
                  </a:lnTo>
                  <a:lnTo>
                    <a:pt x="2421" y="3228"/>
                  </a:lnTo>
                  <a:lnTo>
                    <a:pt x="2348" y="3155"/>
                  </a:lnTo>
                  <a:lnTo>
                    <a:pt x="2164" y="2971"/>
                  </a:lnTo>
                  <a:lnTo>
                    <a:pt x="1981" y="2861"/>
                  </a:lnTo>
                  <a:lnTo>
                    <a:pt x="1908" y="2825"/>
                  </a:lnTo>
                  <a:close/>
                  <a:moveTo>
                    <a:pt x="1137" y="2311"/>
                  </a:moveTo>
                  <a:lnTo>
                    <a:pt x="1614" y="2458"/>
                  </a:lnTo>
                  <a:lnTo>
                    <a:pt x="2054" y="2678"/>
                  </a:lnTo>
                  <a:lnTo>
                    <a:pt x="2201" y="2751"/>
                  </a:lnTo>
                  <a:lnTo>
                    <a:pt x="2348" y="2898"/>
                  </a:lnTo>
                  <a:lnTo>
                    <a:pt x="2458" y="3008"/>
                  </a:lnTo>
                  <a:lnTo>
                    <a:pt x="2531" y="3191"/>
                  </a:lnTo>
                  <a:lnTo>
                    <a:pt x="2568" y="3265"/>
                  </a:lnTo>
                  <a:lnTo>
                    <a:pt x="2568" y="3338"/>
                  </a:lnTo>
                  <a:lnTo>
                    <a:pt x="2531" y="3485"/>
                  </a:lnTo>
                  <a:lnTo>
                    <a:pt x="2384" y="3742"/>
                  </a:lnTo>
                  <a:lnTo>
                    <a:pt x="2274" y="3852"/>
                  </a:lnTo>
                  <a:lnTo>
                    <a:pt x="2164" y="3962"/>
                  </a:lnTo>
                  <a:lnTo>
                    <a:pt x="1834" y="3632"/>
                  </a:lnTo>
                  <a:lnTo>
                    <a:pt x="1541" y="3228"/>
                  </a:lnTo>
                  <a:lnTo>
                    <a:pt x="1321" y="2788"/>
                  </a:lnTo>
                  <a:lnTo>
                    <a:pt x="1137" y="2311"/>
                  </a:lnTo>
                  <a:close/>
                  <a:moveTo>
                    <a:pt x="8804" y="514"/>
                  </a:moveTo>
                  <a:lnTo>
                    <a:pt x="8694" y="2531"/>
                  </a:lnTo>
                  <a:lnTo>
                    <a:pt x="8657" y="3632"/>
                  </a:lnTo>
                  <a:lnTo>
                    <a:pt x="8657" y="4549"/>
                  </a:lnTo>
                  <a:lnTo>
                    <a:pt x="7556" y="3778"/>
                  </a:lnTo>
                  <a:lnTo>
                    <a:pt x="7043" y="3375"/>
                  </a:lnTo>
                  <a:lnTo>
                    <a:pt x="6529" y="2971"/>
                  </a:lnTo>
                  <a:lnTo>
                    <a:pt x="6639" y="2788"/>
                  </a:lnTo>
                  <a:lnTo>
                    <a:pt x="6713" y="2678"/>
                  </a:lnTo>
                  <a:lnTo>
                    <a:pt x="7556" y="1798"/>
                  </a:lnTo>
                  <a:lnTo>
                    <a:pt x="8290" y="991"/>
                  </a:lnTo>
                  <a:lnTo>
                    <a:pt x="8510" y="734"/>
                  </a:lnTo>
                  <a:lnTo>
                    <a:pt x="8657" y="624"/>
                  </a:lnTo>
                  <a:lnTo>
                    <a:pt x="8804" y="514"/>
                  </a:lnTo>
                  <a:close/>
                  <a:moveTo>
                    <a:pt x="660" y="4145"/>
                  </a:moveTo>
                  <a:lnTo>
                    <a:pt x="880" y="4219"/>
                  </a:lnTo>
                  <a:lnTo>
                    <a:pt x="1064" y="4255"/>
                  </a:lnTo>
                  <a:lnTo>
                    <a:pt x="1247" y="4329"/>
                  </a:lnTo>
                  <a:lnTo>
                    <a:pt x="1357" y="4439"/>
                  </a:lnTo>
                  <a:lnTo>
                    <a:pt x="1431" y="4585"/>
                  </a:lnTo>
                  <a:lnTo>
                    <a:pt x="1467" y="4659"/>
                  </a:lnTo>
                  <a:lnTo>
                    <a:pt x="1467" y="4732"/>
                  </a:lnTo>
                  <a:lnTo>
                    <a:pt x="1467" y="4805"/>
                  </a:lnTo>
                  <a:lnTo>
                    <a:pt x="1394" y="4842"/>
                  </a:lnTo>
                  <a:lnTo>
                    <a:pt x="1284" y="4805"/>
                  </a:lnTo>
                  <a:lnTo>
                    <a:pt x="1211" y="4769"/>
                  </a:lnTo>
                  <a:lnTo>
                    <a:pt x="990" y="4585"/>
                  </a:lnTo>
                  <a:lnTo>
                    <a:pt x="844" y="4402"/>
                  </a:lnTo>
                  <a:lnTo>
                    <a:pt x="660" y="4145"/>
                  </a:lnTo>
                  <a:close/>
                  <a:moveTo>
                    <a:pt x="3962" y="2935"/>
                  </a:moveTo>
                  <a:lnTo>
                    <a:pt x="4218" y="3155"/>
                  </a:lnTo>
                  <a:lnTo>
                    <a:pt x="4035" y="3338"/>
                  </a:lnTo>
                  <a:lnTo>
                    <a:pt x="2641" y="4659"/>
                  </a:lnTo>
                  <a:lnTo>
                    <a:pt x="2311" y="5026"/>
                  </a:lnTo>
                  <a:lnTo>
                    <a:pt x="2054" y="5392"/>
                  </a:lnTo>
                  <a:lnTo>
                    <a:pt x="1797" y="5172"/>
                  </a:lnTo>
                  <a:lnTo>
                    <a:pt x="2971" y="4072"/>
                  </a:lnTo>
                  <a:lnTo>
                    <a:pt x="3485" y="3522"/>
                  </a:lnTo>
                  <a:lnTo>
                    <a:pt x="3742" y="3265"/>
                  </a:lnTo>
                  <a:lnTo>
                    <a:pt x="3962" y="2935"/>
                  </a:lnTo>
                  <a:close/>
                  <a:moveTo>
                    <a:pt x="4989" y="5209"/>
                  </a:moveTo>
                  <a:lnTo>
                    <a:pt x="5356" y="5686"/>
                  </a:lnTo>
                  <a:lnTo>
                    <a:pt x="5686" y="6199"/>
                  </a:lnTo>
                  <a:lnTo>
                    <a:pt x="6199" y="7080"/>
                  </a:lnTo>
                  <a:lnTo>
                    <a:pt x="6199" y="7080"/>
                  </a:lnTo>
                  <a:lnTo>
                    <a:pt x="5282" y="6640"/>
                  </a:lnTo>
                  <a:lnTo>
                    <a:pt x="4365" y="6199"/>
                  </a:lnTo>
                  <a:lnTo>
                    <a:pt x="4512" y="5943"/>
                  </a:lnTo>
                  <a:lnTo>
                    <a:pt x="4989" y="5209"/>
                  </a:lnTo>
                  <a:close/>
                  <a:moveTo>
                    <a:pt x="4879" y="4695"/>
                  </a:moveTo>
                  <a:lnTo>
                    <a:pt x="4805" y="4805"/>
                  </a:lnTo>
                  <a:lnTo>
                    <a:pt x="4218" y="5649"/>
                  </a:lnTo>
                  <a:lnTo>
                    <a:pt x="3962" y="6053"/>
                  </a:lnTo>
                  <a:lnTo>
                    <a:pt x="3852" y="6053"/>
                  </a:lnTo>
                  <a:lnTo>
                    <a:pt x="3778" y="6126"/>
                  </a:lnTo>
                  <a:lnTo>
                    <a:pt x="3742" y="6199"/>
                  </a:lnTo>
                  <a:lnTo>
                    <a:pt x="3705" y="6273"/>
                  </a:lnTo>
                  <a:lnTo>
                    <a:pt x="3742" y="6346"/>
                  </a:lnTo>
                  <a:lnTo>
                    <a:pt x="3778" y="6493"/>
                  </a:lnTo>
                  <a:lnTo>
                    <a:pt x="3852" y="6529"/>
                  </a:lnTo>
                  <a:lnTo>
                    <a:pt x="3925" y="6566"/>
                  </a:lnTo>
                  <a:lnTo>
                    <a:pt x="3998" y="6566"/>
                  </a:lnTo>
                  <a:lnTo>
                    <a:pt x="5172" y="7080"/>
                  </a:lnTo>
                  <a:lnTo>
                    <a:pt x="5722" y="7336"/>
                  </a:lnTo>
                  <a:lnTo>
                    <a:pt x="6053" y="7447"/>
                  </a:lnTo>
                  <a:lnTo>
                    <a:pt x="6346" y="7483"/>
                  </a:lnTo>
                  <a:lnTo>
                    <a:pt x="6419" y="7483"/>
                  </a:lnTo>
                  <a:lnTo>
                    <a:pt x="6493" y="7447"/>
                  </a:lnTo>
                  <a:lnTo>
                    <a:pt x="6529" y="7483"/>
                  </a:lnTo>
                  <a:lnTo>
                    <a:pt x="6603" y="7483"/>
                  </a:lnTo>
                  <a:lnTo>
                    <a:pt x="6639" y="7447"/>
                  </a:lnTo>
                  <a:lnTo>
                    <a:pt x="6639" y="7410"/>
                  </a:lnTo>
                  <a:lnTo>
                    <a:pt x="6566" y="7080"/>
                  </a:lnTo>
                  <a:lnTo>
                    <a:pt x="6456" y="6750"/>
                  </a:lnTo>
                  <a:lnTo>
                    <a:pt x="6273" y="6419"/>
                  </a:lnTo>
                  <a:lnTo>
                    <a:pt x="6089" y="6089"/>
                  </a:lnTo>
                  <a:lnTo>
                    <a:pt x="5649" y="5429"/>
                  </a:lnTo>
                  <a:lnTo>
                    <a:pt x="5135" y="4769"/>
                  </a:lnTo>
                  <a:lnTo>
                    <a:pt x="5062" y="4695"/>
                  </a:lnTo>
                  <a:close/>
                  <a:moveTo>
                    <a:pt x="9757" y="9537"/>
                  </a:moveTo>
                  <a:lnTo>
                    <a:pt x="9794" y="9647"/>
                  </a:lnTo>
                  <a:lnTo>
                    <a:pt x="9831" y="9757"/>
                  </a:lnTo>
                  <a:lnTo>
                    <a:pt x="9867" y="9867"/>
                  </a:lnTo>
                  <a:lnTo>
                    <a:pt x="9867" y="9978"/>
                  </a:lnTo>
                  <a:lnTo>
                    <a:pt x="9831" y="10088"/>
                  </a:lnTo>
                  <a:lnTo>
                    <a:pt x="9794" y="9757"/>
                  </a:lnTo>
                  <a:lnTo>
                    <a:pt x="9757" y="9537"/>
                  </a:lnTo>
                  <a:close/>
                  <a:moveTo>
                    <a:pt x="8950" y="8877"/>
                  </a:moveTo>
                  <a:lnTo>
                    <a:pt x="9207" y="9024"/>
                  </a:lnTo>
                  <a:lnTo>
                    <a:pt x="9207" y="9207"/>
                  </a:lnTo>
                  <a:lnTo>
                    <a:pt x="9281" y="9391"/>
                  </a:lnTo>
                  <a:lnTo>
                    <a:pt x="9391" y="9757"/>
                  </a:lnTo>
                  <a:lnTo>
                    <a:pt x="9574" y="10418"/>
                  </a:lnTo>
                  <a:lnTo>
                    <a:pt x="9464" y="10491"/>
                  </a:lnTo>
                  <a:lnTo>
                    <a:pt x="9391" y="10271"/>
                  </a:lnTo>
                  <a:lnTo>
                    <a:pt x="9281" y="10088"/>
                  </a:lnTo>
                  <a:lnTo>
                    <a:pt x="8914" y="9281"/>
                  </a:lnTo>
                  <a:lnTo>
                    <a:pt x="8840" y="9134"/>
                  </a:lnTo>
                  <a:lnTo>
                    <a:pt x="8767" y="9024"/>
                  </a:lnTo>
                  <a:lnTo>
                    <a:pt x="8950" y="8877"/>
                  </a:lnTo>
                  <a:close/>
                  <a:moveTo>
                    <a:pt x="8547" y="9244"/>
                  </a:moveTo>
                  <a:lnTo>
                    <a:pt x="8547" y="9281"/>
                  </a:lnTo>
                  <a:lnTo>
                    <a:pt x="8657" y="9281"/>
                  </a:lnTo>
                  <a:lnTo>
                    <a:pt x="8694" y="9244"/>
                  </a:lnTo>
                  <a:lnTo>
                    <a:pt x="8657" y="9354"/>
                  </a:lnTo>
                  <a:lnTo>
                    <a:pt x="8657" y="9464"/>
                  </a:lnTo>
                  <a:lnTo>
                    <a:pt x="8767" y="9721"/>
                  </a:lnTo>
                  <a:lnTo>
                    <a:pt x="9024" y="10198"/>
                  </a:lnTo>
                  <a:lnTo>
                    <a:pt x="9170" y="10528"/>
                  </a:lnTo>
                  <a:lnTo>
                    <a:pt x="8804" y="10234"/>
                  </a:lnTo>
                  <a:lnTo>
                    <a:pt x="8804" y="10198"/>
                  </a:lnTo>
                  <a:lnTo>
                    <a:pt x="8767" y="9904"/>
                  </a:lnTo>
                  <a:lnTo>
                    <a:pt x="8657" y="9611"/>
                  </a:lnTo>
                  <a:lnTo>
                    <a:pt x="8584" y="9464"/>
                  </a:lnTo>
                  <a:lnTo>
                    <a:pt x="8474" y="9317"/>
                  </a:lnTo>
                  <a:lnTo>
                    <a:pt x="8547" y="9244"/>
                  </a:lnTo>
                  <a:close/>
                  <a:moveTo>
                    <a:pt x="9464" y="10601"/>
                  </a:moveTo>
                  <a:lnTo>
                    <a:pt x="9574" y="10638"/>
                  </a:lnTo>
                  <a:lnTo>
                    <a:pt x="9464" y="10638"/>
                  </a:lnTo>
                  <a:lnTo>
                    <a:pt x="9464" y="10601"/>
                  </a:lnTo>
                  <a:close/>
                  <a:moveTo>
                    <a:pt x="8877" y="8510"/>
                  </a:moveTo>
                  <a:lnTo>
                    <a:pt x="8584" y="8730"/>
                  </a:lnTo>
                  <a:lnTo>
                    <a:pt x="8327" y="8914"/>
                  </a:lnTo>
                  <a:lnTo>
                    <a:pt x="8143" y="9171"/>
                  </a:lnTo>
                  <a:lnTo>
                    <a:pt x="8070" y="9354"/>
                  </a:lnTo>
                  <a:lnTo>
                    <a:pt x="7997" y="9501"/>
                  </a:lnTo>
                  <a:lnTo>
                    <a:pt x="7997" y="9647"/>
                  </a:lnTo>
                  <a:lnTo>
                    <a:pt x="8033" y="9831"/>
                  </a:lnTo>
                  <a:lnTo>
                    <a:pt x="8070" y="9978"/>
                  </a:lnTo>
                  <a:lnTo>
                    <a:pt x="8143" y="10088"/>
                  </a:lnTo>
                  <a:lnTo>
                    <a:pt x="8363" y="10344"/>
                  </a:lnTo>
                  <a:lnTo>
                    <a:pt x="8584" y="10564"/>
                  </a:lnTo>
                  <a:lnTo>
                    <a:pt x="8914" y="10785"/>
                  </a:lnTo>
                  <a:lnTo>
                    <a:pt x="9244" y="10968"/>
                  </a:lnTo>
                  <a:lnTo>
                    <a:pt x="9391" y="11041"/>
                  </a:lnTo>
                  <a:lnTo>
                    <a:pt x="9537" y="11078"/>
                  </a:lnTo>
                  <a:lnTo>
                    <a:pt x="9684" y="11041"/>
                  </a:lnTo>
                  <a:lnTo>
                    <a:pt x="9867" y="10968"/>
                  </a:lnTo>
                  <a:lnTo>
                    <a:pt x="10051" y="10821"/>
                  </a:lnTo>
                  <a:lnTo>
                    <a:pt x="10234" y="10601"/>
                  </a:lnTo>
                  <a:lnTo>
                    <a:pt x="10271" y="10491"/>
                  </a:lnTo>
                  <a:lnTo>
                    <a:pt x="10271" y="10381"/>
                  </a:lnTo>
                  <a:lnTo>
                    <a:pt x="10271" y="10271"/>
                  </a:lnTo>
                  <a:lnTo>
                    <a:pt x="10198" y="10161"/>
                  </a:lnTo>
                  <a:lnTo>
                    <a:pt x="10198" y="9904"/>
                  </a:lnTo>
                  <a:lnTo>
                    <a:pt x="10161" y="9684"/>
                  </a:lnTo>
                  <a:lnTo>
                    <a:pt x="10088" y="9464"/>
                  </a:lnTo>
                  <a:lnTo>
                    <a:pt x="9977" y="9244"/>
                  </a:lnTo>
                  <a:lnTo>
                    <a:pt x="9831" y="9060"/>
                  </a:lnTo>
                  <a:lnTo>
                    <a:pt x="9647" y="8914"/>
                  </a:lnTo>
                  <a:lnTo>
                    <a:pt x="9464" y="8767"/>
                  </a:lnTo>
                  <a:lnTo>
                    <a:pt x="9060" y="8510"/>
                  </a:lnTo>
                  <a:close/>
                  <a:moveTo>
                    <a:pt x="2604" y="8510"/>
                  </a:moveTo>
                  <a:lnTo>
                    <a:pt x="3815" y="9757"/>
                  </a:lnTo>
                  <a:lnTo>
                    <a:pt x="4292" y="10271"/>
                  </a:lnTo>
                  <a:lnTo>
                    <a:pt x="3852" y="10344"/>
                  </a:lnTo>
                  <a:lnTo>
                    <a:pt x="2678" y="10674"/>
                  </a:lnTo>
                  <a:lnTo>
                    <a:pt x="1577" y="10968"/>
                  </a:lnTo>
                  <a:lnTo>
                    <a:pt x="1064" y="11115"/>
                  </a:lnTo>
                  <a:lnTo>
                    <a:pt x="697" y="11188"/>
                  </a:lnTo>
                  <a:lnTo>
                    <a:pt x="587" y="11188"/>
                  </a:lnTo>
                  <a:lnTo>
                    <a:pt x="477" y="11151"/>
                  </a:lnTo>
                  <a:lnTo>
                    <a:pt x="1577" y="9721"/>
                  </a:lnTo>
                  <a:lnTo>
                    <a:pt x="1908" y="9317"/>
                  </a:lnTo>
                  <a:lnTo>
                    <a:pt x="2201" y="8914"/>
                  </a:lnTo>
                  <a:lnTo>
                    <a:pt x="2421" y="8730"/>
                  </a:lnTo>
                  <a:lnTo>
                    <a:pt x="2604" y="8510"/>
                  </a:lnTo>
                  <a:close/>
                  <a:moveTo>
                    <a:pt x="8914" y="8180"/>
                  </a:moveTo>
                  <a:lnTo>
                    <a:pt x="9097" y="8217"/>
                  </a:lnTo>
                  <a:lnTo>
                    <a:pt x="9244" y="8253"/>
                  </a:lnTo>
                  <a:lnTo>
                    <a:pt x="9574" y="8400"/>
                  </a:lnTo>
                  <a:lnTo>
                    <a:pt x="9867" y="8584"/>
                  </a:lnTo>
                  <a:lnTo>
                    <a:pt x="10124" y="8840"/>
                  </a:lnTo>
                  <a:lnTo>
                    <a:pt x="10308" y="9171"/>
                  </a:lnTo>
                  <a:lnTo>
                    <a:pt x="10454" y="9464"/>
                  </a:lnTo>
                  <a:lnTo>
                    <a:pt x="10564" y="9794"/>
                  </a:lnTo>
                  <a:lnTo>
                    <a:pt x="10601" y="10161"/>
                  </a:lnTo>
                  <a:lnTo>
                    <a:pt x="10601" y="10528"/>
                  </a:lnTo>
                  <a:lnTo>
                    <a:pt x="10491" y="10858"/>
                  </a:lnTo>
                  <a:lnTo>
                    <a:pt x="10491" y="10895"/>
                  </a:lnTo>
                  <a:lnTo>
                    <a:pt x="10454" y="10858"/>
                  </a:lnTo>
                  <a:lnTo>
                    <a:pt x="10344" y="10785"/>
                  </a:lnTo>
                  <a:lnTo>
                    <a:pt x="10271" y="10785"/>
                  </a:lnTo>
                  <a:lnTo>
                    <a:pt x="10161" y="10821"/>
                  </a:lnTo>
                  <a:lnTo>
                    <a:pt x="10124" y="10931"/>
                  </a:lnTo>
                  <a:lnTo>
                    <a:pt x="10088" y="11078"/>
                  </a:lnTo>
                  <a:lnTo>
                    <a:pt x="10051" y="11188"/>
                  </a:lnTo>
                  <a:lnTo>
                    <a:pt x="9867" y="11298"/>
                  </a:lnTo>
                  <a:lnTo>
                    <a:pt x="9794" y="11371"/>
                  </a:lnTo>
                  <a:lnTo>
                    <a:pt x="9757" y="11445"/>
                  </a:lnTo>
                  <a:lnTo>
                    <a:pt x="9611" y="11481"/>
                  </a:lnTo>
                  <a:lnTo>
                    <a:pt x="9464" y="11481"/>
                  </a:lnTo>
                  <a:lnTo>
                    <a:pt x="9354" y="11445"/>
                  </a:lnTo>
                  <a:lnTo>
                    <a:pt x="9207" y="11408"/>
                  </a:lnTo>
                  <a:lnTo>
                    <a:pt x="8620" y="11078"/>
                  </a:lnTo>
                  <a:lnTo>
                    <a:pt x="8327" y="10895"/>
                  </a:lnTo>
                  <a:lnTo>
                    <a:pt x="8070" y="10674"/>
                  </a:lnTo>
                  <a:lnTo>
                    <a:pt x="7850" y="10418"/>
                  </a:lnTo>
                  <a:lnTo>
                    <a:pt x="7703" y="10124"/>
                  </a:lnTo>
                  <a:lnTo>
                    <a:pt x="7593" y="9794"/>
                  </a:lnTo>
                  <a:lnTo>
                    <a:pt x="7593" y="9501"/>
                  </a:lnTo>
                  <a:lnTo>
                    <a:pt x="7630" y="9171"/>
                  </a:lnTo>
                  <a:lnTo>
                    <a:pt x="7777" y="8877"/>
                  </a:lnTo>
                  <a:lnTo>
                    <a:pt x="7960" y="8620"/>
                  </a:lnTo>
                  <a:lnTo>
                    <a:pt x="8217" y="8400"/>
                  </a:lnTo>
                  <a:lnTo>
                    <a:pt x="8400" y="8290"/>
                  </a:lnTo>
                  <a:lnTo>
                    <a:pt x="8584" y="8217"/>
                  </a:lnTo>
                  <a:lnTo>
                    <a:pt x="8730" y="8180"/>
                  </a:lnTo>
                  <a:close/>
                  <a:moveTo>
                    <a:pt x="8767" y="7777"/>
                  </a:moveTo>
                  <a:lnTo>
                    <a:pt x="8547" y="7813"/>
                  </a:lnTo>
                  <a:lnTo>
                    <a:pt x="8363" y="7850"/>
                  </a:lnTo>
                  <a:lnTo>
                    <a:pt x="8143" y="7960"/>
                  </a:lnTo>
                  <a:lnTo>
                    <a:pt x="7960" y="8033"/>
                  </a:lnTo>
                  <a:lnTo>
                    <a:pt x="7777" y="8180"/>
                  </a:lnTo>
                  <a:lnTo>
                    <a:pt x="7593" y="8364"/>
                  </a:lnTo>
                  <a:lnTo>
                    <a:pt x="7446" y="8510"/>
                  </a:lnTo>
                  <a:lnTo>
                    <a:pt x="7336" y="8657"/>
                  </a:lnTo>
                  <a:lnTo>
                    <a:pt x="7190" y="9024"/>
                  </a:lnTo>
                  <a:lnTo>
                    <a:pt x="7116" y="9427"/>
                  </a:lnTo>
                  <a:lnTo>
                    <a:pt x="7116" y="9831"/>
                  </a:lnTo>
                  <a:lnTo>
                    <a:pt x="7153" y="10051"/>
                  </a:lnTo>
                  <a:lnTo>
                    <a:pt x="7226" y="10271"/>
                  </a:lnTo>
                  <a:lnTo>
                    <a:pt x="7336" y="10454"/>
                  </a:lnTo>
                  <a:lnTo>
                    <a:pt x="7446" y="10638"/>
                  </a:lnTo>
                  <a:lnTo>
                    <a:pt x="7740" y="11005"/>
                  </a:lnTo>
                  <a:lnTo>
                    <a:pt x="8107" y="11298"/>
                  </a:lnTo>
                  <a:lnTo>
                    <a:pt x="8510" y="11555"/>
                  </a:lnTo>
                  <a:lnTo>
                    <a:pt x="8914" y="11775"/>
                  </a:lnTo>
                  <a:lnTo>
                    <a:pt x="9134" y="11885"/>
                  </a:lnTo>
                  <a:lnTo>
                    <a:pt x="9354" y="11958"/>
                  </a:lnTo>
                  <a:lnTo>
                    <a:pt x="9574" y="11958"/>
                  </a:lnTo>
                  <a:lnTo>
                    <a:pt x="9757" y="11922"/>
                  </a:lnTo>
                  <a:lnTo>
                    <a:pt x="9977" y="11848"/>
                  </a:lnTo>
                  <a:lnTo>
                    <a:pt x="10198" y="11702"/>
                  </a:lnTo>
                  <a:lnTo>
                    <a:pt x="10381" y="11555"/>
                  </a:lnTo>
                  <a:lnTo>
                    <a:pt x="10491" y="11371"/>
                  </a:lnTo>
                  <a:lnTo>
                    <a:pt x="10674" y="11298"/>
                  </a:lnTo>
                  <a:lnTo>
                    <a:pt x="10784" y="11151"/>
                  </a:lnTo>
                  <a:lnTo>
                    <a:pt x="10895" y="10968"/>
                  </a:lnTo>
                  <a:lnTo>
                    <a:pt x="10968" y="10785"/>
                  </a:lnTo>
                  <a:lnTo>
                    <a:pt x="11005" y="10601"/>
                  </a:lnTo>
                  <a:lnTo>
                    <a:pt x="11005" y="10381"/>
                  </a:lnTo>
                  <a:lnTo>
                    <a:pt x="11005" y="10124"/>
                  </a:lnTo>
                  <a:lnTo>
                    <a:pt x="10968" y="9684"/>
                  </a:lnTo>
                  <a:lnTo>
                    <a:pt x="10821" y="9207"/>
                  </a:lnTo>
                  <a:lnTo>
                    <a:pt x="10638" y="8804"/>
                  </a:lnTo>
                  <a:lnTo>
                    <a:pt x="10491" y="8620"/>
                  </a:lnTo>
                  <a:lnTo>
                    <a:pt x="10344" y="8437"/>
                  </a:lnTo>
                  <a:lnTo>
                    <a:pt x="10198" y="8290"/>
                  </a:lnTo>
                  <a:lnTo>
                    <a:pt x="10014" y="8143"/>
                  </a:lnTo>
                  <a:lnTo>
                    <a:pt x="9831" y="8033"/>
                  </a:lnTo>
                  <a:lnTo>
                    <a:pt x="9611" y="7923"/>
                  </a:lnTo>
                  <a:lnTo>
                    <a:pt x="9427" y="7850"/>
                  </a:lnTo>
                  <a:lnTo>
                    <a:pt x="9207" y="7813"/>
                  </a:lnTo>
                  <a:lnTo>
                    <a:pt x="8987" y="7777"/>
                  </a:lnTo>
                  <a:close/>
                  <a:moveTo>
                    <a:pt x="9024" y="0"/>
                  </a:moveTo>
                  <a:lnTo>
                    <a:pt x="8767" y="37"/>
                  </a:lnTo>
                  <a:lnTo>
                    <a:pt x="8547" y="110"/>
                  </a:lnTo>
                  <a:lnTo>
                    <a:pt x="8363" y="257"/>
                  </a:lnTo>
                  <a:lnTo>
                    <a:pt x="8180" y="440"/>
                  </a:lnTo>
                  <a:lnTo>
                    <a:pt x="7593" y="1027"/>
                  </a:lnTo>
                  <a:lnTo>
                    <a:pt x="7006" y="1651"/>
                  </a:lnTo>
                  <a:lnTo>
                    <a:pt x="6639" y="2054"/>
                  </a:lnTo>
                  <a:lnTo>
                    <a:pt x="6383" y="2311"/>
                  </a:lnTo>
                  <a:lnTo>
                    <a:pt x="6199" y="2605"/>
                  </a:lnTo>
                  <a:lnTo>
                    <a:pt x="5796" y="2201"/>
                  </a:lnTo>
                  <a:lnTo>
                    <a:pt x="5722" y="2128"/>
                  </a:lnTo>
                  <a:lnTo>
                    <a:pt x="5502" y="2128"/>
                  </a:lnTo>
                  <a:lnTo>
                    <a:pt x="5392" y="2201"/>
                  </a:lnTo>
                  <a:lnTo>
                    <a:pt x="5356" y="2238"/>
                  </a:lnTo>
                  <a:lnTo>
                    <a:pt x="4915" y="2531"/>
                  </a:lnTo>
                  <a:lnTo>
                    <a:pt x="4512" y="2898"/>
                  </a:lnTo>
                  <a:lnTo>
                    <a:pt x="4292" y="2715"/>
                  </a:lnTo>
                  <a:lnTo>
                    <a:pt x="4072" y="2495"/>
                  </a:lnTo>
                  <a:lnTo>
                    <a:pt x="3998" y="2458"/>
                  </a:lnTo>
                  <a:lnTo>
                    <a:pt x="3888" y="2458"/>
                  </a:lnTo>
                  <a:lnTo>
                    <a:pt x="3815" y="2495"/>
                  </a:lnTo>
                  <a:lnTo>
                    <a:pt x="3778" y="2568"/>
                  </a:lnTo>
                  <a:lnTo>
                    <a:pt x="3778" y="2421"/>
                  </a:lnTo>
                  <a:lnTo>
                    <a:pt x="3778" y="2311"/>
                  </a:lnTo>
                  <a:lnTo>
                    <a:pt x="3668" y="2128"/>
                  </a:lnTo>
                  <a:lnTo>
                    <a:pt x="3521" y="1908"/>
                  </a:lnTo>
                  <a:lnTo>
                    <a:pt x="3338" y="1761"/>
                  </a:lnTo>
                  <a:lnTo>
                    <a:pt x="3118" y="1614"/>
                  </a:lnTo>
                  <a:lnTo>
                    <a:pt x="2861" y="1504"/>
                  </a:lnTo>
                  <a:lnTo>
                    <a:pt x="2458" y="1321"/>
                  </a:lnTo>
                  <a:lnTo>
                    <a:pt x="2348" y="1321"/>
                  </a:lnTo>
                  <a:lnTo>
                    <a:pt x="2238" y="1357"/>
                  </a:lnTo>
                  <a:lnTo>
                    <a:pt x="2201" y="1431"/>
                  </a:lnTo>
                  <a:lnTo>
                    <a:pt x="2201" y="1504"/>
                  </a:lnTo>
                  <a:lnTo>
                    <a:pt x="2531" y="2238"/>
                  </a:lnTo>
                  <a:lnTo>
                    <a:pt x="2678" y="2531"/>
                  </a:lnTo>
                  <a:lnTo>
                    <a:pt x="2751" y="2678"/>
                  </a:lnTo>
                  <a:lnTo>
                    <a:pt x="2861" y="2825"/>
                  </a:lnTo>
                  <a:lnTo>
                    <a:pt x="3008" y="2898"/>
                  </a:lnTo>
                  <a:lnTo>
                    <a:pt x="3191" y="2935"/>
                  </a:lnTo>
                  <a:lnTo>
                    <a:pt x="3338" y="2935"/>
                  </a:lnTo>
                  <a:lnTo>
                    <a:pt x="3485" y="2861"/>
                  </a:lnTo>
                  <a:lnTo>
                    <a:pt x="3632" y="2788"/>
                  </a:lnTo>
                  <a:lnTo>
                    <a:pt x="3301" y="3155"/>
                  </a:lnTo>
                  <a:lnTo>
                    <a:pt x="2971" y="3485"/>
                  </a:lnTo>
                  <a:lnTo>
                    <a:pt x="2935" y="3412"/>
                  </a:lnTo>
                  <a:lnTo>
                    <a:pt x="2935" y="3265"/>
                  </a:lnTo>
                  <a:lnTo>
                    <a:pt x="2898" y="3081"/>
                  </a:lnTo>
                  <a:lnTo>
                    <a:pt x="2825" y="2825"/>
                  </a:lnTo>
                  <a:lnTo>
                    <a:pt x="2678" y="2605"/>
                  </a:lnTo>
                  <a:lnTo>
                    <a:pt x="2458" y="2384"/>
                  </a:lnTo>
                  <a:lnTo>
                    <a:pt x="2238" y="2238"/>
                  </a:lnTo>
                  <a:lnTo>
                    <a:pt x="1981" y="2091"/>
                  </a:lnTo>
                  <a:lnTo>
                    <a:pt x="1687" y="1981"/>
                  </a:lnTo>
                  <a:lnTo>
                    <a:pt x="1431" y="1908"/>
                  </a:lnTo>
                  <a:lnTo>
                    <a:pt x="880" y="1834"/>
                  </a:lnTo>
                  <a:lnTo>
                    <a:pt x="770" y="1834"/>
                  </a:lnTo>
                  <a:lnTo>
                    <a:pt x="697" y="1871"/>
                  </a:lnTo>
                  <a:lnTo>
                    <a:pt x="624" y="1944"/>
                  </a:lnTo>
                  <a:lnTo>
                    <a:pt x="624" y="2054"/>
                  </a:lnTo>
                  <a:lnTo>
                    <a:pt x="697" y="2384"/>
                  </a:lnTo>
                  <a:lnTo>
                    <a:pt x="807" y="2751"/>
                  </a:lnTo>
                  <a:lnTo>
                    <a:pt x="917" y="3045"/>
                  </a:lnTo>
                  <a:lnTo>
                    <a:pt x="1101" y="3375"/>
                  </a:lnTo>
                  <a:lnTo>
                    <a:pt x="1284" y="3668"/>
                  </a:lnTo>
                  <a:lnTo>
                    <a:pt x="1504" y="3925"/>
                  </a:lnTo>
                  <a:lnTo>
                    <a:pt x="1724" y="4182"/>
                  </a:lnTo>
                  <a:lnTo>
                    <a:pt x="1981" y="4439"/>
                  </a:lnTo>
                  <a:lnTo>
                    <a:pt x="2018" y="4439"/>
                  </a:lnTo>
                  <a:lnTo>
                    <a:pt x="1761" y="4695"/>
                  </a:lnTo>
                  <a:lnTo>
                    <a:pt x="1761" y="4549"/>
                  </a:lnTo>
                  <a:lnTo>
                    <a:pt x="1724" y="4402"/>
                  </a:lnTo>
                  <a:lnTo>
                    <a:pt x="1614" y="4255"/>
                  </a:lnTo>
                  <a:lnTo>
                    <a:pt x="1467" y="4108"/>
                  </a:lnTo>
                  <a:lnTo>
                    <a:pt x="1321" y="3998"/>
                  </a:lnTo>
                  <a:lnTo>
                    <a:pt x="1101" y="3925"/>
                  </a:lnTo>
                  <a:lnTo>
                    <a:pt x="697" y="3815"/>
                  </a:lnTo>
                  <a:lnTo>
                    <a:pt x="330" y="3742"/>
                  </a:lnTo>
                  <a:lnTo>
                    <a:pt x="220" y="3742"/>
                  </a:lnTo>
                  <a:lnTo>
                    <a:pt x="147" y="3815"/>
                  </a:lnTo>
                  <a:lnTo>
                    <a:pt x="110" y="3925"/>
                  </a:lnTo>
                  <a:lnTo>
                    <a:pt x="147" y="3998"/>
                  </a:lnTo>
                  <a:lnTo>
                    <a:pt x="367" y="4329"/>
                  </a:lnTo>
                  <a:lnTo>
                    <a:pt x="624" y="4732"/>
                  </a:lnTo>
                  <a:lnTo>
                    <a:pt x="807" y="4915"/>
                  </a:lnTo>
                  <a:lnTo>
                    <a:pt x="954" y="5062"/>
                  </a:lnTo>
                  <a:lnTo>
                    <a:pt x="1137" y="5172"/>
                  </a:lnTo>
                  <a:lnTo>
                    <a:pt x="1321" y="5246"/>
                  </a:lnTo>
                  <a:lnTo>
                    <a:pt x="1321" y="5282"/>
                  </a:lnTo>
                  <a:lnTo>
                    <a:pt x="1394" y="5356"/>
                  </a:lnTo>
                  <a:lnTo>
                    <a:pt x="1834" y="5759"/>
                  </a:lnTo>
                  <a:lnTo>
                    <a:pt x="1651" y="6126"/>
                  </a:lnTo>
                  <a:lnTo>
                    <a:pt x="1504" y="6493"/>
                  </a:lnTo>
                  <a:lnTo>
                    <a:pt x="1394" y="6896"/>
                  </a:lnTo>
                  <a:lnTo>
                    <a:pt x="1321" y="6933"/>
                  </a:lnTo>
                  <a:lnTo>
                    <a:pt x="1321" y="7043"/>
                  </a:lnTo>
                  <a:lnTo>
                    <a:pt x="1321" y="7153"/>
                  </a:lnTo>
                  <a:lnTo>
                    <a:pt x="1357" y="7263"/>
                  </a:lnTo>
                  <a:lnTo>
                    <a:pt x="1431" y="7373"/>
                  </a:lnTo>
                  <a:lnTo>
                    <a:pt x="1467" y="7410"/>
                  </a:lnTo>
                  <a:lnTo>
                    <a:pt x="1541" y="7447"/>
                  </a:lnTo>
                  <a:lnTo>
                    <a:pt x="1651" y="7593"/>
                  </a:lnTo>
                  <a:lnTo>
                    <a:pt x="2311" y="8217"/>
                  </a:lnTo>
                  <a:lnTo>
                    <a:pt x="2164" y="8327"/>
                  </a:lnTo>
                  <a:lnTo>
                    <a:pt x="2018" y="8437"/>
                  </a:lnTo>
                  <a:lnTo>
                    <a:pt x="1761" y="8694"/>
                  </a:lnTo>
                  <a:lnTo>
                    <a:pt x="1394" y="9207"/>
                  </a:lnTo>
                  <a:lnTo>
                    <a:pt x="990" y="9721"/>
                  </a:lnTo>
                  <a:lnTo>
                    <a:pt x="220" y="10748"/>
                  </a:lnTo>
                  <a:lnTo>
                    <a:pt x="73" y="10968"/>
                  </a:lnTo>
                  <a:lnTo>
                    <a:pt x="0" y="11151"/>
                  </a:lnTo>
                  <a:lnTo>
                    <a:pt x="0" y="11225"/>
                  </a:lnTo>
                  <a:lnTo>
                    <a:pt x="37" y="11335"/>
                  </a:lnTo>
                  <a:lnTo>
                    <a:pt x="183" y="11518"/>
                  </a:lnTo>
                  <a:lnTo>
                    <a:pt x="257" y="11592"/>
                  </a:lnTo>
                  <a:lnTo>
                    <a:pt x="367" y="11628"/>
                  </a:lnTo>
                  <a:lnTo>
                    <a:pt x="550" y="11665"/>
                  </a:lnTo>
                  <a:lnTo>
                    <a:pt x="770" y="11628"/>
                  </a:lnTo>
                  <a:lnTo>
                    <a:pt x="990" y="11592"/>
                  </a:lnTo>
                  <a:lnTo>
                    <a:pt x="2348" y="11188"/>
                  </a:lnTo>
                  <a:lnTo>
                    <a:pt x="3595" y="10821"/>
                  </a:lnTo>
                  <a:lnTo>
                    <a:pt x="4072" y="10711"/>
                  </a:lnTo>
                  <a:lnTo>
                    <a:pt x="4292" y="10638"/>
                  </a:lnTo>
                  <a:lnTo>
                    <a:pt x="4512" y="10491"/>
                  </a:lnTo>
                  <a:lnTo>
                    <a:pt x="5025" y="11005"/>
                  </a:lnTo>
                  <a:lnTo>
                    <a:pt x="5539" y="11518"/>
                  </a:lnTo>
                  <a:lnTo>
                    <a:pt x="6089" y="11995"/>
                  </a:lnTo>
                  <a:lnTo>
                    <a:pt x="6676" y="12398"/>
                  </a:lnTo>
                  <a:lnTo>
                    <a:pt x="7006" y="12619"/>
                  </a:lnTo>
                  <a:lnTo>
                    <a:pt x="7373" y="12802"/>
                  </a:lnTo>
                  <a:lnTo>
                    <a:pt x="7740" y="12985"/>
                  </a:lnTo>
                  <a:lnTo>
                    <a:pt x="8070" y="13132"/>
                  </a:lnTo>
                  <a:lnTo>
                    <a:pt x="8474" y="13242"/>
                  </a:lnTo>
                  <a:lnTo>
                    <a:pt x="8840" y="13352"/>
                  </a:lnTo>
                  <a:lnTo>
                    <a:pt x="9207" y="13426"/>
                  </a:lnTo>
                  <a:lnTo>
                    <a:pt x="9611" y="13499"/>
                  </a:lnTo>
                  <a:lnTo>
                    <a:pt x="9977" y="13536"/>
                  </a:lnTo>
                  <a:lnTo>
                    <a:pt x="10381" y="13572"/>
                  </a:lnTo>
                  <a:lnTo>
                    <a:pt x="11115" y="13536"/>
                  </a:lnTo>
                  <a:lnTo>
                    <a:pt x="11812" y="13426"/>
                  </a:lnTo>
                  <a:lnTo>
                    <a:pt x="12215" y="13316"/>
                  </a:lnTo>
                  <a:lnTo>
                    <a:pt x="12362" y="13279"/>
                  </a:lnTo>
                  <a:lnTo>
                    <a:pt x="12435" y="13279"/>
                  </a:lnTo>
                  <a:lnTo>
                    <a:pt x="12435" y="13316"/>
                  </a:lnTo>
                  <a:lnTo>
                    <a:pt x="12509" y="13352"/>
                  </a:lnTo>
                  <a:lnTo>
                    <a:pt x="12545" y="13352"/>
                  </a:lnTo>
                  <a:lnTo>
                    <a:pt x="12582" y="13316"/>
                  </a:lnTo>
                  <a:lnTo>
                    <a:pt x="12619" y="13279"/>
                  </a:lnTo>
                  <a:lnTo>
                    <a:pt x="12655" y="13169"/>
                  </a:lnTo>
                  <a:lnTo>
                    <a:pt x="12655" y="13022"/>
                  </a:lnTo>
                  <a:lnTo>
                    <a:pt x="12545" y="12949"/>
                  </a:lnTo>
                  <a:lnTo>
                    <a:pt x="12435" y="12912"/>
                  </a:lnTo>
                  <a:lnTo>
                    <a:pt x="12178" y="12912"/>
                  </a:lnTo>
                  <a:lnTo>
                    <a:pt x="11702" y="13022"/>
                  </a:lnTo>
                  <a:lnTo>
                    <a:pt x="11188" y="13095"/>
                  </a:lnTo>
                  <a:lnTo>
                    <a:pt x="10748" y="13132"/>
                  </a:lnTo>
                  <a:lnTo>
                    <a:pt x="10308" y="13095"/>
                  </a:lnTo>
                  <a:lnTo>
                    <a:pt x="9867" y="13095"/>
                  </a:lnTo>
                  <a:lnTo>
                    <a:pt x="9464" y="13022"/>
                  </a:lnTo>
                  <a:lnTo>
                    <a:pt x="9024" y="12949"/>
                  </a:lnTo>
                  <a:lnTo>
                    <a:pt x="8584" y="12802"/>
                  </a:lnTo>
                  <a:lnTo>
                    <a:pt x="8180" y="12655"/>
                  </a:lnTo>
                  <a:lnTo>
                    <a:pt x="7777" y="12509"/>
                  </a:lnTo>
                  <a:lnTo>
                    <a:pt x="7300" y="12252"/>
                  </a:lnTo>
                  <a:lnTo>
                    <a:pt x="6860" y="11958"/>
                  </a:lnTo>
                  <a:lnTo>
                    <a:pt x="6419" y="11628"/>
                  </a:lnTo>
                  <a:lnTo>
                    <a:pt x="6016" y="11298"/>
                  </a:lnTo>
                  <a:lnTo>
                    <a:pt x="5246" y="10564"/>
                  </a:lnTo>
                  <a:lnTo>
                    <a:pt x="4512" y="9794"/>
                  </a:lnTo>
                  <a:lnTo>
                    <a:pt x="3008" y="8290"/>
                  </a:lnTo>
                  <a:lnTo>
                    <a:pt x="2274" y="7520"/>
                  </a:lnTo>
                  <a:lnTo>
                    <a:pt x="2091" y="7300"/>
                  </a:lnTo>
                  <a:lnTo>
                    <a:pt x="1871" y="7080"/>
                  </a:lnTo>
                  <a:lnTo>
                    <a:pt x="1944" y="6713"/>
                  </a:lnTo>
                  <a:lnTo>
                    <a:pt x="2054" y="6383"/>
                  </a:lnTo>
                  <a:lnTo>
                    <a:pt x="2238" y="6053"/>
                  </a:lnTo>
                  <a:lnTo>
                    <a:pt x="2421" y="5722"/>
                  </a:lnTo>
                  <a:lnTo>
                    <a:pt x="2641" y="5429"/>
                  </a:lnTo>
                  <a:lnTo>
                    <a:pt x="2898" y="5172"/>
                  </a:lnTo>
                  <a:lnTo>
                    <a:pt x="3411" y="4622"/>
                  </a:lnTo>
                  <a:lnTo>
                    <a:pt x="4475" y="3558"/>
                  </a:lnTo>
                  <a:lnTo>
                    <a:pt x="5025" y="3045"/>
                  </a:lnTo>
                  <a:lnTo>
                    <a:pt x="5246" y="2825"/>
                  </a:lnTo>
                  <a:lnTo>
                    <a:pt x="5392" y="2678"/>
                  </a:lnTo>
                  <a:lnTo>
                    <a:pt x="5502" y="2605"/>
                  </a:lnTo>
                  <a:lnTo>
                    <a:pt x="5612" y="2715"/>
                  </a:lnTo>
                  <a:lnTo>
                    <a:pt x="5392" y="2825"/>
                  </a:lnTo>
                  <a:lnTo>
                    <a:pt x="5246" y="2971"/>
                  </a:lnTo>
                  <a:lnTo>
                    <a:pt x="4952" y="3301"/>
                  </a:lnTo>
                  <a:lnTo>
                    <a:pt x="4805" y="3485"/>
                  </a:lnTo>
                  <a:lnTo>
                    <a:pt x="4695" y="3668"/>
                  </a:lnTo>
                  <a:lnTo>
                    <a:pt x="4585" y="3888"/>
                  </a:lnTo>
                  <a:lnTo>
                    <a:pt x="4585" y="3962"/>
                  </a:lnTo>
                  <a:lnTo>
                    <a:pt x="4622" y="4072"/>
                  </a:lnTo>
                  <a:lnTo>
                    <a:pt x="4659" y="4145"/>
                  </a:lnTo>
                  <a:lnTo>
                    <a:pt x="4732" y="4145"/>
                  </a:lnTo>
                  <a:lnTo>
                    <a:pt x="4915" y="4035"/>
                  </a:lnTo>
                  <a:lnTo>
                    <a:pt x="5025" y="3888"/>
                  </a:lnTo>
                  <a:lnTo>
                    <a:pt x="5209" y="3558"/>
                  </a:lnTo>
                  <a:lnTo>
                    <a:pt x="5502" y="3228"/>
                  </a:lnTo>
                  <a:lnTo>
                    <a:pt x="5759" y="2898"/>
                  </a:lnTo>
                  <a:lnTo>
                    <a:pt x="6016" y="3118"/>
                  </a:lnTo>
                  <a:lnTo>
                    <a:pt x="5832" y="3301"/>
                  </a:lnTo>
                  <a:lnTo>
                    <a:pt x="5612" y="3522"/>
                  </a:lnTo>
                  <a:lnTo>
                    <a:pt x="5466" y="3742"/>
                  </a:lnTo>
                  <a:lnTo>
                    <a:pt x="5356" y="3962"/>
                  </a:lnTo>
                  <a:lnTo>
                    <a:pt x="5319" y="4072"/>
                  </a:lnTo>
                  <a:lnTo>
                    <a:pt x="5392" y="4182"/>
                  </a:lnTo>
                  <a:lnTo>
                    <a:pt x="5502" y="4219"/>
                  </a:lnTo>
                  <a:lnTo>
                    <a:pt x="5539" y="4219"/>
                  </a:lnTo>
                  <a:lnTo>
                    <a:pt x="5612" y="4182"/>
                  </a:lnTo>
                  <a:lnTo>
                    <a:pt x="5796" y="3998"/>
                  </a:lnTo>
                  <a:lnTo>
                    <a:pt x="5942" y="3778"/>
                  </a:lnTo>
                  <a:lnTo>
                    <a:pt x="6089" y="3558"/>
                  </a:lnTo>
                  <a:lnTo>
                    <a:pt x="6199" y="3301"/>
                  </a:lnTo>
                  <a:lnTo>
                    <a:pt x="6309" y="3375"/>
                  </a:lnTo>
                  <a:lnTo>
                    <a:pt x="6456" y="3485"/>
                  </a:lnTo>
                  <a:lnTo>
                    <a:pt x="6346" y="3595"/>
                  </a:lnTo>
                  <a:lnTo>
                    <a:pt x="6236" y="3705"/>
                  </a:lnTo>
                  <a:lnTo>
                    <a:pt x="6089" y="3962"/>
                  </a:lnTo>
                  <a:lnTo>
                    <a:pt x="5869" y="4255"/>
                  </a:lnTo>
                  <a:lnTo>
                    <a:pt x="5796" y="4402"/>
                  </a:lnTo>
                  <a:lnTo>
                    <a:pt x="5722" y="4585"/>
                  </a:lnTo>
                  <a:lnTo>
                    <a:pt x="5722" y="4622"/>
                  </a:lnTo>
                  <a:lnTo>
                    <a:pt x="5722" y="4695"/>
                  </a:lnTo>
                  <a:lnTo>
                    <a:pt x="5796" y="4732"/>
                  </a:lnTo>
                  <a:lnTo>
                    <a:pt x="5906" y="4769"/>
                  </a:lnTo>
                  <a:lnTo>
                    <a:pt x="6016" y="4695"/>
                  </a:lnTo>
                  <a:lnTo>
                    <a:pt x="6126" y="4585"/>
                  </a:lnTo>
                  <a:lnTo>
                    <a:pt x="6199" y="4439"/>
                  </a:lnTo>
                  <a:lnTo>
                    <a:pt x="6383" y="4145"/>
                  </a:lnTo>
                  <a:lnTo>
                    <a:pt x="6456" y="3962"/>
                  </a:lnTo>
                  <a:lnTo>
                    <a:pt x="6603" y="3632"/>
                  </a:lnTo>
                  <a:lnTo>
                    <a:pt x="7300" y="4145"/>
                  </a:lnTo>
                  <a:lnTo>
                    <a:pt x="7116" y="4292"/>
                  </a:lnTo>
                  <a:lnTo>
                    <a:pt x="6933" y="4439"/>
                  </a:lnTo>
                  <a:lnTo>
                    <a:pt x="6713" y="4695"/>
                  </a:lnTo>
                  <a:lnTo>
                    <a:pt x="6529" y="5026"/>
                  </a:lnTo>
                  <a:lnTo>
                    <a:pt x="6529" y="5099"/>
                  </a:lnTo>
                  <a:lnTo>
                    <a:pt x="6529" y="5172"/>
                  </a:lnTo>
                  <a:lnTo>
                    <a:pt x="6566" y="5209"/>
                  </a:lnTo>
                  <a:lnTo>
                    <a:pt x="6639" y="5246"/>
                  </a:lnTo>
                  <a:lnTo>
                    <a:pt x="6676" y="5282"/>
                  </a:lnTo>
                  <a:lnTo>
                    <a:pt x="6749" y="5282"/>
                  </a:lnTo>
                  <a:lnTo>
                    <a:pt x="6823" y="5246"/>
                  </a:lnTo>
                  <a:lnTo>
                    <a:pt x="6860" y="5172"/>
                  </a:lnTo>
                  <a:lnTo>
                    <a:pt x="7153" y="4695"/>
                  </a:lnTo>
                  <a:lnTo>
                    <a:pt x="7410" y="4255"/>
                  </a:lnTo>
                  <a:lnTo>
                    <a:pt x="7740" y="4475"/>
                  </a:lnTo>
                  <a:lnTo>
                    <a:pt x="7483" y="4732"/>
                  </a:lnTo>
                  <a:lnTo>
                    <a:pt x="7116" y="5136"/>
                  </a:lnTo>
                  <a:lnTo>
                    <a:pt x="7080" y="5209"/>
                  </a:lnTo>
                  <a:lnTo>
                    <a:pt x="7043" y="5246"/>
                  </a:lnTo>
                  <a:lnTo>
                    <a:pt x="7080" y="5319"/>
                  </a:lnTo>
                  <a:lnTo>
                    <a:pt x="7116" y="5356"/>
                  </a:lnTo>
                  <a:lnTo>
                    <a:pt x="7190" y="5392"/>
                  </a:lnTo>
                  <a:lnTo>
                    <a:pt x="7263" y="5429"/>
                  </a:lnTo>
                  <a:lnTo>
                    <a:pt x="7336" y="5429"/>
                  </a:lnTo>
                  <a:lnTo>
                    <a:pt x="7373" y="5356"/>
                  </a:lnTo>
                  <a:lnTo>
                    <a:pt x="7556" y="5172"/>
                  </a:lnTo>
                  <a:lnTo>
                    <a:pt x="7740" y="4989"/>
                  </a:lnTo>
                  <a:lnTo>
                    <a:pt x="7813" y="4805"/>
                  </a:lnTo>
                  <a:lnTo>
                    <a:pt x="7850" y="4695"/>
                  </a:lnTo>
                  <a:lnTo>
                    <a:pt x="7887" y="4585"/>
                  </a:lnTo>
                  <a:lnTo>
                    <a:pt x="8474" y="4989"/>
                  </a:lnTo>
                  <a:lnTo>
                    <a:pt x="8107" y="5319"/>
                  </a:lnTo>
                  <a:lnTo>
                    <a:pt x="7813" y="5722"/>
                  </a:lnTo>
                  <a:lnTo>
                    <a:pt x="7777" y="5796"/>
                  </a:lnTo>
                  <a:lnTo>
                    <a:pt x="7777" y="5833"/>
                  </a:lnTo>
                  <a:lnTo>
                    <a:pt x="7813" y="5943"/>
                  </a:lnTo>
                  <a:lnTo>
                    <a:pt x="7887" y="5979"/>
                  </a:lnTo>
                  <a:lnTo>
                    <a:pt x="7997" y="5979"/>
                  </a:lnTo>
                  <a:lnTo>
                    <a:pt x="8033" y="5943"/>
                  </a:lnTo>
                  <a:lnTo>
                    <a:pt x="8327" y="5502"/>
                  </a:lnTo>
                  <a:lnTo>
                    <a:pt x="8584" y="5062"/>
                  </a:lnTo>
                  <a:lnTo>
                    <a:pt x="9024" y="5356"/>
                  </a:lnTo>
                  <a:lnTo>
                    <a:pt x="8767" y="5612"/>
                  </a:lnTo>
                  <a:lnTo>
                    <a:pt x="8584" y="5796"/>
                  </a:lnTo>
                  <a:lnTo>
                    <a:pt x="8510" y="5906"/>
                  </a:lnTo>
                  <a:lnTo>
                    <a:pt x="8474" y="6053"/>
                  </a:lnTo>
                  <a:lnTo>
                    <a:pt x="8253" y="6383"/>
                  </a:lnTo>
                  <a:lnTo>
                    <a:pt x="8217" y="6456"/>
                  </a:lnTo>
                  <a:lnTo>
                    <a:pt x="8253" y="6566"/>
                  </a:lnTo>
                  <a:lnTo>
                    <a:pt x="8290" y="6603"/>
                  </a:lnTo>
                  <a:lnTo>
                    <a:pt x="8363" y="6640"/>
                  </a:lnTo>
                  <a:lnTo>
                    <a:pt x="8474" y="6640"/>
                  </a:lnTo>
                  <a:lnTo>
                    <a:pt x="8547" y="6566"/>
                  </a:lnTo>
                  <a:lnTo>
                    <a:pt x="8804" y="6199"/>
                  </a:lnTo>
                  <a:lnTo>
                    <a:pt x="8877" y="6126"/>
                  </a:lnTo>
                  <a:lnTo>
                    <a:pt x="8950" y="6016"/>
                  </a:lnTo>
                  <a:lnTo>
                    <a:pt x="9097" y="5796"/>
                  </a:lnTo>
                  <a:lnTo>
                    <a:pt x="9244" y="5539"/>
                  </a:lnTo>
                  <a:lnTo>
                    <a:pt x="9537" y="5722"/>
                  </a:lnTo>
                  <a:lnTo>
                    <a:pt x="9354" y="5906"/>
                  </a:lnTo>
                  <a:lnTo>
                    <a:pt x="9207" y="6126"/>
                  </a:lnTo>
                  <a:lnTo>
                    <a:pt x="8950" y="6419"/>
                  </a:lnTo>
                  <a:lnTo>
                    <a:pt x="8877" y="6566"/>
                  </a:lnTo>
                  <a:lnTo>
                    <a:pt x="8840" y="6750"/>
                  </a:lnTo>
                  <a:lnTo>
                    <a:pt x="8914" y="6823"/>
                  </a:lnTo>
                  <a:lnTo>
                    <a:pt x="8950" y="6860"/>
                  </a:lnTo>
                  <a:lnTo>
                    <a:pt x="8987" y="6860"/>
                  </a:lnTo>
                  <a:lnTo>
                    <a:pt x="9134" y="6786"/>
                  </a:lnTo>
                  <a:lnTo>
                    <a:pt x="9244" y="6640"/>
                  </a:lnTo>
                  <a:lnTo>
                    <a:pt x="9391" y="6383"/>
                  </a:lnTo>
                  <a:lnTo>
                    <a:pt x="9537" y="6126"/>
                  </a:lnTo>
                  <a:lnTo>
                    <a:pt x="9721" y="5869"/>
                  </a:lnTo>
                  <a:lnTo>
                    <a:pt x="10198" y="6236"/>
                  </a:lnTo>
                  <a:lnTo>
                    <a:pt x="10051" y="6419"/>
                  </a:lnTo>
                  <a:lnTo>
                    <a:pt x="9867" y="6640"/>
                  </a:lnTo>
                  <a:lnTo>
                    <a:pt x="9684" y="6860"/>
                  </a:lnTo>
                  <a:lnTo>
                    <a:pt x="9611" y="7006"/>
                  </a:lnTo>
                  <a:lnTo>
                    <a:pt x="9574" y="7116"/>
                  </a:lnTo>
                  <a:lnTo>
                    <a:pt x="9574" y="7190"/>
                  </a:lnTo>
                  <a:lnTo>
                    <a:pt x="9611" y="7263"/>
                  </a:lnTo>
                  <a:lnTo>
                    <a:pt x="9757" y="7263"/>
                  </a:lnTo>
                  <a:lnTo>
                    <a:pt x="9867" y="7190"/>
                  </a:lnTo>
                  <a:lnTo>
                    <a:pt x="9941" y="7080"/>
                  </a:lnTo>
                  <a:lnTo>
                    <a:pt x="10124" y="6823"/>
                  </a:lnTo>
                  <a:lnTo>
                    <a:pt x="10271" y="6603"/>
                  </a:lnTo>
                  <a:lnTo>
                    <a:pt x="10381" y="6383"/>
                  </a:lnTo>
                  <a:lnTo>
                    <a:pt x="10895" y="6823"/>
                  </a:lnTo>
                  <a:lnTo>
                    <a:pt x="10931" y="6860"/>
                  </a:lnTo>
                  <a:lnTo>
                    <a:pt x="10638" y="7226"/>
                  </a:lnTo>
                  <a:lnTo>
                    <a:pt x="10381" y="7593"/>
                  </a:lnTo>
                  <a:lnTo>
                    <a:pt x="10271" y="7703"/>
                  </a:lnTo>
                  <a:lnTo>
                    <a:pt x="10271" y="7777"/>
                  </a:lnTo>
                  <a:lnTo>
                    <a:pt x="10271" y="7813"/>
                  </a:lnTo>
                  <a:lnTo>
                    <a:pt x="10344" y="7923"/>
                  </a:lnTo>
                  <a:lnTo>
                    <a:pt x="10418" y="7960"/>
                  </a:lnTo>
                  <a:lnTo>
                    <a:pt x="10491" y="7923"/>
                  </a:lnTo>
                  <a:lnTo>
                    <a:pt x="10528" y="7887"/>
                  </a:lnTo>
                  <a:lnTo>
                    <a:pt x="10821" y="7483"/>
                  </a:lnTo>
                  <a:lnTo>
                    <a:pt x="11115" y="7043"/>
                  </a:lnTo>
                  <a:lnTo>
                    <a:pt x="11445" y="7447"/>
                  </a:lnTo>
                  <a:lnTo>
                    <a:pt x="11298" y="7703"/>
                  </a:lnTo>
                  <a:lnTo>
                    <a:pt x="11151" y="7960"/>
                  </a:lnTo>
                  <a:lnTo>
                    <a:pt x="10968" y="8253"/>
                  </a:lnTo>
                  <a:lnTo>
                    <a:pt x="10931" y="8437"/>
                  </a:lnTo>
                  <a:lnTo>
                    <a:pt x="10931" y="8510"/>
                  </a:lnTo>
                  <a:lnTo>
                    <a:pt x="10931" y="8584"/>
                  </a:lnTo>
                  <a:lnTo>
                    <a:pt x="10968" y="8657"/>
                  </a:lnTo>
                  <a:lnTo>
                    <a:pt x="11041" y="8657"/>
                  </a:lnTo>
                  <a:lnTo>
                    <a:pt x="11188" y="8584"/>
                  </a:lnTo>
                  <a:lnTo>
                    <a:pt x="11261" y="8474"/>
                  </a:lnTo>
                  <a:lnTo>
                    <a:pt x="11408" y="8180"/>
                  </a:lnTo>
                  <a:lnTo>
                    <a:pt x="11628" y="7703"/>
                  </a:lnTo>
                  <a:lnTo>
                    <a:pt x="11812" y="7997"/>
                  </a:lnTo>
                  <a:lnTo>
                    <a:pt x="11995" y="8290"/>
                  </a:lnTo>
                  <a:lnTo>
                    <a:pt x="11812" y="8694"/>
                  </a:lnTo>
                  <a:lnTo>
                    <a:pt x="11628" y="9097"/>
                  </a:lnTo>
                  <a:lnTo>
                    <a:pt x="11518" y="9097"/>
                  </a:lnTo>
                  <a:lnTo>
                    <a:pt x="11408" y="9317"/>
                  </a:lnTo>
                  <a:lnTo>
                    <a:pt x="11335" y="9501"/>
                  </a:lnTo>
                  <a:lnTo>
                    <a:pt x="11335" y="9574"/>
                  </a:lnTo>
                  <a:lnTo>
                    <a:pt x="11335" y="9647"/>
                  </a:lnTo>
                  <a:lnTo>
                    <a:pt x="11408" y="9721"/>
                  </a:lnTo>
                  <a:lnTo>
                    <a:pt x="11591" y="9721"/>
                  </a:lnTo>
                  <a:lnTo>
                    <a:pt x="11628" y="9684"/>
                  </a:lnTo>
                  <a:lnTo>
                    <a:pt x="11812" y="9427"/>
                  </a:lnTo>
                  <a:lnTo>
                    <a:pt x="11958" y="9171"/>
                  </a:lnTo>
                  <a:lnTo>
                    <a:pt x="12105" y="8914"/>
                  </a:lnTo>
                  <a:lnTo>
                    <a:pt x="12178" y="8657"/>
                  </a:lnTo>
                  <a:lnTo>
                    <a:pt x="12325" y="9024"/>
                  </a:lnTo>
                  <a:lnTo>
                    <a:pt x="12472" y="9427"/>
                  </a:lnTo>
                  <a:lnTo>
                    <a:pt x="12068" y="10088"/>
                  </a:lnTo>
                  <a:lnTo>
                    <a:pt x="11995" y="10088"/>
                  </a:lnTo>
                  <a:lnTo>
                    <a:pt x="11922" y="10271"/>
                  </a:lnTo>
                  <a:lnTo>
                    <a:pt x="11848" y="10418"/>
                  </a:lnTo>
                  <a:lnTo>
                    <a:pt x="11848" y="10491"/>
                  </a:lnTo>
                  <a:lnTo>
                    <a:pt x="11848" y="10528"/>
                  </a:lnTo>
                  <a:lnTo>
                    <a:pt x="11922" y="10601"/>
                  </a:lnTo>
                  <a:lnTo>
                    <a:pt x="12068" y="10601"/>
                  </a:lnTo>
                  <a:lnTo>
                    <a:pt x="12142" y="10564"/>
                  </a:lnTo>
                  <a:lnTo>
                    <a:pt x="12362" y="10198"/>
                  </a:lnTo>
                  <a:lnTo>
                    <a:pt x="12582" y="9831"/>
                  </a:lnTo>
                  <a:lnTo>
                    <a:pt x="12692" y="10454"/>
                  </a:lnTo>
                  <a:lnTo>
                    <a:pt x="12509" y="10638"/>
                  </a:lnTo>
                  <a:lnTo>
                    <a:pt x="12362" y="10858"/>
                  </a:lnTo>
                  <a:lnTo>
                    <a:pt x="12215" y="11078"/>
                  </a:lnTo>
                  <a:lnTo>
                    <a:pt x="12178" y="11225"/>
                  </a:lnTo>
                  <a:lnTo>
                    <a:pt x="12178" y="11371"/>
                  </a:lnTo>
                  <a:lnTo>
                    <a:pt x="12215" y="11408"/>
                  </a:lnTo>
                  <a:lnTo>
                    <a:pt x="12252" y="11408"/>
                  </a:lnTo>
                  <a:lnTo>
                    <a:pt x="12362" y="11371"/>
                  </a:lnTo>
                  <a:lnTo>
                    <a:pt x="12472" y="11298"/>
                  </a:lnTo>
                  <a:lnTo>
                    <a:pt x="12582" y="11078"/>
                  </a:lnTo>
                  <a:lnTo>
                    <a:pt x="12692" y="10858"/>
                  </a:lnTo>
                  <a:lnTo>
                    <a:pt x="12729" y="11188"/>
                  </a:lnTo>
                  <a:lnTo>
                    <a:pt x="12655" y="11775"/>
                  </a:lnTo>
                  <a:lnTo>
                    <a:pt x="12509" y="11922"/>
                  </a:lnTo>
                  <a:lnTo>
                    <a:pt x="12362" y="12068"/>
                  </a:lnTo>
                  <a:lnTo>
                    <a:pt x="12325" y="12215"/>
                  </a:lnTo>
                  <a:lnTo>
                    <a:pt x="12325" y="12288"/>
                  </a:lnTo>
                  <a:lnTo>
                    <a:pt x="12362" y="12362"/>
                  </a:lnTo>
                  <a:lnTo>
                    <a:pt x="12435" y="12398"/>
                  </a:lnTo>
                  <a:lnTo>
                    <a:pt x="12472" y="12398"/>
                  </a:lnTo>
                  <a:lnTo>
                    <a:pt x="12619" y="12288"/>
                  </a:lnTo>
                  <a:lnTo>
                    <a:pt x="12655" y="12655"/>
                  </a:lnTo>
                  <a:lnTo>
                    <a:pt x="12692" y="12692"/>
                  </a:lnTo>
                  <a:lnTo>
                    <a:pt x="12729" y="12655"/>
                  </a:lnTo>
                  <a:lnTo>
                    <a:pt x="12802" y="12545"/>
                  </a:lnTo>
                  <a:lnTo>
                    <a:pt x="12912" y="12398"/>
                  </a:lnTo>
                  <a:lnTo>
                    <a:pt x="13022" y="12068"/>
                  </a:lnTo>
                  <a:lnTo>
                    <a:pt x="13095" y="11738"/>
                  </a:lnTo>
                  <a:lnTo>
                    <a:pt x="13132" y="11408"/>
                  </a:lnTo>
                  <a:lnTo>
                    <a:pt x="13132" y="11005"/>
                  </a:lnTo>
                  <a:lnTo>
                    <a:pt x="13132" y="10638"/>
                  </a:lnTo>
                  <a:lnTo>
                    <a:pt x="13095" y="10234"/>
                  </a:lnTo>
                  <a:lnTo>
                    <a:pt x="13022" y="9867"/>
                  </a:lnTo>
                  <a:lnTo>
                    <a:pt x="12949" y="9464"/>
                  </a:lnTo>
                  <a:lnTo>
                    <a:pt x="12839" y="9060"/>
                  </a:lnTo>
                  <a:lnTo>
                    <a:pt x="12692" y="8694"/>
                  </a:lnTo>
                  <a:lnTo>
                    <a:pt x="12545" y="8327"/>
                  </a:lnTo>
                  <a:lnTo>
                    <a:pt x="12325" y="7960"/>
                  </a:lnTo>
                  <a:lnTo>
                    <a:pt x="12142" y="7630"/>
                  </a:lnTo>
                  <a:lnTo>
                    <a:pt x="11885" y="7300"/>
                  </a:lnTo>
                  <a:lnTo>
                    <a:pt x="11628" y="6970"/>
                  </a:lnTo>
                  <a:lnTo>
                    <a:pt x="11335" y="6640"/>
                  </a:lnTo>
                  <a:lnTo>
                    <a:pt x="11041" y="6346"/>
                  </a:lnTo>
                  <a:lnTo>
                    <a:pt x="10344" y="5759"/>
                  </a:lnTo>
                  <a:lnTo>
                    <a:pt x="9647" y="5246"/>
                  </a:lnTo>
                  <a:lnTo>
                    <a:pt x="8914" y="4732"/>
                  </a:lnTo>
                  <a:lnTo>
                    <a:pt x="8987" y="4439"/>
                  </a:lnTo>
                  <a:lnTo>
                    <a:pt x="9024" y="4182"/>
                  </a:lnTo>
                  <a:lnTo>
                    <a:pt x="9060" y="3558"/>
                  </a:lnTo>
                  <a:lnTo>
                    <a:pt x="9097" y="2898"/>
                  </a:lnTo>
                  <a:lnTo>
                    <a:pt x="9281" y="220"/>
                  </a:lnTo>
                  <a:lnTo>
                    <a:pt x="9244" y="110"/>
                  </a:lnTo>
                  <a:lnTo>
                    <a:pt x="9207" y="37"/>
                  </a:lnTo>
                  <a:lnTo>
                    <a:pt x="9097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0" name="Shape 370"/>
            <p:cNvSpPr/>
            <p:nvPr/>
          </p:nvSpPr>
          <p:spPr>
            <a:xfrm>
              <a:off x="6537275" y="2750650"/>
              <a:ext cx="459450" cy="475050"/>
            </a:xfrm>
            <a:custGeom>
              <a:avLst/>
              <a:gdLst/>
              <a:ahLst/>
              <a:cxnLst/>
              <a:rect l="0" t="0" r="0" b="0"/>
              <a:pathLst>
                <a:path w="18378" h="19002" extrusionOk="0">
                  <a:moveTo>
                    <a:pt x="13793" y="5429"/>
                  </a:moveTo>
                  <a:lnTo>
                    <a:pt x="13682" y="5466"/>
                  </a:lnTo>
                  <a:lnTo>
                    <a:pt x="13572" y="5502"/>
                  </a:lnTo>
                  <a:lnTo>
                    <a:pt x="13499" y="5576"/>
                  </a:lnTo>
                  <a:lnTo>
                    <a:pt x="13352" y="5759"/>
                  </a:lnTo>
                  <a:lnTo>
                    <a:pt x="13352" y="5869"/>
                  </a:lnTo>
                  <a:lnTo>
                    <a:pt x="13352" y="5979"/>
                  </a:lnTo>
                  <a:lnTo>
                    <a:pt x="13389" y="6016"/>
                  </a:lnTo>
                  <a:lnTo>
                    <a:pt x="13426" y="6053"/>
                  </a:lnTo>
                  <a:lnTo>
                    <a:pt x="13499" y="6053"/>
                  </a:lnTo>
                  <a:lnTo>
                    <a:pt x="13572" y="5979"/>
                  </a:lnTo>
                  <a:lnTo>
                    <a:pt x="13646" y="5943"/>
                  </a:lnTo>
                  <a:lnTo>
                    <a:pt x="13719" y="5796"/>
                  </a:lnTo>
                  <a:lnTo>
                    <a:pt x="13829" y="5649"/>
                  </a:lnTo>
                  <a:lnTo>
                    <a:pt x="13903" y="5502"/>
                  </a:lnTo>
                  <a:lnTo>
                    <a:pt x="13903" y="5466"/>
                  </a:lnTo>
                  <a:lnTo>
                    <a:pt x="13903" y="5429"/>
                  </a:lnTo>
                  <a:close/>
                  <a:moveTo>
                    <a:pt x="13242" y="6089"/>
                  </a:moveTo>
                  <a:lnTo>
                    <a:pt x="13169" y="6126"/>
                  </a:lnTo>
                  <a:lnTo>
                    <a:pt x="13022" y="6309"/>
                  </a:lnTo>
                  <a:lnTo>
                    <a:pt x="12912" y="6493"/>
                  </a:lnTo>
                  <a:lnTo>
                    <a:pt x="12875" y="6529"/>
                  </a:lnTo>
                  <a:lnTo>
                    <a:pt x="12875" y="6603"/>
                  </a:lnTo>
                  <a:lnTo>
                    <a:pt x="12949" y="6676"/>
                  </a:lnTo>
                  <a:lnTo>
                    <a:pt x="13022" y="6713"/>
                  </a:lnTo>
                  <a:lnTo>
                    <a:pt x="13096" y="6676"/>
                  </a:lnTo>
                  <a:lnTo>
                    <a:pt x="13132" y="6639"/>
                  </a:lnTo>
                  <a:lnTo>
                    <a:pt x="13242" y="6456"/>
                  </a:lnTo>
                  <a:lnTo>
                    <a:pt x="13352" y="6273"/>
                  </a:lnTo>
                  <a:lnTo>
                    <a:pt x="13389" y="6199"/>
                  </a:lnTo>
                  <a:lnTo>
                    <a:pt x="13316" y="6126"/>
                  </a:lnTo>
                  <a:lnTo>
                    <a:pt x="13242" y="6089"/>
                  </a:lnTo>
                  <a:close/>
                  <a:moveTo>
                    <a:pt x="17241" y="6419"/>
                  </a:moveTo>
                  <a:lnTo>
                    <a:pt x="17534" y="6713"/>
                  </a:lnTo>
                  <a:lnTo>
                    <a:pt x="17497" y="6713"/>
                  </a:lnTo>
                  <a:lnTo>
                    <a:pt x="17387" y="6823"/>
                  </a:lnTo>
                  <a:lnTo>
                    <a:pt x="17351" y="6676"/>
                  </a:lnTo>
                  <a:lnTo>
                    <a:pt x="17241" y="6419"/>
                  </a:lnTo>
                  <a:close/>
                  <a:moveTo>
                    <a:pt x="12692" y="6786"/>
                  </a:moveTo>
                  <a:lnTo>
                    <a:pt x="12582" y="6860"/>
                  </a:lnTo>
                  <a:lnTo>
                    <a:pt x="12435" y="6970"/>
                  </a:lnTo>
                  <a:lnTo>
                    <a:pt x="12399" y="7116"/>
                  </a:lnTo>
                  <a:lnTo>
                    <a:pt x="12362" y="7190"/>
                  </a:lnTo>
                  <a:lnTo>
                    <a:pt x="12399" y="7226"/>
                  </a:lnTo>
                  <a:lnTo>
                    <a:pt x="12472" y="7300"/>
                  </a:lnTo>
                  <a:lnTo>
                    <a:pt x="12582" y="7300"/>
                  </a:lnTo>
                  <a:lnTo>
                    <a:pt x="12619" y="7263"/>
                  </a:lnTo>
                  <a:lnTo>
                    <a:pt x="12655" y="7190"/>
                  </a:lnTo>
                  <a:lnTo>
                    <a:pt x="12729" y="7043"/>
                  </a:lnTo>
                  <a:lnTo>
                    <a:pt x="12802" y="7006"/>
                  </a:lnTo>
                  <a:lnTo>
                    <a:pt x="12839" y="6933"/>
                  </a:lnTo>
                  <a:lnTo>
                    <a:pt x="12875" y="6860"/>
                  </a:lnTo>
                  <a:lnTo>
                    <a:pt x="12875" y="6823"/>
                  </a:lnTo>
                  <a:lnTo>
                    <a:pt x="12839" y="6823"/>
                  </a:lnTo>
                  <a:lnTo>
                    <a:pt x="12765" y="6786"/>
                  </a:lnTo>
                  <a:close/>
                  <a:moveTo>
                    <a:pt x="17571" y="6750"/>
                  </a:moveTo>
                  <a:lnTo>
                    <a:pt x="17828" y="7043"/>
                  </a:lnTo>
                  <a:lnTo>
                    <a:pt x="18048" y="7373"/>
                  </a:lnTo>
                  <a:lnTo>
                    <a:pt x="17828" y="7593"/>
                  </a:lnTo>
                  <a:lnTo>
                    <a:pt x="17828" y="7520"/>
                  </a:lnTo>
                  <a:lnTo>
                    <a:pt x="17864" y="7336"/>
                  </a:lnTo>
                  <a:lnTo>
                    <a:pt x="17828" y="7116"/>
                  </a:lnTo>
                  <a:lnTo>
                    <a:pt x="17828" y="7080"/>
                  </a:lnTo>
                  <a:lnTo>
                    <a:pt x="17754" y="7006"/>
                  </a:lnTo>
                  <a:lnTo>
                    <a:pt x="17681" y="7006"/>
                  </a:lnTo>
                  <a:lnTo>
                    <a:pt x="17644" y="7043"/>
                  </a:lnTo>
                  <a:lnTo>
                    <a:pt x="17681" y="7080"/>
                  </a:lnTo>
                  <a:lnTo>
                    <a:pt x="17644" y="7226"/>
                  </a:lnTo>
                  <a:lnTo>
                    <a:pt x="17607" y="7446"/>
                  </a:lnTo>
                  <a:lnTo>
                    <a:pt x="17534" y="7667"/>
                  </a:lnTo>
                  <a:lnTo>
                    <a:pt x="17534" y="7887"/>
                  </a:lnTo>
                  <a:lnTo>
                    <a:pt x="17534" y="7960"/>
                  </a:lnTo>
                  <a:lnTo>
                    <a:pt x="17131" y="8584"/>
                  </a:lnTo>
                  <a:lnTo>
                    <a:pt x="17167" y="8217"/>
                  </a:lnTo>
                  <a:lnTo>
                    <a:pt x="17241" y="7850"/>
                  </a:lnTo>
                  <a:lnTo>
                    <a:pt x="17387" y="7630"/>
                  </a:lnTo>
                  <a:lnTo>
                    <a:pt x="17387" y="7593"/>
                  </a:lnTo>
                  <a:lnTo>
                    <a:pt x="17387" y="7520"/>
                  </a:lnTo>
                  <a:lnTo>
                    <a:pt x="17461" y="7483"/>
                  </a:lnTo>
                  <a:lnTo>
                    <a:pt x="17497" y="7446"/>
                  </a:lnTo>
                  <a:lnTo>
                    <a:pt x="17534" y="7373"/>
                  </a:lnTo>
                  <a:lnTo>
                    <a:pt x="17534" y="7263"/>
                  </a:lnTo>
                  <a:lnTo>
                    <a:pt x="17497" y="7080"/>
                  </a:lnTo>
                  <a:lnTo>
                    <a:pt x="17571" y="6750"/>
                  </a:lnTo>
                  <a:close/>
                  <a:moveTo>
                    <a:pt x="16874" y="8840"/>
                  </a:moveTo>
                  <a:lnTo>
                    <a:pt x="16947" y="8877"/>
                  </a:lnTo>
                  <a:lnTo>
                    <a:pt x="16874" y="8950"/>
                  </a:lnTo>
                  <a:lnTo>
                    <a:pt x="16874" y="8877"/>
                  </a:lnTo>
                  <a:lnTo>
                    <a:pt x="16874" y="8840"/>
                  </a:lnTo>
                  <a:close/>
                  <a:moveTo>
                    <a:pt x="11445" y="8584"/>
                  </a:moveTo>
                  <a:lnTo>
                    <a:pt x="11408" y="8620"/>
                  </a:lnTo>
                  <a:lnTo>
                    <a:pt x="11298" y="8657"/>
                  </a:lnTo>
                  <a:lnTo>
                    <a:pt x="11188" y="8804"/>
                  </a:lnTo>
                  <a:lnTo>
                    <a:pt x="11188" y="8840"/>
                  </a:lnTo>
                  <a:lnTo>
                    <a:pt x="11188" y="8914"/>
                  </a:lnTo>
                  <a:lnTo>
                    <a:pt x="11188" y="8987"/>
                  </a:lnTo>
                  <a:lnTo>
                    <a:pt x="11225" y="9024"/>
                  </a:lnTo>
                  <a:lnTo>
                    <a:pt x="11408" y="9024"/>
                  </a:lnTo>
                  <a:lnTo>
                    <a:pt x="11445" y="8987"/>
                  </a:lnTo>
                  <a:lnTo>
                    <a:pt x="11555" y="8804"/>
                  </a:lnTo>
                  <a:lnTo>
                    <a:pt x="11555" y="8730"/>
                  </a:lnTo>
                  <a:lnTo>
                    <a:pt x="11555" y="8657"/>
                  </a:lnTo>
                  <a:lnTo>
                    <a:pt x="11518" y="8620"/>
                  </a:lnTo>
                  <a:lnTo>
                    <a:pt x="11445" y="8584"/>
                  </a:lnTo>
                  <a:close/>
                  <a:moveTo>
                    <a:pt x="16580" y="8804"/>
                  </a:moveTo>
                  <a:lnTo>
                    <a:pt x="16580" y="8877"/>
                  </a:lnTo>
                  <a:lnTo>
                    <a:pt x="16580" y="9060"/>
                  </a:lnTo>
                  <a:lnTo>
                    <a:pt x="16617" y="9170"/>
                  </a:lnTo>
                  <a:lnTo>
                    <a:pt x="16654" y="9244"/>
                  </a:lnTo>
                  <a:lnTo>
                    <a:pt x="16397" y="9611"/>
                  </a:lnTo>
                  <a:lnTo>
                    <a:pt x="16360" y="9391"/>
                  </a:lnTo>
                  <a:lnTo>
                    <a:pt x="16324" y="9170"/>
                  </a:lnTo>
                  <a:lnTo>
                    <a:pt x="16324" y="9097"/>
                  </a:lnTo>
                  <a:lnTo>
                    <a:pt x="16580" y="8804"/>
                  </a:lnTo>
                  <a:close/>
                  <a:moveTo>
                    <a:pt x="16067" y="9391"/>
                  </a:moveTo>
                  <a:lnTo>
                    <a:pt x="16067" y="9684"/>
                  </a:lnTo>
                  <a:lnTo>
                    <a:pt x="16103" y="9794"/>
                  </a:lnTo>
                  <a:lnTo>
                    <a:pt x="16177" y="9941"/>
                  </a:lnTo>
                  <a:lnTo>
                    <a:pt x="15993" y="10161"/>
                  </a:lnTo>
                  <a:lnTo>
                    <a:pt x="15920" y="10308"/>
                  </a:lnTo>
                  <a:lnTo>
                    <a:pt x="15957" y="9867"/>
                  </a:lnTo>
                  <a:lnTo>
                    <a:pt x="15920" y="9794"/>
                  </a:lnTo>
                  <a:lnTo>
                    <a:pt x="15847" y="9757"/>
                  </a:lnTo>
                  <a:lnTo>
                    <a:pt x="15810" y="9721"/>
                  </a:lnTo>
                  <a:lnTo>
                    <a:pt x="16067" y="9391"/>
                  </a:lnTo>
                  <a:close/>
                  <a:moveTo>
                    <a:pt x="9611" y="2348"/>
                  </a:moveTo>
                  <a:lnTo>
                    <a:pt x="9574" y="2421"/>
                  </a:lnTo>
                  <a:lnTo>
                    <a:pt x="9134" y="2861"/>
                  </a:lnTo>
                  <a:lnTo>
                    <a:pt x="8767" y="3375"/>
                  </a:lnTo>
                  <a:lnTo>
                    <a:pt x="7997" y="4365"/>
                  </a:lnTo>
                  <a:lnTo>
                    <a:pt x="7630" y="4879"/>
                  </a:lnTo>
                  <a:lnTo>
                    <a:pt x="7227" y="5356"/>
                  </a:lnTo>
                  <a:lnTo>
                    <a:pt x="6823" y="5832"/>
                  </a:lnTo>
                  <a:lnTo>
                    <a:pt x="6346" y="6273"/>
                  </a:lnTo>
                  <a:lnTo>
                    <a:pt x="6273" y="6346"/>
                  </a:lnTo>
                  <a:lnTo>
                    <a:pt x="6273" y="6456"/>
                  </a:lnTo>
                  <a:lnTo>
                    <a:pt x="6236" y="6456"/>
                  </a:lnTo>
                  <a:lnTo>
                    <a:pt x="6163" y="6493"/>
                  </a:lnTo>
                  <a:lnTo>
                    <a:pt x="6163" y="6566"/>
                  </a:lnTo>
                  <a:lnTo>
                    <a:pt x="6199" y="6603"/>
                  </a:lnTo>
                  <a:lnTo>
                    <a:pt x="6309" y="6786"/>
                  </a:lnTo>
                  <a:lnTo>
                    <a:pt x="6493" y="6970"/>
                  </a:lnTo>
                  <a:lnTo>
                    <a:pt x="6823" y="7263"/>
                  </a:lnTo>
                  <a:lnTo>
                    <a:pt x="7593" y="7813"/>
                  </a:lnTo>
                  <a:lnTo>
                    <a:pt x="8437" y="8363"/>
                  </a:lnTo>
                  <a:lnTo>
                    <a:pt x="8620" y="8510"/>
                  </a:lnTo>
                  <a:lnTo>
                    <a:pt x="8767" y="8694"/>
                  </a:lnTo>
                  <a:lnTo>
                    <a:pt x="9061" y="9060"/>
                  </a:lnTo>
                  <a:lnTo>
                    <a:pt x="9207" y="9207"/>
                  </a:lnTo>
                  <a:lnTo>
                    <a:pt x="9391" y="9354"/>
                  </a:lnTo>
                  <a:lnTo>
                    <a:pt x="9758" y="9574"/>
                  </a:lnTo>
                  <a:lnTo>
                    <a:pt x="10638" y="10161"/>
                  </a:lnTo>
                  <a:lnTo>
                    <a:pt x="11482" y="10784"/>
                  </a:lnTo>
                  <a:lnTo>
                    <a:pt x="12289" y="11408"/>
                  </a:lnTo>
                  <a:lnTo>
                    <a:pt x="12362" y="11445"/>
                  </a:lnTo>
                  <a:lnTo>
                    <a:pt x="12472" y="11445"/>
                  </a:lnTo>
                  <a:lnTo>
                    <a:pt x="12545" y="11408"/>
                  </a:lnTo>
                  <a:lnTo>
                    <a:pt x="12582" y="11371"/>
                  </a:lnTo>
                  <a:lnTo>
                    <a:pt x="12619" y="11298"/>
                  </a:lnTo>
                  <a:lnTo>
                    <a:pt x="12655" y="11188"/>
                  </a:lnTo>
                  <a:lnTo>
                    <a:pt x="12619" y="11115"/>
                  </a:lnTo>
                  <a:lnTo>
                    <a:pt x="12545" y="11041"/>
                  </a:lnTo>
                  <a:lnTo>
                    <a:pt x="11775" y="10418"/>
                  </a:lnTo>
                  <a:lnTo>
                    <a:pt x="11812" y="10381"/>
                  </a:lnTo>
                  <a:lnTo>
                    <a:pt x="11922" y="10198"/>
                  </a:lnTo>
                  <a:lnTo>
                    <a:pt x="11995" y="10014"/>
                  </a:lnTo>
                  <a:lnTo>
                    <a:pt x="11995" y="9941"/>
                  </a:lnTo>
                  <a:lnTo>
                    <a:pt x="11958" y="9904"/>
                  </a:lnTo>
                  <a:lnTo>
                    <a:pt x="11885" y="9904"/>
                  </a:lnTo>
                  <a:lnTo>
                    <a:pt x="11738" y="10051"/>
                  </a:lnTo>
                  <a:lnTo>
                    <a:pt x="11592" y="10234"/>
                  </a:lnTo>
                  <a:lnTo>
                    <a:pt x="11555" y="10271"/>
                  </a:lnTo>
                  <a:lnTo>
                    <a:pt x="11005" y="9867"/>
                  </a:lnTo>
                  <a:lnTo>
                    <a:pt x="10821" y="9757"/>
                  </a:lnTo>
                  <a:lnTo>
                    <a:pt x="10858" y="9684"/>
                  </a:lnTo>
                  <a:lnTo>
                    <a:pt x="10895" y="9611"/>
                  </a:lnTo>
                  <a:lnTo>
                    <a:pt x="11041" y="9464"/>
                  </a:lnTo>
                  <a:lnTo>
                    <a:pt x="11078" y="9427"/>
                  </a:lnTo>
                  <a:lnTo>
                    <a:pt x="11078" y="9354"/>
                  </a:lnTo>
                  <a:lnTo>
                    <a:pt x="11078" y="9317"/>
                  </a:lnTo>
                  <a:lnTo>
                    <a:pt x="11005" y="9281"/>
                  </a:lnTo>
                  <a:lnTo>
                    <a:pt x="10968" y="9317"/>
                  </a:lnTo>
                  <a:lnTo>
                    <a:pt x="10895" y="9281"/>
                  </a:lnTo>
                  <a:lnTo>
                    <a:pt x="10821" y="9317"/>
                  </a:lnTo>
                  <a:lnTo>
                    <a:pt x="10711" y="9427"/>
                  </a:lnTo>
                  <a:lnTo>
                    <a:pt x="10601" y="9574"/>
                  </a:lnTo>
                  <a:lnTo>
                    <a:pt x="10124" y="9281"/>
                  </a:lnTo>
                  <a:lnTo>
                    <a:pt x="10051" y="9207"/>
                  </a:lnTo>
                  <a:lnTo>
                    <a:pt x="10234" y="8914"/>
                  </a:lnTo>
                  <a:lnTo>
                    <a:pt x="10234" y="8840"/>
                  </a:lnTo>
                  <a:lnTo>
                    <a:pt x="10234" y="8804"/>
                  </a:lnTo>
                  <a:lnTo>
                    <a:pt x="10198" y="8730"/>
                  </a:lnTo>
                  <a:lnTo>
                    <a:pt x="10088" y="8694"/>
                  </a:lnTo>
                  <a:lnTo>
                    <a:pt x="10051" y="8730"/>
                  </a:lnTo>
                  <a:lnTo>
                    <a:pt x="10014" y="8767"/>
                  </a:lnTo>
                  <a:lnTo>
                    <a:pt x="9758" y="9060"/>
                  </a:lnTo>
                  <a:lnTo>
                    <a:pt x="9537" y="8877"/>
                  </a:lnTo>
                  <a:lnTo>
                    <a:pt x="9354" y="8694"/>
                  </a:lnTo>
                  <a:lnTo>
                    <a:pt x="9134" y="8437"/>
                  </a:lnTo>
                  <a:lnTo>
                    <a:pt x="9207" y="8327"/>
                  </a:lnTo>
                  <a:lnTo>
                    <a:pt x="9281" y="8217"/>
                  </a:lnTo>
                  <a:lnTo>
                    <a:pt x="9354" y="7960"/>
                  </a:lnTo>
                  <a:lnTo>
                    <a:pt x="9354" y="7887"/>
                  </a:lnTo>
                  <a:lnTo>
                    <a:pt x="9317" y="7850"/>
                  </a:lnTo>
                  <a:lnTo>
                    <a:pt x="9244" y="7850"/>
                  </a:lnTo>
                  <a:lnTo>
                    <a:pt x="9171" y="7887"/>
                  </a:lnTo>
                  <a:lnTo>
                    <a:pt x="8987" y="8107"/>
                  </a:lnTo>
                  <a:lnTo>
                    <a:pt x="8951" y="8180"/>
                  </a:lnTo>
                  <a:lnTo>
                    <a:pt x="8767" y="8033"/>
                  </a:lnTo>
                  <a:lnTo>
                    <a:pt x="8327" y="7740"/>
                  </a:lnTo>
                  <a:lnTo>
                    <a:pt x="8364" y="7446"/>
                  </a:lnTo>
                  <a:lnTo>
                    <a:pt x="8364" y="7410"/>
                  </a:lnTo>
                  <a:lnTo>
                    <a:pt x="8327" y="7336"/>
                  </a:lnTo>
                  <a:lnTo>
                    <a:pt x="8290" y="7300"/>
                  </a:lnTo>
                  <a:lnTo>
                    <a:pt x="8180" y="7300"/>
                  </a:lnTo>
                  <a:lnTo>
                    <a:pt x="8107" y="7336"/>
                  </a:lnTo>
                  <a:lnTo>
                    <a:pt x="8070" y="7446"/>
                  </a:lnTo>
                  <a:lnTo>
                    <a:pt x="8034" y="7556"/>
                  </a:lnTo>
                  <a:lnTo>
                    <a:pt x="7960" y="7520"/>
                  </a:lnTo>
                  <a:lnTo>
                    <a:pt x="7410" y="7116"/>
                  </a:lnTo>
                  <a:lnTo>
                    <a:pt x="7447" y="7080"/>
                  </a:lnTo>
                  <a:lnTo>
                    <a:pt x="7520" y="6970"/>
                  </a:lnTo>
                  <a:lnTo>
                    <a:pt x="7520" y="6896"/>
                  </a:lnTo>
                  <a:lnTo>
                    <a:pt x="7520" y="6860"/>
                  </a:lnTo>
                  <a:lnTo>
                    <a:pt x="7557" y="6750"/>
                  </a:lnTo>
                  <a:lnTo>
                    <a:pt x="7520" y="6713"/>
                  </a:lnTo>
                  <a:lnTo>
                    <a:pt x="7483" y="6713"/>
                  </a:lnTo>
                  <a:lnTo>
                    <a:pt x="7410" y="6750"/>
                  </a:lnTo>
                  <a:lnTo>
                    <a:pt x="7337" y="6750"/>
                  </a:lnTo>
                  <a:lnTo>
                    <a:pt x="7227" y="6823"/>
                  </a:lnTo>
                  <a:lnTo>
                    <a:pt x="7116" y="6896"/>
                  </a:lnTo>
                  <a:lnTo>
                    <a:pt x="6640" y="6639"/>
                  </a:lnTo>
                  <a:lnTo>
                    <a:pt x="6640" y="6603"/>
                  </a:lnTo>
                  <a:lnTo>
                    <a:pt x="7116" y="6163"/>
                  </a:lnTo>
                  <a:lnTo>
                    <a:pt x="7557" y="5649"/>
                  </a:lnTo>
                  <a:lnTo>
                    <a:pt x="7593" y="5722"/>
                  </a:lnTo>
                  <a:lnTo>
                    <a:pt x="7630" y="5759"/>
                  </a:lnTo>
                  <a:lnTo>
                    <a:pt x="7740" y="5759"/>
                  </a:lnTo>
                  <a:lnTo>
                    <a:pt x="8034" y="5576"/>
                  </a:lnTo>
                  <a:lnTo>
                    <a:pt x="8327" y="5392"/>
                  </a:lnTo>
                  <a:lnTo>
                    <a:pt x="8620" y="5209"/>
                  </a:lnTo>
                  <a:lnTo>
                    <a:pt x="8914" y="5025"/>
                  </a:lnTo>
                  <a:lnTo>
                    <a:pt x="9244" y="4879"/>
                  </a:lnTo>
                  <a:lnTo>
                    <a:pt x="9574" y="4732"/>
                  </a:lnTo>
                  <a:lnTo>
                    <a:pt x="9941" y="4659"/>
                  </a:lnTo>
                  <a:lnTo>
                    <a:pt x="10308" y="4622"/>
                  </a:lnTo>
                  <a:lnTo>
                    <a:pt x="10491" y="4622"/>
                  </a:lnTo>
                  <a:lnTo>
                    <a:pt x="10675" y="4659"/>
                  </a:lnTo>
                  <a:lnTo>
                    <a:pt x="10821" y="4732"/>
                  </a:lnTo>
                  <a:lnTo>
                    <a:pt x="10931" y="4842"/>
                  </a:lnTo>
                  <a:lnTo>
                    <a:pt x="11041" y="4989"/>
                  </a:lnTo>
                  <a:lnTo>
                    <a:pt x="11078" y="5136"/>
                  </a:lnTo>
                  <a:lnTo>
                    <a:pt x="11151" y="5502"/>
                  </a:lnTo>
                  <a:lnTo>
                    <a:pt x="11151" y="5906"/>
                  </a:lnTo>
                  <a:lnTo>
                    <a:pt x="11151" y="6309"/>
                  </a:lnTo>
                  <a:lnTo>
                    <a:pt x="11151" y="6676"/>
                  </a:lnTo>
                  <a:lnTo>
                    <a:pt x="11188" y="7006"/>
                  </a:lnTo>
                  <a:lnTo>
                    <a:pt x="11261" y="7373"/>
                  </a:lnTo>
                  <a:lnTo>
                    <a:pt x="11445" y="7703"/>
                  </a:lnTo>
                  <a:lnTo>
                    <a:pt x="11408" y="7813"/>
                  </a:lnTo>
                  <a:lnTo>
                    <a:pt x="11372" y="7923"/>
                  </a:lnTo>
                  <a:lnTo>
                    <a:pt x="11372" y="8033"/>
                  </a:lnTo>
                  <a:lnTo>
                    <a:pt x="11372" y="8143"/>
                  </a:lnTo>
                  <a:lnTo>
                    <a:pt x="11445" y="8253"/>
                  </a:lnTo>
                  <a:lnTo>
                    <a:pt x="11482" y="8327"/>
                  </a:lnTo>
                  <a:lnTo>
                    <a:pt x="11592" y="8400"/>
                  </a:lnTo>
                  <a:lnTo>
                    <a:pt x="11665" y="8474"/>
                  </a:lnTo>
                  <a:lnTo>
                    <a:pt x="11775" y="8510"/>
                  </a:lnTo>
                  <a:lnTo>
                    <a:pt x="12105" y="8510"/>
                  </a:lnTo>
                  <a:lnTo>
                    <a:pt x="12435" y="8694"/>
                  </a:lnTo>
                  <a:lnTo>
                    <a:pt x="12765" y="8840"/>
                  </a:lnTo>
                  <a:lnTo>
                    <a:pt x="13022" y="8877"/>
                  </a:lnTo>
                  <a:lnTo>
                    <a:pt x="13316" y="8877"/>
                  </a:lnTo>
                  <a:lnTo>
                    <a:pt x="13646" y="8804"/>
                  </a:lnTo>
                  <a:lnTo>
                    <a:pt x="13939" y="8694"/>
                  </a:lnTo>
                  <a:lnTo>
                    <a:pt x="14233" y="8584"/>
                  </a:lnTo>
                  <a:lnTo>
                    <a:pt x="14489" y="8400"/>
                  </a:lnTo>
                  <a:lnTo>
                    <a:pt x="14746" y="8217"/>
                  </a:lnTo>
                  <a:lnTo>
                    <a:pt x="14930" y="8033"/>
                  </a:lnTo>
                  <a:lnTo>
                    <a:pt x="14966" y="7997"/>
                  </a:lnTo>
                  <a:lnTo>
                    <a:pt x="14966" y="7923"/>
                  </a:lnTo>
                  <a:lnTo>
                    <a:pt x="14930" y="7813"/>
                  </a:lnTo>
                  <a:lnTo>
                    <a:pt x="14820" y="7777"/>
                  </a:lnTo>
                  <a:lnTo>
                    <a:pt x="14710" y="7777"/>
                  </a:lnTo>
                  <a:lnTo>
                    <a:pt x="14123" y="8143"/>
                  </a:lnTo>
                  <a:lnTo>
                    <a:pt x="13829" y="8290"/>
                  </a:lnTo>
                  <a:lnTo>
                    <a:pt x="13462" y="8400"/>
                  </a:lnTo>
                  <a:lnTo>
                    <a:pt x="13206" y="8474"/>
                  </a:lnTo>
                  <a:lnTo>
                    <a:pt x="12912" y="8437"/>
                  </a:lnTo>
                  <a:lnTo>
                    <a:pt x="12692" y="8363"/>
                  </a:lnTo>
                  <a:lnTo>
                    <a:pt x="12472" y="8217"/>
                  </a:lnTo>
                  <a:lnTo>
                    <a:pt x="12545" y="8107"/>
                  </a:lnTo>
                  <a:lnTo>
                    <a:pt x="12582" y="7960"/>
                  </a:lnTo>
                  <a:lnTo>
                    <a:pt x="12582" y="7850"/>
                  </a:lnTo>
                  <a:lnTo>
                    <a:pt x="12545" y="7777"/>
                  </a:lnTo>
                  <a:lnTo>
                    <a:pt x="12509" y="7740"/>
                  </a:lnTo>
                  <a:lnTo>
                    <a:pt x="12325" y="7630"/>
                  </a:lnTo>
                  <a:lnTo>
                    <a:pt x="12142" y="7520"/>
                  </a:lnTo>
                  <a:lnTo>
                    <a:pt x="11812" y="7520"/>
                  </a:lnTo>
                  <a:lnTo>
                    <a:pt x="11628" y="7116"/>
                  </a:lnTo>
                  <a:lnTo>
                    <a:pt x="11518" y="6713"/>
                  </a:lnTo>
                  <a:lnTo>
                    <a:pt x="11518" y="6346"/>
                  </a:lnTo>
                  <a:lnTo>
                    <a:pt x="11518" y="6016"/>
                  </a:lnTo>
                  <a:lnTo>
                    <a:pt x="11555" y="5649"/>
                  </a:lnTo>
                  <a:lnTo>
                    <a:pt x="11518" y="5282"/>
                  </a:lnTo>
                  <a:lnTo>
                    <a:pt x="11445" y="4989"/>
                  </a:lnTo>
                  <a:lnTo>
                    <a:pt x="11335" y="4732"/>
                  </a:lnTo>
                  <a:lnTo>
                    <a:pt x="11188" y="4549"/>
                  </a:lnTo>
                  <a:lnTo>
                    <a:pt x="11005" y="4402"/>
                  </a:lnTo>
                  <a:lnTo>
                    <a:pt x="10785" y="4329"/>
                  </a:lnTo>
                  <a:lnTo>
                    <a:pt x="10565" y="4255"/>
                  </a:lnTo>
                  <a:lnTo>
                    <a:pt x="10051" y="4255"/>
                  </a:lnTo>
                  <a:lnTo>
                    <a:pt x="9758" y="4292"/>
                  </a:lnTo>
                  <a:lnTo>
                    <a:pt x="9464" y="4365"/>
                  </a:lnTo>
                  <a:lnTo>
                    <a:pt x="8914" y="4585"/>
                  </a:lnTo>
                  <a:lnTo>
                    <a:pt x="8400" y="4879"/>
                  </a:lnTo>
                  <a:lnTo>
                    <a:pt x="7960" y="5209"/>
                  </a:lnTo>
                  <a:lnTo>
                    <a:pt x="8290" y="4769"/>
                  </a:lnTo>
                  <a:lnTo>
                    <a:pt x="9061" y="3742"/>
                  </a:lnTo>
                  <a:lnTo>
                    <a:pt x="9464" y="3191"/>
                  </a:lnTo>
                  <a:lnTo>
                    <a:pt x="9831" y="2641"/>
                  </a:lnTo>
                  <a:lnTo>
                    <a:pt x="9868" y="2568"/>
                  </a:lnTo>
                  <a:lnTo>
                    <a:pt x="9868" y="2531"/>
                  </a:lnTo>
                  <a:lnTo>
                    <a:pt x="9794" y="2421"/>
                  </a:lnTo>
                  <a:lnTo>
                    <a:pt x="9721" y="2384"/>
                  </a:lnTo>
                  <a:lnTo>
                    <a:pt x="9684" y="2348"/>
                  </a:lnTo>
                  <a:close/>
                  <a:moveTo>
                    <a:pt x="15663" y="9867"/>
                  </a:moveTo>
                  <a:lnTo>
                    <a:pt x="15700" y="9904"/>
                  </a:lnTo>
                  <a:lnTo>
                    <a:pt x="15627" y="10381"/>
                  </a:lnTo>
                  <a:lnTo>
                    <a:pt x="15663" y="10418"/>
                  </a:lnTo>
                  <a:lnTo>
                    <a:pt x="15663" y="10454"/>
                  </a:lnTo>
                  <a:lnTo>
                    <a:pt x="15773" y="10491"/>
                  </a:lnTo>
                  <a:lnTo>
                    <a:pt x="15443" y="10895"/>
                  </a:lnTo>
                  <a:lnTo>
                    <a:pt x="15443" y="10821"/>
                  </a:lnTo>
                  <a:lnTo>
                    <a:pt x="15333" y="10491"/>
                  </a:lnTo>
                  <a:lnTo>
                    <a:pt x="15296" y="10454"/>
                  </a:lnTo>
                  <a:lnTo>
                    <a:pt x="15260" y="10454"/>
                  </a:lnTo>
                  <a:lnTo>
                    <a:pt x="15223" y="10491"/>
                  </a:lnTo>
                  <a:lnTo>
                    <a:pt x="15223" y="10528"/>
                  </a:lnTo>
                  <a:lnTo>
                    <a:pt x="15186" y="10821"/>
                  </a:lnTo>
                  <a:lnTo>
                    <a:pt x="15186" y="11188"/>
                  </a:lnTo>
                  <a:lnTo>
                    <a:pt x="15223" y="11225"/>
                  </a:lnTo>
                  <a:lnTo>
                    <a:pt x="14746" y="11848"/>
                  </a:lnTo>
                  <a:lnTo>
                    <a:pt x="14746" y="11591"/>
                  </a:lnTo>
                  <a:lnTo>
                    <a:pt x="14746" y="11371"/>
                  </a:lnTo>
                  <a:lnTo>
                    <a:pt x="14746" y="11115"/>
                  </a:lnTo>
                  <a:lnTo>
                    <a:pt x="14710" y="11078"/>
                  </a:lnTo>
                  <a:lnTo>
                    <a:pt x="15333" y="10308"/>
                  </a:lnTo>
                  <a:lnTo>
                    <a:pt x="15663" y="9867"/>
                  </a:lnTo>
                  <a:close/>
                  <a:moveTo>
                    <a:pt x="14526" y="11298"/>
                  </a:moveTo>
                  <a:lnTo>
                    <a:pt x="14453" y="11555"/>
                  </a:lnTo>
                  <a:lnTo>
                    <a:pt x="14416" y="11775"/>
                  </a:lnTo>
                  <a:lnTo>
                    <a:pt x="14453" y="11885"/>
                  </a:lnTo>
                  <a:lnTo>
                    <a:pt x="14489" y="11958"/>
                  </a:lnTo>
                  <a:lnTo>
                    <a:pt x="14563" y="11995"/>
                  </a:lnTo>
                  <a:lnTo>
                    <a:pt x="14600" y="11995"/>
                  </a:lnTo>
                  <a:lnTo>
                    <a:pt x="14123" y="12619"/>
                  </a:lnTo>
                  <a:lnTo>
                    <a:pt x="14049" y="12655"/>
                  </a:lnTo>
                  <a:lnTo>
                    <a:pt x="14049" y="12362"/>
                  </a:lnTo>
                  <a:lnTo>
                    <a:pt x="14049" y="12142"/>
                  </a:lnTo>
                  <a:lnTo>
                    <a:pt x="14049" y="12032"/>
                  </a:lnTo>
                  <a:lnTo>
                    <a:pt x="14013" y="11922"/>
                  </a:lnTo>
                  <a:lnTo>
                    <a:pt x="14526" y="11298"/>
                  </a:lnTo>
                  <a:close/>
                  <a:moveTo>
                    <a:pt x="4806" y="7997"/>
                  </a:moveTo>
                  <a:lnTo>
                    <a:pt x="4769" y="8033"/>
                  </a:lnTo>
                  <a:lnTo>
                    <a:pt x="4769" y="8070"/>
                  </a:lnTo>
                  <a:lnTo>
                    <a:pt x="4952" y="8217"/>
                  </a:lnTo>
                  <a:lnTo>
                    <a:pt x="5099" y="8327"/>
                  </a:lnTo>
                  <a:lnTo>
                    <a:pt x="5576" y="8584"/>
                  </a:lnTo>
                  <a:lnTo>
                    <a:pt x="6126" y="8840"/>
                  </a:lnTo>
                  <a:lnTo>
                    <a:pt x="6640" y="9134"/>
                  </a:lnTo>
                  <a:lnTo>
                    <a:pt x="7116" y="9501"/>
                  </a:lnTo>
                  <a:lnTo>
                    <a:pt x="7557" y="9831"/>
                  </a:lnTo>
                  <a:lnTo>
                    <a:pt x="8437" y="10638"/>
                  </a:lnTo>
                  <a:lnTo>
                    <a:pt x="9244" y="11371"/>
                  </a:lnTo>
                  <a:lnTo>
                    <a:pt x="10088" y="12105"/>
                  </a:lnTo>
                  <a:lnTo>
                    <a:pt x="10344" y="12325"/>
                  </a:lnTo>
                  <a:lnTo>
                    <a:pt x="10748" y="12655"/>
                  </a:lnTo>
                  <a:lnTo>
                    <a:pt x="10931" y="12765"/>
                  </a:lnTo>
                  <a:lnTo>
                    <a:pt x="11115" y="12839"/>
                  </a:lnTo>
                  <a:lnTo>
                    <a:pt x="11225" y="12839"/>
                  </a:lnTo>
                  <a:lnTo>
                    <a:pt x="11298" y="12802"/>
                  </a:lnTo>
                  <a:lnTo>
                    <a:pt x="11335" y="12765"/>
                  </a:lnTo>
                  <a:lnTo>
                    <a:pt x="11372" y="12692"/>
                  </a:lnTo>
                  <a:lnTo>
                    <a:pt x="11372" y="12582"/>
                  </a:lnTo>
                  <a:lnTo>
                    <a:pt x="11335" y="12472"/>
                  </a:lnTo>
                  <a:lnTo>
                    <a:pt x="11151" y="12325"/>
                  </a:lnTo>
                  <a:lnTo>
                    <a:pt x="10711" y="11995"/>
                  </a:lnTo>
                  <a:lnTo>
                    <a:pt x="10271" y="11628"/>
                  </a:lnTo>
                  <a:lnTo>
                    <a:pt x="9391" y="10858"/>
                  </a:lnTo>
                  <a:lnTo>
                    <a:pt x="8547" y="10051"/>
                  </a:lnTo>
                  <a:lnTo>
                    <a:pt x="8107" y="9684"/>
                  </a:lnTo>
                  <a:lnTo>
                    <a:pt x="7703" y="9354"/>
                  </a:lnTo>
                  <a:lnTo>
                    <a:pt x="7227" y="9024"/>
                  </a:lnTo>
                  <a:lnTo>
                    <a:pt x="6786" y="8694"/>
                  </a:lnTo>
                  <a:lnTo>
                    <a:pt x="6309" y="8437"/>
                  </a:lnTo>
                  <a:lnTo>
                    <a:pt x="5833" y="8217"/>
                  </a:lnTo>
                  <a:lnTo>
                    <a:pt x="5356" y="8033"/>
                  </a:lnTo>
                  <a:lnTo>
                    <a:pt x="5209" y="7997"/>
                  </a:lnTo>
                  <a:close/>
                  <a:moveTo>
                    <a:pt x="954" y="12582"/>
                  </a:moveTo>
                  <a:lnTo>
                    <a:pt x="1101" y="12692"/>
                  </a:lnTo>
                  <a:lnTo>
                    <a:pt x="1064" y="12765"/>
                  </a:lnTo>
                  <a:lnTo>
                    <a:pt x="1064" y="12839"/>
                  </a:lnTo>
                  <a:lnTo>
                    <a:pt x="1064" y="12875"/>
                  </a:lnTo>
                  <a:lnTo>
                    <a:pt x="1101" y="12839"/>
                  </a:lnTo>
                  <a:lnTo>
                    <a:pt x="1211" y="12912"/>
                  </a:lnTo>
                  <a:lnTo>
                    <a:pt x="1247" y="12985"/>
                  </a:lnTo>
                  <a:lnTo>
                    <a:pt x="1247" y="13059"/>
                  </a:lnTo>
                  <a:lnTo>
                    <a:pt x="1284" y="13242"/>
                  </a:lnTo>
                  <a:lnTo>
                    <a:pt x="991" y="13095"/>
                  </a:lnTo>
                  <a:lnTo>
                    <a:pt x="844" y="13059"/>
                  </a:lnTo>
                  <a:lnTo>
                    <a:pt x="697" y="13022"/>
                  </a:lnTo>
                  <a:lnTo>
                    <a:pt x="844" y="12765"/>
                  </a:lnTo>
                  <a:lnTo>
                    <a:pt x="954" y="12582"/>
                  </a:lnTo>
                  <a:close/>
                  <a:moveTo>
                    <a:pt x="2715" y="10858"/>
                  </a:moveTo>
                  <a:lnTo>
                    <a:pt x="2641" y="10931"/>
                  </a:lnTo>
                  <a:lnTo>
                    <a:pt x="2641" y="10968"/>
                  </a:lnTo>
                  <a:lnTo>
                    <a:pt x="2788" y="11151"/>
                  </a:lnTo>
                  <a:lnTo>
                    <a:pt x="2935" y="11261"/>
                  </a:lnTo>
                  <a:lnTo>
                    <a:pt x="3302" y="11445"/>
                  </a:lnTo>
                  <a:lnTo>
                    <a:pt x="3778" y="11775"/>
                  </a:lnTo>
                  <a:lnTo>
                    <a:pt x="4255" y="12105"/>
                  </a:lnTo>
                  <a:lnTo>
                    <a:pt x="5099" y="12765"/>
                  </a:lnTo>
                  <a:lnTo>
                    <a:pt x="5539" y="13095"/>
                  </a:lnTo>
                  <a:lnTo>
                    <a:pt x="5759" y="13242"/>
                  </a:lnTo>
                  <a:lnTo>
                    <a:pt x="5869" y="13279"/>
                  </a:lnTo>
                  <a:lnTo>
                    <a:pt x="6053" y="13279"/>
                  </a:lnTo>
                  <a:lnTo>
                    <a:pt x="6126" y="13242"/>
                  </a:lnTo>
                  <a:lnTo>
                    <a:pt x="6163" y="13169"/>
                  </a:lnTo>
                  <a:lnTo>
                    <a:pt x="6126" y="13059"/>
                  </a:lnTo>
                  <a:lnTo>
                    <a:pt x="6089" y="12985"/>
                  </a:lnTo>
                  <a:lnTo>
                    <a:pt x="6016" y="12875"/>
                  </a:lnTo>
                  <a:lnTo>
                    <a:pt x="5869" y="12729"/>
                  </a:lnTo>
                  <a:lnTo>
                    <a:pt x="5502" y="12472"/>
                  </a:lnTo>
                  <a:lnTo>
                    <a:pt x="4512" y="11738"/>
                  </a:lnTo>
                  <a:lnTo>
                    <a:pt x="4035" y="11408"/>
                  </a:lnTo>
                  <a:lnTo>
                    <a:pt x="3522" y="11078"/>
                  </a:lnTo>
                  <a:lnTo>
                    <a:pt x="3338" y="11005"/>
                  </a:lnTo>
                  <a:lnTo>
                    <a:pt x="3118" y="10895"/>
                  </a:lnTo>
                  <a:lnTo>
                    <a:pt x="2935" y="10858"/>
                  </a:lnTo>
                  <a:close/>
                  <a:moveTo>
                    <a:pt x="13756" y="12252"/>
                  </a:moveTo>
                  <a:lnTo>
                    <a:pt x="13719" y="12362"/>
                  </a:lnTo>
                  <a:lnTo>
                    <a:pt x="13719" y="12619"/>
                  </a:lnTo>
                  <a:lnTo>
                    <a:pt x="13719" y="12912"/>
                  </a:lnTo>
                  <a:lnTo>
                    <a:pt x="13756" y="12985"/>
                  </a:lnTo>
                  <a:lnTo>
                    <a:pt x="13793" y="13022"/>
                  </a:lnTo>
                  <a:lnTo>
                    <a:pt x="13719" y="13095"/>
                  </a:lnTo>
                  <a:lnTo>
                    <a:pt x="13389" y="13536"/>
                  </a:lnTo>
                  <a:lnTo>
                    <a:pt x="13426" y="13132"/>
                  </a:lnTo>
                  <a:lnTo>
                    <a:pt x="13462" y="12912"/>
                  </a:lnTo>
                  <a:lnTo>
                    <a:pt x="13462" y="12765"/>
                  </a:lnTo>
                  <a:lnTo>
                    <a:pt x="13426" y="12655"/>
                  </a:lnTo>
                  <a:lnTo>
                    <a:pt x="13756" y="12252"/>
                  </a:lnTo>
                  <a:close/>
                  <a:moveTo>
                    <a:pt x="4402" y="8694"/>
                  </a:moveTo>
                  <a:lnTo>
                    <a:pt x="4329" y="8730"/>
                  </a:lnTo>
                  <a:lnTo>
                    <a:pt x="4255" y="8804"/>
                  </a:lnTo>
                  <a:lnTo>
                    <a:pt x="4255" y="8877"/>
                  </a:lnTo>
                  <a:lnTo>
                    <a:pt x="4255" y="8987"/>
                  </a:lnTo>
                  <a:lnTo>
                    <a:pt x="4292" y="9060"/>
                  </a:lnTo>
                  <a:lnTo>
                    <a:pt x="4365" y="9134"/>
                  </a:lnTo>
                  <a:lnTo>
                    <a:pt x="4512" y="9207"/>
                  </a:lnTo>
                  <a:lnTo>
                    <a:pt x="4842" y="9354"/>
                  </a:lnTo>
                  <a:lnTo>
                    <a:pt x="5136" y="9501"/>
                  </a:lnTo>
                  <a:lnTo>
                    <a:pt x="5392" y="9647"/>
                  </a:lnTo>
                  <a:lnTo>
                    <a:pt x="5869" y="10014"/>
                  </a:lnTo>
                  <a:lnTo>
                    <a:pt x="6346" y="10418"/>
                  </a:lnTo>
                  <a:lnTo>
                    <a:pt x="6786" y="10858"/>
                  </a:lnTo>
                  <a:lnTo>
                    <a:pt x="8584" y="12398"/>
                  </a:lnTo>
                  <a:lnTo>
                    <a:pt x="9501" y="13169"/>
                  </a:lnTo>
                  <a:lnTo>
                    <a:pt x="9721" y="13315"/>
                  </a:lnTo>
                  <a:lnTo>
                    <a:pt x="9941" y="13462"/>
                  </a:lnTo>
                  <a:lnTo>
                    <a:pt x="10161" y="13572"/>
                  </a:lnTo>
                  <a:lnTo>
                    <a:pt x="10271" y="13609"/>
                  </a:lnTo>
                  <a:lnTo>
                    <a:pt x="10381" y="13609"/>
                  </a:lnTo>
                  <a:lnTo>
                    <a:pt x="10454" y="13572"/>
                  </a:lnTo>
                  <a:lnTo>
                    <a:pt x="10491" y="13536"/>
                  </a:lnTo>
                  <a:lnTo>
                    <a:pt x="10528" y="13462"/>
                  </a:lnTo>
                  <a:lnTo>
                    <a:pt x="10491" y="13389"/>
                  </a:lnTo>
                  <a:lnTo>
                    <a:pt x="10418" y="13242"/>
                  </a:lnTo>
                  <a:lnTo>
                    <a:pt x="10271" y="13132"/>
                  </a:lnTo>
                  <a:lnTo>
                    <a:pt x="9978" y="12949"/>
                  </a:lnTo>
                  <a:lnTo>
                    <a:pt x="9537" y="12619"/>
                  </a:lnTo>
                  <a:lnTo>
                    <a:pt x="9134" y="12288"/>
                  </a:lnTo>
                  <a:lnTo>
                    <a:pt x="7557" y="10931"/>
                  </a:lnTo>
                  <a:lnTo>
                    <a:pt x="6823" y="10271"/>
                  </a:lnTo>
                  <a:lnTo>
                    <a:pt x="6089" y="9647"/>
                  </a:lnTo>
                  <a:lnTo>
                    <a:pt x="5686" y="9354"/>
                  </a:lnTo>
                  <a:lnTo>
                    <a:pt x="5246" y="9097"/>
                  </a:lnTo>
                  <a:lnTo>
                    <a:pt x="4769" y="8950"/>
                  </a:lnTo>
                  <a:lnTo>
                    <a:pt x="4549" y="8840"/>
                  </a:lnTo>
                  <a:lnTo>
                    <a:pt x="4475" y="8767"/>
                  </a:lnTo>
                  <a:lnTo>
                    <a:pt x="4439" y="8694"/>
                  </a:lnTo>
                  <a:close/>
                  <a:moveTo>
                    <a:pt x="1541" y="13022"/>
                  </a:moveTo>
                  <a:lnTo>
                    <a:pt x="2091" y="13389"/>
                  </a:lnTo>
                  <a:lnTo>
                    <a:pt x="2091" y="13572"/>
                  </a:lnTo>
                  <a:lnTo>
                    <a:pt x="2126" y="13749"/>
                  </a:lnTo>
                  <a:lnTo>
                    <a:pt x="1504" y="13389"/>
                  </a:lnTo>
                  <a:lnTo>
                    <a:pt x="1578" y="13352"/>
                  </a:lnTo>
                  <a:lnTo>
                    <a:pt x="1614" y="13315"/>
                  </a:lnTo>
                  <a:lnTo>
                    <a:pt x="1614" y="13279"/>
                  </a:lnTo>
                  <a:lnTo>
                    <a:pt x="1614" y="13205"/>
                  </a:lnTo>
                  <a:lnTo>
                    <a:pt x="1541" y="13095"/>
                  </a:lnTo>
                  <a:lnTo>
                    <a:pt x="1541" y="13022"/>
                  </a:lnTo>
                  <a:close/>
                  <a:moveTo>
                    <a:pt x="13206" y="12949"/>
                  </a:moveTo>
                  <a:lnTo>
                    <a:pt x="13169" y="13022"/>
                  </a:lnTo>
                  <a:lnTo>
                    <a:pt x="13059" y="13756"/>
                  </a:lnTo>
                  <a:lnTo>
                    <a:pt x="13059" y="13829"/>
                  </a:lnTo>
                  <a:lnTo>
                    <a:pt x="13096" y="13866"/>
                  </a:lnTo>
                  <a:lnTo>
                    <a:pt x="12912" y="14086"/>
                  </a:lnTo>
                  <a:lnTo>
                    <a:pt x="12912" y="13719"/>
                  </a:lnTo>
                  <a:lnTo>
                    <a:pt x="12875" y="13352"/>
                  </a:lnTo>
                  <a:lnTo>
                    <a:pt x="13206" y="12949"/>
                  </a:lnTo>
                  <a:close/>
                  <a:moveTo>
                    <a:pt x="2458" y="13646"/>
                  </a:moveTo>
                  <a:lnTo>
                    <a:pt x="2641" y="13792"/>
                  </a:lnTo>
                  <a:lnTo>
                    <a:pt x="2788" y="13902"/>
                  </a:lnTo>
                  <a:lnTo>
                    <a:pt x="2788" y="14086"/>
                  </a:lnTo>
                  <a:lnTo>
                    <a:pt x="2825" y="14233"/>
                  </a:lnTo>
                  <a:lnTo>
                    <a:pt x="2605" y="14086"/>
                  </a:lnTo>
                  <a:lnTo>
                    <a:pt x="2385" y="13939"/>
                  </a:lnTo>
                  <a:lnTo>
                    <a:pt x="2495" y="13939"/>
                  </a:lnTo>
                  <a:lnTo>
                    <a:pt x="2568" y="13866"/>
                  </a:lnTo>
                  <a:lnTo>
                    <a:pt x="2568" y="13829"/>
                  </a:lnTo>
                  <a:lnTo>
                    <a:pt x="2568" y="13756"/>
                  </a:lnTo>
                  <a:lnTo>
                    <a:pt x="2458" y="13646"/>
                  </a:lnTo>
                  <a:close/>
                  <a:moveTo>
                    <a:pt x="3595" y="9794"/>
                  </a:moveTo>
                  <a:lnTo>
                    <a:pt x="3558" y="9831"/>
                  </a:lnTo>
                  <a:lnTo>
                    <a:pt x="3522" y="9867"/>
                  </a:lnTo>
                  <a:lnTo>
                    <a:pt x="3558" y="9977"/>
                  </a:lnTo>
                  <a:lnTo>
                    <a:pt x="3595" y="10088"/>
                  </a:lnTo>
                  <a:lnTo>
                    <a:pt x="3815" y="10234"/>
                  </a:lnTo>
                  <a:lnTo>
                    <a:pt x="4659" y="10821"/>
                  </a:lnTo>
                  <a:lnTo>
                    <a:pt x="5466" y="11518"/>
                  </a:lnTo>
                  <a:lnTo>
                    <a:pt x="6236" y="12178"/>
                  </a:lnTo>
                  <a:lnTo>
                    <a:pt x="7080" y="12839"/>
                  </a:lnTo>
                  <a:lnTo>
                    <a:pt x="7923" y="13462"/>
                  </a:lnTo>
                  <a:lnTo>
                    <a:pt x="8730" y="14049"/>
                  </a:lnTo>
                  <a:lnTo>
                    <a:pt x="9134" y="14343"/>
                  </a:lnTo>
                  <a:lnTo>
                    <a:pt x="9574" y="14563"/>
                  </a:lnTo>
                  <a:lnTo>
                    <a:pt x="9684" y="14563"/>
                  </a:lnTo>
                  <a:lnTo>
                    <a:pt x="9794" y="14526"/>
                  </a:lnTo>
                  <a:lnTo>
                    <a:pt x="9868" y="14453"/>
                  </a:lnTo>
                  <a:lnTo>
                    <a:pt x="9904" y="14416"/>
                  </a:lnTo>
                  <a:lnTo>
                    <a:pt x="9904" y="14379"/>
                  </a:lnTo>
                  <a:lnTo>
                    <a:pt x="9904" y="14306"/>
                  </a:lnTo>
                  <a:lnTo>
                    <a:pt x="9868" y="14269"/>
                  </a:lnTo>
                  <a:lnTo>
                    <a:pt x="9794" y="14196"/>
                  </a:lnTo>
                  <a:lnTo>
                    <a:pt x="9721" y="14159"/>
                  </a:lnTo>
                  <a:lnTo>
                    <a:pt x="9501" y="14012"/>
                  </a:lnTo>
                  <a:lnTo>
                    <a:pt x="9281" y="13866"/>
                  </a:lnTo>
                  <a:lnTo>
                    <a:pt x="8290" y="13205"/>
                  </a:lnTo>
                  <a:lnTo>
                    <a:pt x="7373" y="12508"/>
                  </a:lnTo>
                  <a:lnTo>
                    <a:pt x="6493" y="11812"/>
                  </a:lnTo>
                  <a:lnTo>
                    <a:pt x="5649" y="11115"/>
                  </a:lnTo>
                  <a:lnTo>
                    <a:pt x="4769" y="10418"/>
                  </a:lnTo>
                  <a:lnTo>
                    <a:pt x="4549" y="10234"/>
                  </a:lnTo>
                  <a:lnTo>
                    <a:pt x="4145" y="9977"/>
                  </a:lnTo>
                  <a:lnTo>
                    <a:pt x="3925" y="9867"/>
                  </a:lnTo>
                  <a:lnTo>
                    <a:pt x="3742" y="9794"/>
                  </a:lnTo>
                  <a:close/>
                  <a:moveTo>
                    <a:pt x="3155" y="14122"/>
                  </a:moveTo>
                  <a:lnTo>
                    <a:pt x="3778" y="14563"/>
                  </a:lnTo>
                  <a:lnTo>
                    <a:pt x="3742" y="14746"/>
                  </a:lnTo>
                  <a:lnTo>
                    <a:pt x="3742" y="14856"/>
                  </a:lnTo>
                  <a:lnTo>
                    <a:pt x="3338" y="14563"/>
                  </a:lnTo>
                  <a:lnTo>
                    <a:pt x="3338" y="14489"/>
                  </a:lnTo>
                  <a:lnTo>
                    <a:pt x="3302" y="14416"/>
                  </a:lnTo>
                  <a:lnTo>
                    <a:pt x="3192" y="14269"/>
                  </a:lnTo>
                  <a:lnTo>
                    <a:pt x="3155" y="14122"/>
                  </a:lnTo>
                  <a:close/>
                  <a:moveTo>
                    <a:pt x="12692" y="13536"/>
                  </a:moveTo>
                  <a:lnTo>
                    <a:pt x="12619" y="13976"/>
                  </a:lnTo>
                  <a:lnTo>
                    <a:pt x="12582" y="14416"/>
                  </a:lnTo>
                  <a:lnTo>
                    <a:pt x="12582" y="14489"/>
                  </a:lnTo>
                  <a:lnTo>
                    <a:pt x="12142" y="15040"/>
                  </a:lnTo>
                  <a:lnTo>
                    <a:pt x="12142" y="14893"/>
                  </a:lnTo>
                  <a:lnTo>
                    <a:pt x="12142" y="14563"/>
                  </a:lnTo>
                  <a:lnTo>
                    <a:pt x="12105" y="14269"/>
                  </a:lnTo>
                  <a:lnTo>
                    <a:pt x="12692" y="13536"/>
                  </a:lnTo>
                  <a:close/>
                  <a:moveTo>
                    <a:pt x="4035" y="14746"/>
                  </a:moveTo>
                  <a:lnTo>
                    <a:pt x="4402" y="15003"/>
                  </a:lnTo>
                  <a:lnTo>
                    <a:pt x="4402" y="15040"/>
                  </a:lnTo>
                  <a:lnTo>
                    <a:pt x="4402" y="15150"/>
                  </a:lnTo>
                  <a:lnTo>
                    <a:pt x="4439" y="15223"/>
                  </a:lnTo>
                  <a:lnTo>
                    <a:pt x="4549" y="15370"/>
                  </a:lnTo>
                  <a:lnTo>
                    <a:pt x="4659" y="15553"/>
                  </a:lnTo>
                  <a:lnTo>
                    <a:pt x="4255" y="15223"/>
                  </a:lnTo>
                  <a:lnTo>
                    <a:pt x="4255" y="15150"/>
                  </a:lnTo>
                  <a:lnTo>
                    <a:pt x="4219" y="15076"/>
                  </a:lnTo>
                  <a:lnTo>
                    <a:pt x="4109" y="14966"/>
                  </a:lnTo>
                  <a:lnTo>
                    <a:pt x="4035" y="14856"/>
                  </a:lnTo>
                  <a:lnTo>
                    <a:pt x="4035" y="14746"/>
                  </a:lnTo>
                  <a:close/>
                  <a:moveTo>
                    <a:pt x="11922" y="14489"/>
                  </a:moveTo>
                  <a:lnTo>
                    <a:pt x="11885" y="14856"/>
                  </a:lnTo>
                  <a:lnTo>
                    <a:pt x="11848" y="15113"/>
                  </a:lnTo>
                  <a:lnTo>
                    <a:pt x="11848" y="15260"/>
                  </a:lnTo>
                  <a:lnTo>
                    <a:pt x="11848" y="15370"/>
                  </a:lnTo>
                  <a:lnTo>
                    <a:pt x="11555" y="15700"/>
                  </a:lnTo>
                  <a:lnTo>
                    <a:pt x="11592" y="15480"/>
                  </a:lnTo>
                  <a:lnTo>
                    <a:pt x="11555" y="15223"/>
                  </a:lnTo>
                  <a:lnTo>
                    <a:pt x="11555" y="15150"/>
                  </a:lnTo>
                  <a:lnTo>
                    <a:pt x="11482" y="15113"/>
                  </a:lnTo>
                  <a:lnTo>
                    <a:pt x="11445" y="15113"/>
                  </a:lnTo>
                  <a:lnTo>
                    <a:pt x="11922" y="14489"/>
                  </a:lnTo>
                  <a:close/>
                  <a:moveTo>
                    <a:pt x="4769" y="15223"/>
                  </a:moveTo>
                  <a:lnTo>
                    <a:pt x="5026" y="15406"/>
                  </a:lnTo>
                  <a:lnTo>
                    <a:pt x="5576" y="15810"/>
                  </a:lnTo>
                  <a:lnTo>
                    <a:pt x="5576" y="15883"/>
                  </a:lnTo>
                  <a:lnTo>
                    <a:pt x="5576" y="16177"/>
                  </a:lnTo>
                  <a:lnTo>
                    <a:pt x="5576" y="16287"/>
                  </a:lnTo>
                  <a:lnTo>
                    <a:pt x="4916" y="15773"/>
                  </a:lnTo>
                  <a:lnTo>
                    <a:pt x="4952" y="15663"/>
                  </a:lnTo>
                  <a:lnTo>
                    <a:pt x="4952" y="15553"/>
                  </a:lnTo>
                  <a:lnTo>
                    <a:pt x="4916" y="15480"/>
                  </a:lnTo>
                  <a:lnTo>
                    <a:pt x="4879" y="15370"/>
                  </a:lnTo>
                  <a:lnTo>
                    <a:pt x="4769" y="15223"/>
                  </a:lnTo>
                  <a:close/>
                  <a:moveTo>
                    <a:pt x="5833" y="15993"/>
                  </a:moveTo>
                  <a:lnTo>
                    <a:pt x="6456" y="16507"/>
                  </a:lnTo>
                  <a:lnTo>
                    <a:pt x="6420" y="16580"/>
                  </a:lnTo>
                  <a:lnTo>
                    <a:pt x="6383" y="16690"/>
                  </a:lnTo>
                  <a:lnTo>
                    <a:pt x="6346" y="16874"/>
                  </a:lnTo>
                  <a:lnTo>
                    <a:pt x="5869" y="16507"/>
                  </a:lnTo>
                  <a:lnTo>
                    <a:pt x="5869" y="16323"/>
                  </a:lnTo>
                  <a:lnTo>
                    <a:pt x="5869" y="16140"/>
                  </a:lnTo>
                  <a:lnTo>
                    <a:pt x="5833" y="15993"/>
                  </a:lnTo>
                  <a:close/>
                  <a:moveTo>
                    <a:pt x="11298" y="15260"/>
                  </a:moveTo>
                  <a:lnTo>
                    <a:pt x="11298" y="15443"/>
                  </a:lnTo>
                  <a:lnTo>
                    <a:pt x="11225" y="15957"/>
                  </a:lnTo>
                  <a:lnTo>
                    <a:pt x="11225" y="16030"/>
                  </a:lnTo>
                  <a:lnTo>
                    <a:pt x="11261" y="16067"/>
                  </a:lnTo>
                  <a:lnTo>
                    <a:pt x="10088" y="17387"/>
                  </a:lnTo>
                  <a:lnTo>
                    <a:pt x="10088" y="17130"/>
                  </a:lnTo>
                  <a:lnTo>
                    <a:pt x="10088" y="16984"/>
                  </a:lnTo>
                  <a:lnTo>
                    <a:pt x="10308" y="16653"/>
                  </a:lnTo>
                  <a:lnTo>
                    <a:pt x="10821" y="15920"/>
                  </a:lnTo>
                  <a:lnTo>
                    <a:pt x="10785" y="16067"/>
                  </a:lnTo>
                  <a:lnTo>
                    <a:pt x="10711" y="16287"/>
                  </a:lnTo>
                  <a:lnTo>
                    <a:pt x="10711" y="16397"/>
                  </a:lnTo>
                  <a:lnTo>
                    <a:pt x="10711" y="16507"/>
                  </a:lnTo>
                  <a:lnTo>
                    <a:pt x="10748" y="16543"/>
                  </a:lnTo>
                  <a:lnTo>
                    <a:pt x="10785" y="16543"/>
                  </a:lnTo>
                  <a:lnTo>
                    <a:pt x="10895" y="16470"/>
                  </a:lnTo>
                  <a:lnTo>
                    <a:pt x="10968" y="16360"/>
                  </a:lnTo>
                  <a:lnTo>
                    <a:pt x="11005" y="16103"/>
                  </a:lnTo>
                  <a:lnTo>
                    <a:pt x="11005" y="15663"/>
                  </a:lnTo>
                  <a:lnTo>
                    <a:pt x="11225" y="15370"/>
                  </a:lnTo>
                  <a:lnTo>
                    <a:pt x="11298" y="15260"/>
                  </a:lnTo>
                  <a:close/>
                  <a:moveTo>
                    <a:pt x="6566" y="16580"/>
                  </a:moveTo>
                  <a:lnTo>
                    <a:pt x="7006" y="17020"/>
                  </a:lnTo>
                  <a:lnTo>
                    <a:pt x="7006" y="17240"/>
                  </a:lnTo>
                  <a:lnTo>
                    <a:pt x="7006" y="17460"/>
                  </a:lnTo>
                  <a:lnTo>
                    <a:pt x="6896" y="17350"/>
                  </a:lnTo>
                  <a:lnTo>
                    <a:pt x="6640" y="17130"/>
                  </a:lnTo>
                  <a:lnTo>
                    <a:pt x="6640" y="17020"/>
                  </a:lnTo>
                  <a:lnTo>
                    <a:pt x="6603" y="16800"/>
                  </a:lnTo>
                  <a:lnTo>
                    <a:pt x="6566" y="16580"/>
                  </a:lnTo>
                  <a:close/>
                  <a:moveTo>
                    <a:pt x="9464" y="404"/>
                  </a:moveTo>
                  <a:lnTo>
                    <a:pt x="9684" y="440"/>
                  </a:lnTo>
                  <a:lnTo>
                    <a:pt x="9868" y="477"/>
                  </a:lnTo>
                  <a:lnTo>
                    <a:pt x="10051" y="587"/>
                  </a:lnTo>
                  <a:lnTo>
                    <a:pt x="10418" y="844"/>
                  </a:lnTo>
                  <a:lnTo>
                    <a:pt x="10711" y="1064"/>
                  </a:lnTo>
                  <a:lnTo>
                    <a:pt x="12582" y="2421"/>
                  </a:lnTo>
                  <a:lnTo>
                    <a:pt x="14489" y="3815"/>
                  </a:lnTo>
                  <a:lnTo>
                    <a:pt x="15443" y="4512"/>
                  </a:lnTo>
                  <a:lnTo>
                    <a:pt x="15700" y="4732"/>
                  </a:lnTo>
                  <a:lnTo>
                    <a:pt x="15847" y="4805"/>
                  </a:lnTo>
                  <a:lnTo>
                    <a:pt x="15993" y="4879"/>
                  </a:lnTo>
                  <a:lnTo>
                    <a:pt x="15590" y="5356"/>
                  </a:lnTo>
                  <a:lnTo>
                    <a:pt x="15223" y="5869"/>
                  </a:lnTo>
                  <a:lnTo>
                    <a:pt x="15040" y="6089"/>
                  </a:lnTo>
                  <a:lnTo>
                    <a:pt x="14856" y="6383"/>
                  </a:lnTo>
                  <a:lnTo>
                    <a:pt x="14783" y="6529"/>
                  </a:lnTo>
                  <a:lnTo>
                    <a:pt x="14746" y="6639"/>
                  </a:lnTo>
                  <a:lnTo>
                    <a:pt x="14746" y="6786"/>
                  </a:lnTo>
                  <a:lnTo>
                    <a:pt x="14856" y="6896"/>
                  </a:lnTo>
                  <a:lnTo>
                    <a:pt x="14966" y="7006"/>
                  </a:lnTo>
                  <a:lnTo>
                    <a:pt x="15076" y="7080"/>
                  </a:lnTo>
                  <a:lnTo>
                    <a:pt x="15370" y="7190"/>
                  </a:lnTo>
                  <a:lnTo>
                    <a:pt x="15957" y="7300"/>
                  </a:lnTo>
                  <a:lnTo>
                    <a:pt x="16727" y="7446"/>
                  </a:lnTo>
                  <a:lnTo>
                    <a:pt x="17021" y="7520"/>
                  </a:lnTo>
                  <a:lnTo>
                    <a:pt x="16984" y="7593"/>
                  </a:lnTo>
                  <a:lnTo>
                    <a:pt x="16470" y="8143"/>
                  </a:lnTo>
                  <a:lnTo>
                    <a:pt x="15993" y="8730"/>
                  </a:lnTo>
                  <a:lnTo>
                    <a:pt x="15040" y="9904"/>
                  </a:lnTo>
                  <a:lnTo>
                    <a:pt x="12912" y="12508"/>
                  </a:lnTo>
                  <a:lnTo>
                    <a:pt x="11848" y="13792"/>
                  </a:lnTo>
                  <a:lnTo>
                    <a:pt x="10821" y="15113"/>
                  </a:lnTo>
                  <a:lnTo>
                    <a:pt x="10344" y="15736"/>
                  </a:lnTo>
                  <a:lnTo>
                    <a:pt x="9904" y="16397"/>
                  </a:lnTo>
                  <a:lnTo>
                    <a:pt x="9464" y="17057"/>
                  </a:lnTo>
                  <a:lnTo>
                    <a:pt x="9317" y="17277"/>
                  </a:lnTo>
                  <a:lnTo>
                    <a:pt x="9207" y="17497"/>
                  </a:lnTo>
                  <a:lnTo>
                    <a:pt x="8987" y="17387"/>
                  </a:lnTo>
                  <a:lnTo>
                    <a:pt x="8767" y="17350"/>
                  </a:lnTo>
                  <a:lnTo>
                    <a:pt x="8290" y="17204"/>
                  </a:lnTo>
                  <a:lnTo>
                    <a:pt x="7997" y="17094"/>
                  </a:lnTo>
                  <a:lnTo>
                    <a:pt x="7740" y="16910"/>
                  </a:lnTo>
                  <a:lnTo>
                    <a:pt x="7483" y="16727"/>
                  </a:lnTo>
                  <a:lnTo>
                    <a:pt x="7227" y="16507"/>
                  </a:lnTo>
                  <a:lnTo>
                    <a:pt x="6750" y="16067"/>
                  </a:lnTo>
                  <a:lnTo>
                    <a:pt x="6273" y="15663"/>
                  </a:lnTo>
                  <a:lnTo>
                    <a:pt x="5723" y="15296"/>
                  </a:lnTo>
                  <a:lnTo>
                    <a:pt x="5209" y="14929"/>
                  </a:lnTo>
                  <a:lnTo>
                    <a:pt x="3045" y="13462"/>
                  </a:lnTo>
                  <a:lnTo>
                    <a:pt x="1908" y="12619"/>
                  </a:lnTo>
                  <a:lnTo>
                    <a:pt x="1321" y="12215"/>
                  </a:lnTo>
                  <a:lnTo>
                    <a:pt x="697" y="11848"/>
                  </a:lnTo>
                  <a:lnTo>
                    <a:pt x="624" y="11812"/>
                  </a:lnTo>
                  <a:lnTo>
                    <a:pt x="1614" y="10381"/>
                  </a:lnTo>
                  <a:lnTo>
                    <a:pt x="2641" y="8950"/>
                  </a:lnTo>
                  <a:lnTo>
                    <a:pt x="3668" y="7556"/>
                  </a:lnTo>
                  <a:lnTo>
                    <a:pt x="4732" y="6163"/>
                  </a:lnTo>
                  <a:lnTo>
                    <a:pt x="6970" y="3338"/>
                  </a:lnTo>
                  <a:lnTo>
                    <a:pt x="8144" y="1944"/>
                  </a:lnTo>
                  <a:lnTo>
                    <a:pt x="8730" y="1284"/>
                  </a:lnTo>
                  <a:lnTo>
                    <a:pt x="9244" y="550"/>
                  </a:lnTo>
                  <a:lnTo>
                    <a:pt x="9281" y="477"/>
                  </a:lnTo>
                  <a:lnTo>
                    <a:pt x="9281" y="404"/>
                  </a:lnTo>
                  <a:close/>
                  <a:moveTo>
                    <a:pt x="7227" y="17204"/>
                  </a:moveTo>
                  <a:lnTo>
                    <a:pt x="7667" y="17460"/>
                  </a:lnTo>
                  <a:lnTo>
                    <a:pt x="8107" y="17681"/>
                  </a:lnTo>
                  <a:lnTo>
                    <a:pt x="8070" y="17937"/>
                  </a:lnTo>
                  <a:lnTo>
                    <a:pt x="8107" y="18194"/>
                  </a:lnTo>
                  <a:lnTo>
                    <a:pt x="7850" y="18084"/>
                  </a:lnTo>
                  <a:lnTo>
                    <a:pt x="7447" y="17791"/>
                  </a:lnTo>
                  <a:lnTo>
                    <a:pt x="7410" y="17644"/>
                  </a:lnTo>
                  <a:lnTo>
                    <a:pt x="7337" y="17497"/>
                  </a:lnTo>
                  <a:lnTo>
                    <a:pt x="7227" y="17204"/>
                  </a:lnTo>
                  <a:close/>
                  <a:moveTo>
                    <a:pt x="9831" y="17460"/>
                  </a:moveTo>
                  <a:lnTo>
                    <a:pt x="9868" y="17534"/>
                  </a:lnTo>
                  <a:lnTo>
                    <a:pt x="9904" y="17571"/>
                  </a:lnTo>
                  <a:lnTo>
                    <a:pt x="9464" y="18084"/>
                  </a:lnTo>
                  <a:lnTo>
                    <a:pt x="9207" y="18341"/>
                  </a:lnTo>
                  <a:lnTo>
                    <a:pt x="9171" y="18231"/>
                  </a:lnTo>
                  <a:lnTo>
                    <a:pt x="9134" y="18121"/>
                  </a:lnTo>
                  <a:lnTo>
                    <a:pt x="9134" y="17974"/>
                  </a:lnTo>
                  <a:lnTo>
                    <a:pt x="9317" y="17974"/>
                  </a:lnTo>
                  <a:lnTo>
                    <a:pt x="9317" y="17937"/>
                  </a:lnTo>
                  <a:lnTo>
                    <a:pt x="9391" y="17937"/>
                  </a:lnTo>
                  <a:lnTo>
                    <a:pt x="9464" y="17901"/>
                  </a:lnTo>
                  <a:lnTo>
                    <a:pt x="9574" y="17827"/>
                  </a:lnTo>
                  <a:lnTo>
                    <a:pt x="9647" y="17681"/>
                  </a:lnTo>
                  <a:lnTo>
                    <a:pt x="9794" y="17460"/>
                  </a:lnTo>
                  <a:close/>
                  <a:moveTo>
                    <a:pt x="9464" y="0"/>
                  </a:moveTo>
                  <a:lnTo>
                    <a:pt x="9281" y="37"/>
                  </a:lnTo>
                  <a:lnTo>
                    <a:pt x="9134" y="110"/>
                  </a:lnTo>
                  <a:lnTo>
                    <a:pt x="9024" y="147"/>
                  </a:lnTo>
                  <a:lnTo>
                    <a:pt x="8951" y="257"/>
                  </a:lnTo>
                  <a:lnTo>
                    <a:pt x="8914" y="294"/>
                  </a:lnTo>
                  <a:lnTo>
                    <a:pt x="8914" y="330"/>
                  </a:lnTo>
                  <a:lnTo>
                    <a:pt x="8327" y="954"/>
                  </a:lnTo>
                  <a:lnTo>
                    <a:pt x="7740" y="1614"/>
                  </a:lnTo>
                  <a:lnTo>
                    <a:pt x="6640" y="2971"/>
                  </a:lnTo>
                  <a:lnTo>
                    <a:pt x="5502" y="4365"/>
                  </a:lnTo>
                  <a:lnTo>
                    <a:pt x="4402" y="5759"/>
                  </a:lnTo>
                  <a:lnTo>
                    <a:pt x="2421" y="8400"/>
                  </a:lnTo>
                  <a:lnTo>
                    <a:pt x="477" y="11041"/>
                  </a:lnTo>
                  <a:lnTo>
                    <a:pt x="330" y="11261"/>
                  </a:lnTo>
                  <a:lnTo>
                    <a:pt x="37" y="11701"/>
                  </a:lnTo>
                  <a:lnTo>
                    <a:pt x="0" y="11775"/>
                  </a:lnTo>
                  <a:lnTo>
                    <a:pt x="0" y="11885"/>
                  </a:lnTo>
                  <a:lnTo>
                    <a:pt x="37" y="11958"/>
                  </a:lnTo>
                  <a:lnTo>
                    <a:pt x="74" y="12032"/>
                  </a:lnTo>
                  <a:lnTo>
                    <a:pt x="147" y="12068"/>
                  </a:lnTo>
                  <a:lnTo>
                    <a:pt x="220" y="12105"/>
                  </a:lnTo>
                  <a:lnTo>
                    <a:pt x="294" y="12105"/>
                  </a:lnTo>
                  <a:lnTo>
                    <a:pt x="404" y="12068"/>
                  </a:lnTo>
                  <a:lnTo>
                    <a:pt x="440" y="12142"/>
                  </a:lnTo>
                  <a:lnTo>
                    <a:pt x="697" y="12398"/>
                  </a:lnTo>
                  <a:lnTo>
                    <a:pt x="587" y="12508"/>
                  </a:lnTo>
                  <a:lnTo>
                    <a:pt x="514" y="12655"/>
                  </a:lnTo>
                  <a:lnTo>
                    <a:pt x="440" y="12802"/>
                  </a:lnTo>
                  <a:lnTo>
                    <a:pt x="404" y="12949"/>
                  </a:lnTo>
                  <a:lnTo>
                    <a:pt x="404" y="13022"/>
                  </a:lnTo>
                  <a:lnTo>
                    <a:pt x="440" y="13059"/>
                  </a:lnTo>
                  <a:lnTo>
                    <a:pt x="514" y="13095"/>
                  </a:lnTo>
                  <a:lnTo>
                    <a:pt x="550" y="13095"/>
                  </a:lnTo>
                  <a:lnTo>
                    <a:pt x="624" y="13205"/>
                  </a:lnTo>
                  <a:lnTo>
                    <a:pt x="697" y="13315"/>
                  </a:lnTo>
                  <a:lnTo>
                    <a:pt x="881" y="13462"/>
                  </a:lnTo>
                  <a:lnTo>
                    <a:pt x="1284" y="13719"/>
                  </a:lnTo>
                  <a:lnTo>
                    <a:pt x="2385" y="14416"/>
                  </a:lnTo>
                  <a:lnTo>
                    <a:pt x="3558" y="15223"/>
                  </a:lnTo>
                  <a:lnTo>
                    <a:pt x="4659" y="16103"/>
                  </a:lnTo>
                  <a:lnTo>
                    <a:pt x="6420" y="17534"/>
                  </a:lnTo>
                  <a:lnTo>
                    <a:pt x="6420" y="17571"/>
                  </a:lnTo>
                  <a:lnTo>
                    <a:pt x="6493" y="17644"/>
                  </a:lnTo>
                  <a:lnTo>
                    <a:pt x="6566" y="17644"/>
                  </a:lnTo>
                  <a:lnTo>
                    <a:pt x="6823" y="17864"/>
                  </a:lnTo>
                  <a:lnTo>
                    <a:pt x="7300" y="18231"/>
                  </a:lnTo>
                  <a:lnTo>
                    <a:pt x="7777" y="18561"/>
                  </a:lnTo>
                  <a:lnTo>
                    <a:pt x="8034" y="18671"/>
                  </a:lnTo>
                  <a:lnTo>
                    <a:pt x="8254" y="18781"/>
                  </a:lnTo>
                  <a:lnTo>
                    <a:pt x="8510" y="18854"/>
                  </a:lnTo>
                  <a:lnTo>
                    <a:pt x="8620" y="18854"/>
                  </a:lnTo>
                  <a:lnTo>
                    <a:pt x="8767" y="18818"/>
                  </a:lnTo>
                  <a:lnTo>
                    <a:pt x="8804" y="18744"/>
                  </a:lnTo>
                  <a:lnTo>
                    <a:pt x="8840" y="18708"/>
                  </a:lnTo>
                  <a:lnTo>
                    <a:pt x="8840" y="18634"/>
                  </a:lnTo>
                  <a:lnTo>
                    <a:pt x="8804" y="18561"/>
                  </a:lnTo>
                  <a:lnTo>
                    <a:pt x="8730" y="18488"/>
                  </a:lnTo>
                  <a:lnTo>
                    <a:pt x="8620" y="18414"/>
                  </a:lnTo>
                  <a:lnTo>
                    <a:pt x="8437" y="18341"/>
                  </a:lnTo>
                  <a:lnTo>
                    <a:pt x="8400" y="18341"/>
                  </a:lnTo>
                  <a:lnTo>
                    <a:pt x="8400" y="18157"/>
                  </a:lnTo>
                  <a:lnTo>
                    <a:pt x="8400" y="17974"/>
                  </a:lnTo>
                  <a:lnTo>
                    <a:pt x="8364" y="17791"/>
                  </a:lnTo>
                  <a:lnTo>
                    <a:pt x="8620" y="17864"/>
                  </a:lnTo>
                  <a:lnTo>
                    <a:pt x="8951" y="17937"/>
                  </a:lnTo>
                  <a:lnTo>
                    <a:pt x="8877" y="18121"/>
                  </a:lnTo>
                  <a:lnTo>
                    <a:pt x="8877" y="18267"/>
                  </a:lnTo>
                  <a:lnTo>
                    <a:pt x="8914" y="18451"/>
                  </a:lnTo>
                  <a:lnTo>
                    <a:pt x="8987" y="18598"/>
                  </a:lnTo>
                  <a:lnTo>
                    <a:pt x="8877" y="18781"/>
                  </a:lnTo>
                  <a:lnTo>
                    <a:pt x="8877" y="18854"/>
                  </a:lnTo>
                  <a:lnTo>
                    <a:pt x="8914" y="18964"/>
                  </a:lnTo>
                  <a:lnTo>
                    <a:pt x="9024" y="19001"/>
                  </a:lnTo>
                  <a:lnTo>
                    <a:pt x="9097" y="18964"/>
                  </a:lnTo>
                  <a:lnTo>
                    <a:pt x="9281" y="18854"/>
                  </a:lnTo>
                  <a:lnTo>
                    <a:pt x="9427" y="18708"/>
                  </a:lnTo>
                  <a:lnTo>
                    <a:pt x="9721" y="18414"/>
                  </a:lnTo>
                  <a:lnTo>
                    <a:pt x="10344" y="17717"/>
                  </a:lnTo>
                  <a:lnTo>
                    <a:pt x="11555" y="16397"/>
                  </a:lnTo>
                  <a:lnTo>
                    <a:pt x="12802" y="14929"/>
                  </a:lnTo>
                  <a:lnTo>
                    <a:pt x="14013" y="13462"/>
                  </a:lnTo>
                  <a:lnTo>
                    <a:pt x="15150" y="11958"/>
                  </a:lnTo>
                  <a:lnTo>
                    <a:pt x="16214" y="10454"/>
                  </a:lnTo>
                  <a:lnTo>
                    <a:pt x="17314" y="8950"/>
                  </a:lnTo>
                  <a:lnTo>
                    <a:pt x="17791" y="8253"/>
                  </a:lnTo>
                  <a:lnTo>
                    <a:pt x="18011" y="7887"/>
                  </a:lnTo>
                  <a:lnTo>
                    <a:pt x="18231" y="7483"/>
                  </a:lnTo>
                  <a:lnTo>
                    <a:pt x="18304" y="7483"/>
                  </a:lnTo>
                  <a:lnTo>
                    <a:pt x="18341" y="7446"/>
                  </a:lnTo>
                  <a:lnTo>
                    <a:pt x="18378" y="7373"/>
                  </a:lnTo>
                  <a:lnTo>
                    <a:pt x="18378" y="7300"/>
                  </a:lnTo>
                  <a:lnTo>
                    <a:pt x="18268" y="7080"/>
                  </a:lnTo>
                  <a:lnTo>
                    <a:pt x="18158" y="6860"/>
                  </a:lnTo>
                  <a:lnTo>
                    <a:pt x="17828" y="6493"/>
                  </a:lnTo>
                  <a:lnTo>
                    <a:pt x="17644" y="6346"/>
                  </a:lnTo>
                  <a:lnTo>
                    <a:pt x="17424" y="6199"/>
                  </a:lnTo>
                  <a:lnTo>
                    <a:pt x="17277" y="6126"/>
                  </a:lnTo>
                  <a:lnTo>
                    <a:pt x="17131" y="6089"/>
                  </a:lnTo>
                  <a:lnTo>
                    <a:pt x="16910" y="5576"/>
                  </a:lnTo>
                  <a:lnTo>
                    <a:pt x="16837" y="5319"/>
                  </a:lnTo>
                  <a:lnTo>
                    <a:pt x="16800" y="5062"/>
                  </a:lnTo>
                  <a:lnTo>
                    <a:pt x="16800" y="4915"/>
                  </a:lnTo>
                  <a:lnTo>
                    <a:pt x="16727" y="4769"/>
                  </a:lnTo>
                  <a:lnTo>
                    <a:pt x="16654" y="4695"/>
                  </a:lnTo>
                  <a:lnTo>
                    <a:pt x="16470" y="4695"/>
                  </a:lnTo>
                  <a:lnTo>
                    <a:pt x="16397" y="4732"/>
                  </a:lnTo>
                  <a:lnTo>
                    <a:pt x="16360" y="4769"/>
                  </a:lnTo>
                  <a:lnTo>
                    <a:pt x="16397" y="4842"/>
                  </a:lnTo>
                  <a:lnTo>
                    <a:pt x="16434" y="4879"/>
                  </a:lnTo>
                  <a:lnTo>
                    <a:pt x="16434" y="4915"/>
                  </a:lnTo>
                  <a:lnTo>
                    <a:pt x="16434" y="5099"/>
                  </a:lnTo>
                  <a:lnTo>
                    <a:pt x="16434" y="5356"/>
                  </a:lnTo>
                  <a:lnTo>
                    <a:pt x="16470" y="5539"/>
                  </a:lnTo>
                  <a:lnTo>
                    <a:pt x="16544" y="5759"/>
                  </a:lnTo>
                  <a:lnTo>
                    <a:pt x="16690" y="6126"/>
                  </a:lnTo>
                  <a:lnTo>
                    <a:pt x="16984" y="7006"/>
                  </a:lnTo>
                  <a:lnTo>
                    <a:pt x="17021" y="7080"/>
                  </a:lnTo>
                  <a:lnTo>
                    <a:pt x="16544" y="6970"/>
                  </a:lnTo>
                  <a:lnTo>
                    <a:pt x="15920" y="6860"/>
                  </a:lnTo>
                  <a:lnTo>
                    <a:pt x="15296" y="6713"/>
                  </a:lnTo>
                  <a:lnTo>
                    <a:pt x="15186" y="6639"/>
                  </a:lnTo>
                  <a:lnTo>
                    <a:pt x="15223" y="6603"/>
                  </a:lnTo>
                  <a:lnTo>
                    <a:pt x="15333" y="6419"/>
                  </a:lnTo>
                  <a:lnTo>
                    <a:pt x="15700" y="5906"/>
                  </a:lnTo>
                  <a:lnTo>
                    <a:pt x="16030" y="5392"/>
                  </a:lnTo>
                  <a:lnTo>
                    <a:pt x="16287" y="4915"/>
                  </a:lnTo>
                  <a:lnTo>
                    <a:pt x="16360" y="4842"/>
                  </a:lnTo>
                  <a:lnTo>
                    <a:pt x="16360" y="4732"/>
                  </a:lnTo>
                  <a:lnTo>
                    <a:pt x="16324" y="4622"/>
                  </a:lnTo>
                  <a:lnTo>
                    <a:pt x="16250" y="4512"/>
                  </a:lnTo>
                  <a:lnTo>
                    <a:pt x="16067" y="4329"/>
                  </a:lnTo>
                  <a:lnTo>
                    <a:pt x="15590" y="4035"/>
                  </a:lnTo>
                  <a:lnTo>
                    <a:pt x="14526" y="3265"/>
                  </a:lnTo>
                  <a:lnTo>
                    <a:pt x="12435" y="1724"/>
                  </a:lnTo>
                  <a:lnTo>
                    <a:pt x="11445" y="1027"/>
                  </a:lnTo>
                  <a:lnTo>
                    <a:pt x="10454" y="330"/>
                  </a:lnTo>
                  <a:lnTo>
                    <a:pt x="10124" y="147"/>
                  </a:lnTo>
                  <a:lnTo>
                    <a:pt x="9794" y="37"/>
                  </a:lnTo>
                  <a:lnTo>
                    <a:pt x="9611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1" name="Shape 371"/>
            <p:cNvSpPr/>
            <p:nvPr/>
          </p:nvSpPr>
          <p:spPr>
            <a:xfrm>
              <a:off x="6855475" y="1544725"/>
              <a:ext cx="444800" cy="353100"/>
            </a:xfrm>
            <a:custGeom>
              <a:avLst/>
              <a:gdLst/>
              <a:ahLst/>
              <a:cxnLst/>
              <a:rect l="0" t="0" r="0" b="0"/>
              <a:pathLst>
                <a:path w="17792" h="14124" extrusionOk="0">
                  <a:moveTo>
                    <a:pt x="10565" y="2275"/>
                  </a:moveTo>
                  <a:lnTo>
                    <a:pt x="10785" y="2312"/>
                  </a:lnTo>
                  <a:lnTo>
                    <a:pt x="11189" y="2422"/>
                  </a:lnTo>
                  <a:lnTo>
                    <a:pt x="11555" y="2605"/>
                  </a:lnTo>
                  <a:lnTo>
                    <a:pt x="11445" y="2605"/>
                  </a:lnTo>
                  <a:lnTo>
                    <a:pt x="10638" y="2899"/>
                  </a:lnTo>
                  <a:lnTo>
                    <a:pt x="9868" y="3192"/>
                  </a:lnTo>
                  <a:lnTo>
                    <a:pt x="9245" y="3449"/>
                  </a:lnTo>
                  <a:lnTo>
                    <a:pt x="8584" y="3706"/>
                  </a:lnTo>
                  <a:lnTo>
                    <a:pt x="7961" y="4036"/>
                  </a:lnTo>
                  <a:lnTo>
                    <a:pt x="7667" y="4219"/>
                  </a:lnTo>
                  <a:lnTo>
                    <a:pt x="7410" y="4439"/>
                  </a:lnTo>
                  <a:lnTo>
                    <a:pt x="7631" y="4073"/>
                  </a:lnTo>
                  <a:lnTo>
                    <a:pt x="7887" y="3743"/>
                  </a:lnTo>
                  <a:lnTo>
                    <a:pt x="8144" y="3412"/>
                  </a:lnTo>
                  <a:lnTo>
                    <a:pt x="8438" y="3156"/>
                  </a:lnTo>
                  <a:lnTo>
                    <a:pt x="8768" y="2899"/>
                  </a:lnTo>
                  <a:lnTo>
                    <a:pt x="9098" y="2679"/>
                  </a:lnTo>
                  <a:lnTo>
                    <a:pt x="9501" y="2495"/>
                  </a:lnTo>
                  <a:lnTo>
                    <a:pt x="9905" y="2349"/>
                  </a:lnTo>
                  <a:lnTo>
                    <a:pt x="10125" y="2312"/>
                  </a:lnTo>
                  <a:lnTo>
                    <a:pt x="10345" y="2275"/>
                  </a:lnTo>
                  <a:close/>
                  <a:moveTo>
                    <a:pt x="1285" y="2129"/>
                  </a:moveTo>
                  <a:lnTo>
                    <a:pt x="1248" y="2165"/>
                  </a:lnTo>
                  <a:lnTo>
                    <a:pt x="1101" y="2275"/>
                  </a:lnTo>
                  <a:lnTo>
                    <a:pt x="991" y="2422"/>
                  </a:lnTo>
                  <a:lnTo>
                    <a:pt x="808" y="2715"/>
                  </a:lnTo>
                  <a:lnTo>
                    <a:pt x="588" y="2605"/>
                  </a:lnTo>
                  <a:lnTo>
                    <a:pt x="441" y="2422"/>
                  </a:lnTo>
                  <a:lnTo>
                    <a:pt x="258" y="2239"/>
                  </a:lnTo>
                  <a:lnTo>
                    <a:pt x="184" y="2202"/>
                  </a:lnTo>
                  <a:lnTo>
                    <a:pt x="111" y="2202"/>
                  </a:lnTo>
                  <a:lnTo>
                    <a:pt x="37" y="2239"/>
                  </a:lnTo>
                  <a:lnTo>
                    <a:pt x="1" y="2312"/>
                  </a:lnTo>
                  <a:lnTo>
                    <a:pt x="1" y="2495"/>
                  </a:lnTo>
                  <a:lnTo>
                    <a:pt x="74" y="2642"/>
                  </a:lnTo>
                  <a:lnTo>
                    <a:pt x="147" y="2789"/>
                  </a:lnTo>
                  <a:lnTo>
                    <a:pt x="258" y="2936"/>
                  </a:lnTo>
                  <a:lnTo>
                    <a:pt x="404" y="3046"/>
                  </a:lnTo>
                  <a:lnTo>
                    <a:pt x="588" y="3119"/>
                  </a:lnTo>
                  <a:lnTo>
                    <a:pt x="294" y="3706"/>
                  </a:lnTo>
                  <a:lnTo>
                    <a:pt x="74" y="4293"/>
                  </a:lnTo>
                  <a:lnTo>
                    <a:pt x="74" y="4403"/>
                  </a:lnTo>
                  <a:lnTo>
                    <a:pt x="74" y="4476"/>
                  </a:lnTo>
                  <a:lnTo>
                    <a:pt x="147" y="4549"/>
                  </a:lnTo>
                  <a:lnTo>
                    <a:pt x="221" y="4586"/>
                  </a:lnTo>
                  <a:lnTo>
                    <a:pt x="294" y="4623"/>
                  </a:lnTo>
                  <a:lnTo>
                    <a:pt x="368" y="4586"/>
                  </a:lnTo>
                  <a:lnTo>
                    <a:pt x="441" y="4549"/>
                  </a:lnTo>
                  <a:lnTo>
                    <a:pt x="514" y="4476"/>
                  </a:lnTo>
                  <a:lnTo>
                    <a:pt x="991" y="3339"/>
                  </a:lnTo>
                  <a:lnTo>
                    <a:pt x="1248" y="2789"/>
                  </a:lnTo>
                  <a:lnTo>
                    <a:pt x="1321" y="2495"/>
                  </a:lnTo>
                  <a:lnTo>
                    <a:pt x="1395" y="2202"/>
                  </a:lnTo>
                  <a:lnTo>
                    <a:pt x="1358" y="2165"/>
                  </a:lnTo>
                  <a:lnTo>
                    <a:pt x="1321" y="2129"/>
                  </a:lnTo>
                  <a:close/>
                  <a:moveTo>
                    <a:pt x="11702" y="2715"/>
                  </a:moveTo>
                  <a:lnTo>
                    <a:pt x="11959" y="2936"/>
                  </a:lnTo>
                  <a:lnTo>
                    <a:pt x="12142" y="3156"/>
                  </a:lnTo>
                  <a:lnTo>
                    <a:pt x="12216" y="3266"/>
                  </a:lnTo>
                  <a:lnTo>
                    <a:pt x="11812" y="3412"/>
                  </a:lnTo>
                  <a:lnTo>
                    <a:pt x="11445" y="3559"/>
                  </a:lnTo>
                  <a:lnTo>
                    <a:pt x="9758" y="4183"/>
                  </a:lnTo>
                  <a:lnTo>
                    <a:pt x="8254" y="4770"/>
                  </a:lnTo>
                  <a:lnTo>
                    <a:pt x="7484" y="5100"/>
                  </a:lnTo>
                  <a:lnTo>
                    <a:pt x="7117" y="5283"/>
                  </a:lnTo>
                  <a:lnTo>
                    <a:pt x="6787" y="5503"/>
                  </a:lnTo>
                  <a:lnTo>
                    <a:pt x="7337" y="4549"/>
                  </a:lnTo>
                  <a:lnTo>
                    <a:pt x="7374" y="4549"/>
                  </a:lnTo>
                  <a:lnTo>
                    <a:pt x="8364" y="4073"/>
                  </a:lnTo>
                  <a:lnTo>
                    <a:pt x="9355" y="3632"/>
                  </a:lnTo>
                  <a:lnTo>
                    <a:pt x="11409" y="2862"/>
                  </a:lnTo>
                  <a:lnTo>
                    <a:pt x="11445" y="2936"/>
                  </a:lnTo>
                  <a:lnTo>
                    <a:pt x="11519" y="2972"/>
                  </a:lnTo>
                  <a:lnTo>
                    <a:pt x="11592" y="3009"/>
                  </a:lnTo>
                  <a:lnTo>
                    <a:pt x="11666" y="2972"/>
                  </a:lnTo>
                  <a:lnTo>
                    <a:pt x="11739" y="2899"/>
                  </a:lnTo>
                  <a:lnTo>
                    <a:pt x="11739" y="2789"/>
                  </a:lnTo>
                  <a:lnTo>
                    <a:pt x="11702" y="2715"/>
                  </a:lnTo>
                  <a:close/>
                  <a:moveTo>
                    <a:pt x="12326" y="3522"/>
                  </a:moveTo>
                  <a:lnTo>
                    <a:pt x="12399" y="3596"/>
                  </a:lnTo>
                  <a:lnTo>
                    <a:pt x="12436" y="3596"/>
                  </a:lnTo>
                  <a:lnTo>
                    <a:pt x="12583" y="3926"/>
                  </a:lnTo>
                  <a:lnTo>
                    <a:pt x="12546" y="3926"/>
                  </a:lnTo>
                  <a:lnTo>
                    <a:pt x="12473" y="3963"/>
                  </a:lnTo>
                  <a:lnTo>
                    <a:pt x="12289" y="4109"/>
                  </a:lnTo>
                  <a:lnTo>
                    <a:pt x="12106" y="4219"/>
                  </a:lnTo>
                  <a:lnTo>
                    <a:pt x="11702" y="4403"/>
                  </a:lnTo>
                  <a:lnTo>
                    <a:pt x="11262" y="4586"/>
                  </a:lnTo>
                  <a:lnTo>
                    <a:pt x="10822" y="4733"/>
                  </a:lnTo>
                  <a:lnTo>
                    <a:pt x="9941" y="5026"/>
                  </a:lnTo>
                  <a:lnTo>
                    <a:pt x="9061" y="5393"/>
                  </a:lnTo>
                  <a:lnTo>
                    <a:pt x="8217" y="5723"/>
                  </a:lnTo>
                  <a:lnTo>
                    <a:pt x="7374" y="6127"/>
                  </a:lnTo>
                  <a:lnTo>
                    <a:pt x="6750" y="6384"/>
                  </a:lnTo>
                  <a:lnTo>
                    <a:pt x="6420" y="6567"/>
                  </a:lnTo>
                  <a:lnTo>
                    <a:pt x="6090" y="6750"/>
                  </a:lnTo>
                  <a:lnTo>
                    <a:pt x="6310" y="6384"/>
                  </a:lnTo>
                  <a:lnTo>
                    <a:pt x="6677" y="5650"/>
                  </a:lnTo>
                  <a:lnTo>
                    <a:pt x="7410" y="5467"/>
                  </a:lnTo>
                  <a:lnTo>
                    <a:pt x="8107" y="5173"/>
                  </a:lnTo>
                  <a:lnTo>
                    <a:pt x="9465" y="4623"/>
                  </a:lnTo>
                  <a:lnTo>
                    <a:pt x="10932" y="4073"/>
                  </a:lnTo>
                  <a:lnTo>
                    <a:pt x="11629" y="3816"/>
                  </a:lnTo>
                  <a:lnTo>
                    <a:pt x="12326" y="3522"/>
                  </a:lnTo>
                  <a:close/>
                  <a:moveTo>
                    <a:pt x="5100" y="8401"/>
                  </a:moveTo>
                  <a:lnTo>
                    <a:pt x="4989" y="8438"/>
                  </a:lnTo>
                  <a:lnTo>
                    <a:pt x="4953" y="8474"/>
                  </a:lnTo>
                  <a:lnTo>
                    <a:pt x="4953" y="8511"/>
                  </a:lnTo>
                  <a:lnTo>
                    <a:pt x="4916" y="8768"/>
                  </a:lnTo>
                  <a:lnTo>
                    <a:pt x="4879" y="8988"/>
                  </a:lnTo>
                  <a:lnTo>
                    <a:pt x="4879" y="9245"/>
                  </a:lnTo>
                  <a:lnTo>
                    <a:pt x="4916" y="9355"/>
                  </a:lnTo>
                  <a:lnTo>
                    <a:pt x="4989" y="9465"/>
                  </a:lnTo>
                  <a:lnTo>
                    <a:pt x="5026" y="9501"/>
                  </a:lnTo>
                  <a:lnTo>
                    <a:pt x="5173" y="9501"/>
                  </a:lnTo>
                  <a:lnTo>
                    <a:pt x="5210" y="9465"/>
                  </a:lnTo>
                  <a:lnTo>
                    <a:pt x="5283" y="9391"/>
                  </a:lnTo>
                  <a:lnTo>
                    <a:pt x="5320" y="9281"/>
                  </a:lnTo>
                  <a:lnTo>
                    <a:pt x="5320" y="9061"/>
                  </a:lnTo>
                  <a:lnTo>
                    <a:pt x="5320" y="8768"/>
                  </a:lnTo>
                  <a:lnTo>
                    <a:pt x="5283" y="8511"/>
                  </a:lnTo>
                  <a:lnTo>
                    <a:pt x="5246" y="8474"/>
                  </a:lnTo>
                  <a:lnTo>
                    <a:pt x="5210" y="8438"/>
                  </a:lnTo>
                  <a:lnTo>
                    <a:pt x="5100" y="8401"/>
                  </a:lnTo>
                  <a:close/>
                  <a:moveTo>
                    <a:pt x="5210" y="9685"/>
                  </a:moveTo>
                  <a:lnTo>
                    <a:pt x="5136" y="9722"/>
                  </a:lnTo>
                  <a:lnTo>
                    <a:pt x="5063" y="9758"/>
                  </a:lnTo>
                  <a:lnTo>
                    <a:pt x="5026" y="9795"/>
                  </a:lnTo>
                  <a:lnTo>
                    <a:pt x="4989" y="9905"/>
                  </a:lnTo>
                  <a:lnTo>
                    <a:pt x="4989" y="9978"/>
                  </a:lnTo>
                  <a:lnTo>
                    <a:pt x="4916" y="10308"/>
                  </a:lnTo>
                  <a:lnTo>
                    <a:pt x="4916" y="10639"/>
                  </a:lnTo>
                  <a:lnTo>
                    <a:pt x="4953" y="10749"/>
                  </a:lnTo>
                  <a:lnTo>
                    <a:pt x="4989" y="10785"/>
                  </a:lnTo>
                  <a:lnTo>
                    <a:pt x="5063" y="10822"/>
                  </a:lnTo>
                  <a:lnTo>
                    <a:pt x="5173" y="10822"/>
                  </a:lnTo>
                  <a:lnTo>
                    <a:pt x="5246" y="10785"/>
                  </a:lnTo>
                  <a:lnTo>
                    <a:pt x="5283" y="10749"/>
                  </a:lnTo>
                  <a:lnTo>
                    <a:pt x="5283" y="10639"/>
                  </a:lnTo>
                  <a:lnTo>
                    <a:pt x="5283" y="10272"/>
                  </a:lnTo>
                  <a:lnTo>
                    <a:pt x="5356" y="9905"/>
                  </a:lnTo>
                  <a:lnTo>
                    <a:pt x="5356" y="9832"/>
                  </a:lnTo>
                  <a:lnTo>
                    <a:pt x="5320" y="9758"/>
                  </a:lnTo>
                  <a:lnTo>
                    <a:pt x="5283" y="9722"/>
                  </a:lnTo>
                  <a:lnTo>
                    <a:pt x="5210" y="9685"/>
                  </a:lnTo>
                  <a:close/>
                  <a:moveTo>
                    <a:pt x="14600" y="9501"/>
                  </a:moveTo>
                  <a:lnTo>
                    <a:pt x="14563" y="9575"/>
                  </a:lnTo>
                  <a:lnTo>
                    <a:pt x="14490" y="9868"/>
                  </a:lnTo>
                  <a:lnTo>
                    <a:pt x="14417" y="10125"/>
                  </a:lnTo>
                  <a:lnTo>
                    <a:pt x="14380" y="10712"/>
                  </a:lnTo>
                  <a:lnTo>
                    <a:pt x="14417" y="10785"/>
                  </a:lnTo>
                  <a:lnTo>
                    <a:pt x="14453" y="10859"/>
                  </a:lnTo>
                  <a:lnTo>
                    <a:pt x="14527" y="10895"/>
                  </a:lnTo>
                  <a:lnTo>
                    <a:pt x="14600" y="10932"/>
                  </a:lnTo>
                  <a:lnTo>
                    <a:pt x="14673" y="10932"/>
                  </a:lnTo>
                  <a:lnTo>
                    <a:pt x="14747" y="10895"/>
                  </a:lnTo>
                  <a:lnTo>
                    <a:pt x="14783" y="10859"/>
                  </a:lnTo>
                  <a:lnTo>
                    <a:pt x="14820" y="10785"/>
                  </a:lnTo>
                  <a:lnTo>
                    <a:pt x="14820" y="10639"/>
                  </a:lnTo>
                  <a:lnTo>
                    <a:pt x="14820" y="10088"/>
                  </a:lnTo>
                  <a:lnTo>
                    <a:pt x="14820" y="9832"/>
                  </a:lnTo>
                  <a:lnTo>
                    <a:pt x="14747" y="9575"/>
                  </a:lnTo>
                  <a:lnTo>
                    <a:pt x="14710" y="9501"/>
                  </a:lnTo>
                  <a:close/>
                  <a:moveTo>
                    <a:pt x="12729" y="4183"/>
                  </a:moveTo>
                  <a:lnTo>
                    <a:pt x="12986" y="4880"/>
                  </a:lnTo>
                  <a:lnTo>
                    <a:pt x="12766" y="4990"/>
                  </a:lnTo>
                  <a:lnTo>
                    <a:pt x="12509" y="5100"/>
                  </a:lnTo>
                  <a:lnTo>
                    <a:pt x="12032" y="5320"/>
                  </a:lnTo>
                  <a:lnTo>
                    <a:pt x="10969" y="5833"/>
                  </a:lnTo>
                  <a:lnTo>
                    <a:pt x="9978" y="6310"/>
                  </a:lnTo>
                  <a:lnTo>
                    <a:pt x="8988" y="6714"/>
                  </a:lnTo>
                  <a:lnTo>
                    <a:pt x="8071" y="7007"/>
                  </a:lnTo>
                  <a:lnTo>
                    <a:pt x="7117" y="7301"/>
                  </a:lnTo>
                  <a:lnTo>
                    <a:pt x="6677" y="7484"/>
                  </a:lnTo>
                  <a:lnTo>
                    <a:pt x="6237" y="7704"/>
                  </a:lnTo>
                  <a:lnTo>
                    <a:pt x="5796" y="7924"/>
                  </a:lnTo>
                  <a:lnTo>
                    <a:pt x="5430" y="8218"/>
                  </a:lnTo>
                  <a:lnTo>
                    <a:pt x="5393" y="8254"/>
                  </a:lnTo>
                  <a:lnTo>
                    <a:pt x="5393" y="8291"/>
                  </a:lnTo>
                  <a:lnTo>
                    <a:pt x="5430" y="8328"/>
                  </a:lnTo>
                  <a:lnTo>
                    <a:pt x="5466" y="8328"/>
                  </a:lnTo>
                  <a:lnTo>
                    <a:pt x="6420" y="7961"/>
                  </a:lnTo>
                  <a:lnTo>
                    <a:pt x="7337" y="7594"/>
                  </a:lnTo>
                  <a:lnTo>
                    <a:pt x="8364" y="7264"/>
                  </a:lnTo>
                  <a:lnTo>
                    <a:pt x="9391" y="6897"/>
                  </a:lnTo>
                  <a:lnTo>
                    <a:pt x="10345" y="6530"/>
                  </a:lnTo>
                  <a:lnTo>
                    <a:pt x="11262" y="6090"/>
                  </a:lnTo>
                  <a:lnTo>
                    <a:pt x="12326" y="5577"/>
                  </a:lnTo>
                  <a:lnTo>
                    <a:pt x="12729" y="5393"/>
                  </a:lnTo>
                  <a:lnTo>
                    <a:pt x="12913" y="5283"/>
                  </a:lnTo>
                  <a:lnTo>
                    <a:pt x="13133" y="5210"/>
                  </a:lnTo>
                  <a:lnTo>
                    <a:pt x="13169" y="5356"/>
                  </a:lnTo>
                  <a:lnTo>
                    <a:pt x="13426" y="5870"/>
                  </a:lnTo>
                  <a:lnTo>
                    <a:pt x="13390" y="5870"/>
                  </a:lnTo>
                  <a:lnTo>
                    <a:pt x="13353" y="5797"/>
                  </a:lnTo>
                  <a:lnTo>
                    <a:pt x="13280" y="5760"/>
                  </a:lnTo>
                  <a:lnTo>
                    <a:pt x="13206" y="5723"/>
                  </a:lnTo>
                  <a:lnTo>
                    <a:pt x="13133" y="5760"/>
                  </a:lnTo>
                  <a:lnTo>
                    <a:pt x="12216" y="6237"/>
                  </a:lnTo>
                  <a:lnTo>
                    <a:pt x="11299" y="6677"/>
                  </a:lnTo>
                  <a:lnTo>
                    <a:pt x="10345" y="7081"/>
                  </a:lnTo>
                  <a:lnTo>
                    <a:pt x="9428" y="7484"/>
                  </a:lnTo>
                  <a:lnTo>
                    <a:pt x="8474" y="7851"/>
                  </a:lnTo>
                  <a:lnTo>
                    <a:pt x="7520" y="8181"/>
                  </a:lnTo>
                  <a:lnTo>
                    <a:pt x="6640" y="8474"/>
                  </a:lnTo>
                  <a:lnTo>
                    <a:pt x="6163" y="8658"/>
                  </a:lnTo>
                  <a:lnTo>
                    <a:pt x="5980" y="8768"/>
                  </a:lnTo>
                  <a:lnTo>
                    <a:pt x="5760" y="8878"/>
                  </a:lnTo>
                  <a:lnTo>
                    <a:pt x="5760" y="8915"/>
                  </a:lnTo>
                  <a:lnTo>
                    <a:pt x="5760" y="8951"/>
                  </a:lnTo>
                  <a:lnTo>
                    <a:pt x="6273" y="8951"/>
                  </a:lnTo>
                  <a:lnTo>
                    <a:pt x="6713" y="8805"/>
                  </a:lnTo>
                  <a:lnTo>
                    <a:pt x="7631" y="8511"/>
                  </a:lnTo>
                  <a:lnTo>
                    <a:pt x="8621" y="8144"/>
                  </a:lnTo>
                  <a:lnTo>
                    <a:pt x="9611" y="7777"/>
                  </a:lnTo>
                  <a:lnTo>
                    <a:pt x="10528" y="7411"/>
                  </a:lnTo>
                  <a:lnTo>
                    <a:pt x="11409" y="7007"/>
                  </a:lnTo>
                  <a:lnTo>
                    <a:pt x="12289" y="6604"/>
                  </a:lnTo>
                  <a:lnTo>
                    <a:pt x="13133" y="6163"/>
                  </a:lnTo>
                  <a:lnTo>
                    <a:pt x="13206" y="6200"/>
                  </a:lnTo>
                  <a:lnTo>
                    <a:pt x="13316" y="6200"/>
                  </a:lnTo>
                  <a:lnTo>
                    <a:pt x="13390" y="6163"/>
                  </a:lnTo>
                  <a:lnTo>
                    <a:pt x="13463" y="6090"/>
                  </a:lnTo>
                  <a:lnTo>
                    <a:pt x="13500" y="6053"/>
                  </a:lnTo>
                  <a:lnTo>
                    <a:pt x="13866" y="6714"/>
                  </a:lnTo>
                  <a:lnTo>
                    <a:pt x="13646" y="6787"/>
                  </a:lnTo>
                  <a:lnTo>
                    <a:pt x="13463" y="6860"/>
                  </a:lnTo>
                  <a:lnTo>
                    <a:pt x="12913" y="7081"/>
                  </a:lnTo>
                  <a:lnTo>
                    <a:pt x="12399" y="7337"/>
                  </a:lnTo>
                  <a:lnTo>
                    <a:pt x="11225" y="7961"/>
                  </a:lnTo>
                  <a:lnTo>
                    <a:pt x="10675" y="8254"/>
                  </a:lnTo>
                  <a:lnTo>
                    <a:pt x="10052" y="8548"/>
                  </a:lnTo>
                  <a:lnTo>
                    <a:pt x="9428" y="8768"/>
                  </a:lnTo>
                  <a:lnTo>
                    <a:pt x="8804" y="8951"/>
                  </a:lnTo>
                  <a:lnTo>
                    <a:pt x="7520" y="9318"/>
                  </a:lnTo>
                  <a:lnTo>
                    <a:pt x="6200" y="9722"/>
                  </a:lnTo>
                  <a:lnTo>
                    <a:pt x="5796" y="9868"/>
                  </a:lnTo>
                  <a:lnTo>
                    <a:pt x="5650" y="10015"/>
                  </a:lnTo>
                  <a:lnTo>
                    <a:pt x="5576" y="10052"/>
                  </a:lnTo>
                  <a:lnTo>
                    <a:pt x="5576" y="10015"/>
                  </a:lnTo>
                  <a:lnTo>
                    <a:pt x="5540" y="9978"/>
                  </a:lnTo>
                  <a:lnTo>
                    <a:pt x="5540" y="10015"/>
                  </a:lnTo>
                  <a:lnTo>
                    <a:pt x="5503" y="10088"/>
                  </a:lnTo>
                  <a:lnTo>
                    <a:pt x="5503" y="10198"/>
                  </a:lnTo>
                  <a:lnTo>
                    <a:pt x="5540" y="10235"/>
                  </a:lnTo>
                  <a:lnTo>
                    <a:pt x="5576" y="10235"/>
                  </a:lnTo>
                  <a:lnTo>
                    <a:pt x="5796" y="10125"/>
                  </a:lnTo>
                  <a:lnTo>
                    <a:pt x="6017" y="10052"/>
                  </a:lnTo>
                  <a:lnTo>
                    <a:pt x="6530" y="9942"/>
                  </a:lnTo>
                  <a:lnTo>
                    <a:pt x="7704" y="9575"/>
                  </a:lnTo>
                  <a:lnTo>
                    <a:pt x="8878" y="9281"/>
                  </a:lnTo>
                  <a:lnTo>
                    <a:pt x="9465" y="9098"/>
                  </a:lnTo>
                  <a:lnTo>
                    <a:pt x="10015" y="8878"/>
                  </a:lnTo>
                  <a:lnTo>
                    <a:pt x="10528" y="8695"/>
                  </a:lnTo>
                  <a:lnTo>
                    <a:pt x="11005" y="8438"/>
                  </a:lnTo>
                  <a:lnTo>
                    <a:pt x="11959" y="7924"/>
                  </a:lnTo>
                  <a:lnTo>
                    <a:pt x="12473" y="7667"/>
                  </a:lnTo>
                  <a:lnTo>
                    <a:pt x="12986" y="7411"/>
                  </a:lnTo>
                  <a:lnTo>
                    <a:pt x="13573" y="7191"/>
                  </a:lnTo>
                  <a:lnTo>
                    <a:pt x="13756" y="7117"/>
                  </a:lnTo>
                  <a:lnTo>
                    <a:pt x="14013" y="7044"/>
                  </a:lnTo>
                  <a:lnTo>
                    <a:pt x="14050" y="7081"/>
                  </a:lnTo>
                  <a:lnTo>
                    <a:pt x="14160" y="7081"/>
                  </a:lnTo>
                  <a:lnTo>
                    <a:pt x="14197" y="7191"/>
                  </a:lnTo>
                  <a:lnTo>
                    <a:pt x="13830" y="7374"/>
                  </a:lnTo>
                  <a:lnTo>
                    <a:pt x="13500" y="7594"/>
                  </a:lnTo>
                  <a:lnTo>
                    <a:pt x="12436" y="8218"/>
                  </a:lnTo>
                  <a:lnTo>
                    <a:pt x="11335" y="8768"/>
                  </a:lnTo>
                  <a:lnTo>
                    <a:pt x="10198" y="9245"/>
                  </a:lnTo>
                  <a:lnTo>
                    <a:pt x="9061" y="9685"/>
                  </a:lnTo>
                  <a:lnTo>
                    <a:pt x="7887" y="10088"/>
                  </a:lnTo>
                  <a:lnTo>
                    <a:pt x="6750" y="10455"/>
                  </a:lnTo>
                  <a:lnTo>
                    <a:pt x="6200" y="10639"/>
                  </a:lnTo>
                  <a:lnTo>
                    <a:pt x="5906" y="10749"/>
                  </a:lnTo>
                  <a:lnTo>
                    <a:pt x="5650" y="10895"/>
                  </a:lnTo>
                  <a:lnTo>
                    <a:pt x="5613" y="10932"/>
                  </a:lnTo>
                  <a:lnTo>
                    <a:pt x="5613" y="10969"/>
                  </a:lnTo>
                  <a:lnTo>
                    <a:pt x="5613" y="11005"/>
                  </a:lnTo>
                  <a:lnTo>
                    <a:pt x="5686" y="11042"/>
                  </a:lnTo>
                  <a:lnTo>
                    <a:pt x="5943" y="11005"/>
                  </a:lnTo>
                  <a:lnTo>
                    <a:pt x="6200" y="10969"/>
                  </a:lnTo>
                  <a:lnTo>
                    <a:pt x="6713" y="10822"/>
                  </a:lnTo>
                  <a:lnTo>
                    <a:pt x="7337" y="10602"/>
                  </a:lnTo>
                  <a:lnTo>
                    <a:pt x="7961" y="10419"/>
                  </a:lnTo>
                  <a:lnTo>
                    <a:pt x="9208" y="10015"/>
                  </a:lnTo>
                  <a:lnTo>
                    <a:pt x="10418" y="9538"/>
                  </a:lnTo>
                  <a:lnTo>
                    <a:pt x="11445" y="9061"/>
                  </a:lnTo>
                  <a:lnTo>
                    <a:pt x="12473" y="8584"/>
                  </a:lnTo>
                  <a:lnTo>
                    <a:pt x="13573" y="7961"/>
                  </a:lnTo>
                  <a:lnTo>
                    <a:pt x="14013" y="7741"/>
                  </a:lnTo>
                  <a:lnTo>
                    <a:pt x="14233" y="7594"/>
                  </a:lnTo>
                  <a:lnTo>
                    <a:pt x="14417" y="7447"/>
                  </a:lnTo>
                  <a:lnTo>
                    <a:pt x="14527" y="7594"/>
                  </a:lnTo>
                  <a:lnTo>
                    <a:pt x="14527" y="7631"/>
                  </a:lnTo>
                  <a:lnTo>
                    <a:pt x="14417" y="7961"/>
                  </a:lnTo>
                  <a:lnTo>
                    <a:pt x="14417" y="8328"/>
                  </a:lnTo>
                  <a:lnTo>
                    <a:pt x="14343" y="8254"/>
                  </a:lnTo>
                  <a:lnTo>
                    <a:pt x="14233" y="8254"/>
                  </a:lnTo>
                  <a:lnTo>
                    <a:pt x="13830" y="8438"/>
                  </a:lnTo>
                  <a:lnTo>
                    <a:pt x="13426" y="8658"/>
                  </a:lnTo>
                  <a:lnTo>
                    <a:pt x="12693" y="9135"/>
                  </a:lnTo>
                  <a:lnTo>
                    <a:pt x="12252" y="9428"/>
                  </a:lnTo>
                  <a:lnTo>
                    <a:pt x="11776" y="9685"/>
                  </a:lnTo>
                  <a:lnTo>
                    <a:pt x="11299" y="9942"/>
                  </a:lnTo>
                  <a:lnTo>
                    <a:pt x="10822" y="10125"/>
                  </a:lnTo>
                  <a:lnTo>
                    <a:pt x="8658" y="10822"/>
                  </a:lnTo>
                  <a:lnTo>
                    <a:pt x="7741" y="11115"/>
                  </a:lnTo>
                  <a:lnTo>
                    <a:pt x="7300" y="11262"/>
                  </a:lnTo>
                  <a:lnTo>
                    <a:pt x="6860" y="11446"/>
                  </a:lnTo>
                  <a:lnTo>
                    <a:pt x="5283" y="11409"/>
                  </a:lnTo>
                  <a:lnTo>
                    <a:pt x="5246" y="11189"/>
                  </a:lnTo>
                  <a:lnTo>
                    <a:pt x="5173" y="11115"/>
                  </a:lnTo>
                  <a:lnTo>
                    <a:pt x="5026" y="11115"/>
                  </a:lnTo>
                  <a:lnTo>
                    <a:pt x="4989" y="11189"/>
                  </a:lnTo>
                  <a:lnTo>
                    <a:pt x="4953" y="11409"/>
                  </a:lnTo>
                  <a:lnTo>
                    <a:pt x="4182" y="11336"/>
                  </a:lnTo>
                  <a:lnTo>
                    <a:pt x="3816" y="11336"/>
                  </a:lnTo>
                  <a:lnTo>
                    <a:pt x="3412" y="11372"/>
                  </a:lnTo>
                  <a:lnTo>
                    <a:pt x="3119" y="11409"/>
                  </a:lnTo>
                  <a:lnTo>
                    <a:pt x="2862" y="11556"/>
                  </a:lnTo>
                  <a:lnTo>
                    <a:pt x="2825" y="11005"/>
                  </a:lnTo>
                  <a:lnTo>
                    <a:pt x="2715" y="9428"/>
                  </a:lnTo>
                  <a:lnTo>
                    <a:pt x="2715" y="9171"/>
                  </a:lnTo>
                  <a:lnTo>
                    <a:pt x="2972" y="9171"/>
                  </a:lnTo>
                  <a:lnTo>
                    <a:pt x="3265" y="9135"/>
                  </a:lnTo>
                  <a:lnTo>
                    <a:pt x="3522" y="9061"/>
                  </a:lnTo>
                  <a:lnTo>
                    <a:pt x="3779" y="8988"/>
                  </a:lnTo>
                  <a:lnTo>
                    <a:pt x="4036" y="8841"/>
                  </a:lnTo>
                  <a:lnTo>
                    <a:pt x="4293" y="8695"/>
                  </a:lnTo>
                  <a:lnTo>
                    <a:pt x="4733" y="8401"/>
                  </a:lnTo>
                  <a:lnTo>
                    <a:pt x="5063" y="8108"/>
                  </a:lnTo>
                  <a:lnTo>
                    <a:pt x="5356" y="7777"/>
                  </a:lnTo>
                  <a:lnTo>
                    <a:pt x="5613" y="7447"/>
                  </a:lnTo>
                  <a:lnTo>
                    <a:pt x="5870" y="7117"/>
                  </a:lnTo>
                  <a:lnTo>
                    <a:pt x="6273" y="7007"/>
                  </a:lnTo>
                  <a:lnTo>
                    <a:pt x="6640" y="6824"/>
                  </a:lnTo>
                  <a:lnTo>
                    <a:pt x="7410" y="6420"/>
                  </a:lnTo>
                  <a:lnTo>
                    <a:pt x="8401" y="5980"/>
                  </a:lnTo>
                  <a:lnTo>
                    <a:pt x="9355" y="5577"/>
                  </a:lnTo>
                  <a:lnTo>
                    <a:pt x="10308" y="5246"/>
                  </a:lnTo>
                  <a:lnTo>
                    <a:pt x="11262" y="4880"/>
                  </a:lnTo>
                  <a:lnTo>
                    <a:pt x="12032" y="4623"/>
                  </a:lnTo>
                  <a:lnTo>
                    <a:pt x="12436" y="4403"/>
                  </a:lnTo>
                  <a:lnTo>
                    <a:pt x="12619" y="4219"/>
                  </a:lnTo>
                  <a:lnTo>
                    <a:pt x="12729" y="4183"/>
                  </a:lnTo>
                  <a:close/>
                  <a:moveTo>
                    <a:pt x="2385" y="1"/>
                  </a:moveTo>
                  <a:lnTo>
                    <a:pt x="2238" y="38"/>
                  </a:lnTo>
                  <a:lnTo>
                    <a:pt x="2202" y="74"/>
                  </a:lnTo>
                  <a:lnTo>
                    <a:pt x="2165" y="111"/>
                  </a:lnTo>
                  <a:lnTo>
                    <a:pt x="2055" y="368"/>
                  </a:lnTo>
                  <a:lnTo>
                    <a:pt x="1982" y="515"/>
                  </a:lnTo>
                  <a:lnTo>
                    <a:pt x="1578" y="1432"/>
                  </a:lnTo>
                  <a:lnTo>
                    <a:pt x="1541" y="1542"/>
                  </a:lnTo>
                  <a:lnTo>
                    <a:pt x="1578" y="1615"/>
                  </a:lnTo>
                  <a:lnTo>
                    <a:pt x="1615" y="1688"/>
                  </a:lnTo>
                  <a:lnTo>
                    <a:pt x="1688" y="1762"/>
                  </a:lnTo>
                  <a:lnTo>
                    <a:pt x="1761" y="1798"/>
                  </a:lnTo>
                  <a:lnTo>
                    <a:pt x="1835" y="1798"/>
                  </a:lnTo>
                  <a:lnTo>
                    <a:pt x="1908" y="1762"/>
                  </a:lnTo>
                  <a:lnTo>
                    <a:pt x="1982" y="1652"/>
                  </a:lnTo>
                  <a:lnTo>
                    <a:pt x="2128" y="1358"/>
                  </a:lnTo>
                  <a:lnTo>
                    <a:pt x="2092" y="2165"/>
                  </a:lnTo>
                  <a:lnTo>
                    <a:pt x="2092" y="2972"/>
                  </a:lnTo>
                  <a:lnTo>
                    <a:pt x="2055" y="4073"/>
                  </a:lnTo>
                  <a:lnTo>
                    <a:pt x="1982" y="4109"/>
                  </a:lnTo>
                  <a:lnTo>
                    <a:pt x="1835" y="4073"/>
                  </a:lnTo>
                  <a:lnTo>
                    <a:pt x="1725" y="3999"/>
                  </a:lnTo>
                  <a:lnTo>
                    <a:pt x="1615" y="3999"/>
                  </a:lnTo>
                  <a:lnTo>
                    <a:pt x="1541" y="4036"/>
                  </a:lnTo>
                  <a:lnTo>
                    <a:pt x="1505" y="4109"/>
                  </a:lnTo>
                  <a:lnTo>
                    <a:pt x="1541" y="4219"/>
                  </a:lnTo>
                  <a:lnTo>
                    <a:pt x="1651" y="4293"/>
                  </a:lnTo>
                  <a:lnTo>
                    <a:pt x="1761" y="4366"/>
                  </a:lnTo>
                  <a:lnTo>
                    <a:pt x="1908" y="4403"/>
                  </a:lnTo>
                  <a:lnTo>
                    <a:pt x="2055" y="4439"/>
                  </a:lnTo>
                  <a:lnTo>
                    <a:pt x="2055" y="5540"/>
                  </a:lnTo>
                  <a:lnTo>
                    <a:pt x="1908" y="5577"/>
                  </a:lnTo>
                  <a:lnTo>
                    <a:pt x="1651" y="5613"/>
                  </a:lnTo>
                  <a:lnTo>
                    <a:pt x="1615" y="5687"/>
                  </a:lnTo>
                  <a:lnTo>
                    <a:pt x="1541" y="5723"/>
                  </a:lnTo>
                  <a:lnTo>
                    <a:pt x="1541" y="5760"/>
                  </a:lnTo>
                  <a:lnTo>
                    <a:pt x="1505" y="5797"/>
                  </a:lnTo>
                  <a:lnTo>
                    <a:pt x="1541" y="5833"/>
                  </a:lnTo>
                  <a:lnTo>
                    <a:pt x="1578" y="5833"/>
                  </a:lnTo>
                  <a:lnTo>
                    <a:pt x="1651" y="5907"/>
                  </a:lnTo>
                  <a:lnTo>
                    <a:pt x="2055" y="5907"/>
                  </a:lnTo>
                  <a:lnTo>
                    <a:pt x="2092" y="6200"/>
                  </a:lnTo>
                  <a:lnTo>
                    <a:pt x="2092" y="7154"/>
                  </a:lnTo>
                  <a:lnTo>
                    <a:pt x="1835" y="7227"/>
                  </a:lnTo>
                  <a:lnTo>
                    <a:pt x="1541" y="7374"/>
                  </a:lnTo>
                  <a:lnTo>
                    <a:pt x="1505" y="7411"/>
                  </a:lnTo>
                  <a:lnTo>
                    <a:pt x="1505" y="7447"/>
                  </a:lnTo>
                  <a:lnTo>
                    <a:pt x="1541" y="7484"/>
                  </a:lnTo>
                  <a:lnTo>
                    <a:pt x="1578" y="7521"/>
                  </a:lnTo>
                  <a:lnTo>
                    <a:pt x="2092" y="7521"/>
                  </a:lnTo>
                  <a:lnTo>
                    <a:pt x="2165" y="8951"/>
                  </a:lnTo>
                  <a:lnTo>
                    <a:pt x="2165" y="8988"/>
                  </a:lnTo>
                  <a:lnTo>
                    <a:pt x="1982" y="8951"/>
                  </a:lnTo>
                  <a:lnTo>
                    <a:pt x="1578" y="8951"/>
                  </a:lnTo>
                  <a:lnTo>
                    <a:pt x="1505" y="8988"/>
                  </a:lnTo>
                  <a:lnTo>
                    <a:pt x="1468" y="9061"/>
                  </a:lnTo>
                  <a:lnTo>
                    <a:pt x="1468" y="9135"/>
                  </a:lnTo>
                  <a:lnTo>
                    <a:pt x="1541" y="9208"/>
                  </a:lnTo>
                  <a:lnTo>
                    <a:pt x="1688" y="9245"/>
                  </a:lnTo>
                  <a:lnTo>
                    <a:pt x="1835" y="9318"/>
                  </a:lnTo>
                  <a:lnTo>
                    <a:pt x="2202" y="9391"/>
                  </a:lnTo>
                  <a:lnTo>
                    <a:pt x="2238" y="10419"/>
                  </a:lnTo>
                  <a:lnTo>
                    <a:pt x="2018" y="10419"/>
                  </a:lnTo>
                  <a:lnTo>
                    <a:pt x="1798" y="10455"/>
                  </a:lnTo>
                  <a:lnTo>
                    <a:pt x="1725" y="10529"/>
                  </a:lnTo>
                  <a:lnTo>
                    <a:pt x="1651" y="10602"/>
                  </a:lnTo>
                  <a:lnTo>
                    <a:pt x="1578" y="10675"/>
                  </a:lnTo>
                  <a:lnTo>
                    <a:pt x="1615" y="10749"/>
                  </a:lnTo>
                  <a:lnTo>
                    <a:pt x="1688" y="10822"/>
                  </a:lnTo>
                  <a:lnTo>
                    <a:pt x="2128" y="10822"/>
                  </a:lnTo>
                  <a:lnTo>
                    <a:pt x="2275" y="10859"/>
                  </a:lnTo>
                  <a:lnTo>
                    <a:pt x="2275" y="10895"/>
                  </a:lnTo>
                  <a:lnTo>
                    <a:pt x="2312" y="11702"/>
                  </a:lnTo>
                  <a:lnTo>
                    <a:pt x="2348" y="11959"/>
                  </a:lnTo>
                  <a:lnTo>
                    <a:pt x="2385" y="12106"/>
                  </a:lnTo>
                  <a:lnTo>
                    <a:pt x="2495" y="12216"/>
                  </a:lnTo>
                  <a:lnTo>
                    <a:pt x="2568" y="12253"/>
                  </a:lnTo>
                  <a:lnTo>
                    <a:pt x="2679" y="12253"/>
                  </a:lnTo>
                  <a:lnTo>
                    <a:pt x="2752" y="12216"/>
                  </a:lnTo>
                  <a:lnTo>
                    <a:pt x="2789" y="12143"/>
                  </a:lnTo>
                  <a:lnTo>
                    <a:pt x="2825" y="12106"/>
                  </a:lnTo>
                  <a:lnTo>
                    <a:pt x="3009" y="11959"/>
                  </a:lnTo>
                  <a:lnTo>
                    <a:pt x="3265" y="11886"/>
                  </a:lnTo>
                  <a:lnTo>
                    <a:pt x="3486" y="11849"/>
                  </a:lnTo>
                  <a:lnTo>
                    <a:pt x="3742" y="11849"/>
                  </a:lnTo>
                  <a:lnTo>
                    <a:pt x="3742" y="12033"/>
                  </a:lnTo>
                  <a:lnTo>
                    <a:pt x="3742" y="12216"/>
                  </a:lnTo>
                  <a:lnTo>
                    <a:pt x="3816" y="12363"/>
                  </a:lnTo>
                  <a:lnTo>
                    <a:pt x="3889" y="12509"/>
                  </a:lnTo>
                  <a:lnTo>
                    <a:pt x="3962" y="12583"/>
                  </a:lnTo>
                  <a:lnTo>
                    <a:pt x="4036" y="12546"/>
                  </a:lnTo>
                  <a:lnTo>
                    <a:pt x="4109" y="12509"/>
                  </a:lnTo>
                  <a:lnTo>
                    <a:pt x="4146" y="12436"/>
                  </a:lnTo>
                  <a:lnTo>
                    <a:pt x="4072" y="12216"/>
                  </a:lnTo>
                  <a:lnTo>
                    <a:pt x="4036" y="12069"/>
                  </a:lnTo>
                  <a:lnTo>
                    <a:pt x="4036" y="11886"/>
                  </a:lnTo>
                  <a:lnTo>
                    <a:pt x="5063" y="11922"/>
                  </a:lnTo>
                  <a:lnTo>
                    <a:pt x="5063" y="12143"/>
                  </a:lnTo>
                  <a:lnTo>
                    <a:pt x="5100" y="12619"/>
                  </a:lnTo>
                  <a:lnTo>
                    <a:pt x="5136" y="12693"/>
                  </a:lnTo>
                  <a:lnTo>
                    <a:pt x="5173" y="12766"/>
                  </a:lnTo>
                  <a:lnTo>
                    <a:pt x="5320" y="12766"/>
                  </a:lnTo>
                  <a:lnTo>
                    <a:pt x="5466" y="12729"/>
                  </a:lnTo>
                  <a:lnTo>
                    <a:pt x="5503" y="12619"/>
                  </a:lnTo>
                  <a:lnTo>
                    <a:pt x="5540" y="12473"/>
                  </a:lnTo>
                  <a:lnTo>
                    <a:pt x="5466" y="12363"/>
                  </a:lnTo>
                  <a:lnTo>
                    <a:pt x="5393" y="12326"/>
                  </a:lnTo>
                  <a:lnTo>
                    <a:pt x="5356" y="12106"/>
                  </a:lnTo>
                  <a:lnTo>
                    <a:pt x="5283" y="11922"/>
                  </a:lnTo>
                  <a:lnTo>
                    <a:pt x="5906" y="11959"/>
                  </a:lnTo>
                  <a:lnTo>
                    <a:pt x="6493" y="11959"/>
                  </a:lnTo>
                  <a:lnTo>
                    <a:pt x="6493" y="11996"/>
                  </a:lnTo>
                  <a:lnTo>
                    <a:pt x="6457" y="12179"/>
                  </a:lnTo>
                  <a:lnTo>
                    <a:pt x="6420" y="12399"/>
                  </a:lnTo>
                  <a:lnTo>
                    <a:pt x="6457" y="12583"/>
                  </a:lnTo>
                  <a:lnTo>
                    <a:pt x="6567" y="12766"/>
                  </a:lnTo>
                  <a:lnTo>
                    <a:pt x="6603" y="12840"/>
                  </a:lnTo>
                  <a:lnTo>
                    <a:pt x="6677" y="12876"/>
                  </a:lnTo>
                  <a:lnTo>
                    <a:pt x="6750" y="12876"/>
                  </a:lnTo>
                  <a:lnTo>
                    <a:pt x="6824" y="12840"/>
                  </a:lnTo>
                  <a:lnTo>
                    <a:pt x="6897" y="12766"/>
                  </a:lnTo>
                  <a:lnTo>
                    <a:pt x="6897" y="12729"/>
                  </a:lnTo>
                  <a:lnTo>
                    <a:pt x="6897" y="12656"/>
                  </a:lnTo>
                  <a:lnTo>
                    <a:pt x="6824" y="12619"/>
                  </a:lnTo>
                  <a:lnTo>
                    <a:pt x="6787" y="12583"/>
                  </a:lnTo>
                  <a:lnTo>
                    <a:pt x="6713" y="12399"/>
                  </a:lnTo>
                  <a:lnTo>
                    <a:pt x="6677" y="12216"/>
                  </a:lnTo>
                  <a:lnTo>
                    <a:pt x="6640" y="11996"/>
                  </a:lnTo>
                  <a:lnTo>
                    <a:pt x="6640" y="11959"/>
                  </a:lnTo>
                  <a:lnTo>
                    <a:pt x="7924" y="11996"/>
                  </a:lnTo>
                  <a:lnTo>
                    <a:pt x="7851" y="12033"/>
                  </a:lnTo>
                  <a:lnTo>
                    <a:pt x="7814" y="12106"/>
                  </a:lnTo>
                  <a:lnTo>
                    <a:pt x="7777" y="12253"/>
                  </a:lnTo>
                  <a:lnTo>
                    <a:pt x="7777" y="12399"/>
                  </a:lnTo>
                  <a:lnTo>
                    <a:pt x="7777" y="12509"/>
                  </a:lnTo>
                  <a:lnTo>
                    <a:pt x="7814" y="12619"/>
                  </a:lnTo>
                  <a:lnTo>
                    <a:pt x="7887" y="12729"/>
                  </a:lnTo>
                  <a:lnTo>
                    <a:pt x="7961" y="12766"/>
                  </a:lnTo>
                  <a:lnTo>
                    <a:pt x="8034" y="12729"/>
                  </a:lnTo>
                  <a:lnTo>
                    <a:pt x="8107" y="12693"/>
                  </a:lnTo>
                  <a:lnTo>
                    <a:pt x="8144" y="12619"/>
                  </a:lnTo>
                  <a:lnTo>
                    <a:pt x="8107" y="12473"/>
                  </a:lnTo>
                  <a:lnTo>
                    <a:pt x="8071" y="12289"/>
                  </a:lnTo>
                  <a:lnTo>
                    <a:pt x="8071" y="12179"/>
                  </a:lnTo>
                  <a:lnTo>
                    <a:pt x="8034" y="12106"/>
                  </a:lnTo>
                  <a:lnTo>
                    <a:pt x="8034" y="12033"/>
                  </a:lnTo>
                  <a:lnTo>
                    <a:pt x="8034" y="11996"/>
                  </a:lnTo>
                  <a:lnTo>
                    <a:pt x="9391" y="11996"/>
                  </a:lnTo>
                  <a:lnTo>
                    <a:pt x="9318" y="12216"/>
                  </a:lnTo>
                  <a:lnTo>
                    <a:pt x="9318" y="12473"/>
                  </a:lnTo>
                  <a:lnTo>
                    <a:pt x="9355" y="12546"/>
                  </a:lnTo>
                  <a:lnTo>
                    <a:pt x="9428" y="12583"/>
                  </a:lnTo>
                  <a:lnTo>
                    <a:pt x="9611" y="12583"/>
                  </a:lnTo>
                  <a:lnTo>
                    <a:pt x="9685" y="12546"/>
                  </a:lnTo>
                  <a:lnTo>
                    <a:pt x="9721" y="12473"/>
                  </a:lnTo>
                  <a:lnTo>
                    <a:pt x="9721" y="12436"/>
                  </a:lnTo>
                  <a:lnTo>
                    <a:pt x="9721" y="12363"/>
                  </a:lnTo>
                  <a:lnTo>
                    <a:pt x="9611" y="12326"/>
                  </a:lnTo>
                  <a:lnTo>
                    <a:pt x="9611" y="11996"/>
                  </a:lnTo>
                  <a:lnTo>
                    <a:pt x="10638" y="11996"/>
                  </a:lnTo>
                  <a:lnTo>
                    <a:pt x="10675" y="12253"/>
                  </a:lnTo>
                  <a:lnTo>
                    <a:pt x="10748" y="12509"/>
                  </a:lnTo>
                  <a:lnTo>
                    <a:pt x="10822" y="12583"/>
                  </a:lnTo>
                  <a:lnTo>
                    <a:pt x="10969" y="12583"/>
                  </a:lnTo>
                  <a:lnTo>
                    <a:pt x="11005" y="12509"/>
                  </a:lnTo>
                  <a:lnTo>
                    <a:pt x="11042" y="12399"/>
                  </a:lnTo>
                  <a:lnTo>
                    <a:pt x="10969" y="12179"/>
                  </a:lnTo>
                  <a:lnTo>
                    <a:pt x="10895" y="11996"/>
                  </a:lnTo>
                  <a:lnTo>
                    <a:pt x="12106" y="11996"/>
                  </a:lnTo>
                  <a:lnTo>
                    <a:pt x="12069" y="12069"/>
                  </a:lnTo>
                  <a:lnTo>
                    <a:pt x="12032" y="12143"/>
                  </a:lnTo>
                  <a:lnTo>
                    <a:pt x="11996" y="12363"/>
                  </a:lnTo>
                  <a:lnTo>
                    <a:pt x="12032" y="12473"/>
                  </a:lnTo>
                  <a:lnTo>
                    <a:pt x="12069" y="12619"/>
                  </a:lnTo>
                  <a:lnTo>
                    <a:pt x="12142" y="12729"/>
                  </a:lnTo>
                  <a:lnTo>
                    <a:pt x="12216" y="12803"/>
                  </a:lnTo>
                  <a:lnTo>
                    <a:pt x="12289" y="12840"/>
                  </a:lnTo>
                  <a:lnTo>
                    <a:pt x="12362" y="12803"/>
                  </a:lnTo>
                  <a:lnTo>
                    <a:pt x="12399" y="12766"/>
                  </a:lnTo>
                  <a:lnTo>
                    <a:pt x="12399" y="12693"/>
                  </a:lnTo>
                  <a:lnTo>
                    <a:pt x="12362" y="12546"/>
                  </a:lnTo>
                  <a:lnTo>
                    <a:pt x="12289" y="12363"/>
                  </a:lnTo>
                  <a:lnTo>
                    <a:pt x="12252" y="12179"/>
                  </a:lnTo>
                  <a:lnTo>
                    <a:pt x="12252" y="11959"/>
                  </a:lnTo>
                  <a:lnTo>
                    <a:pt x="13353" y="11959"/>
                  </a:lnTo>
                  <a:lnTo>
                    <a:pt x="13280" y="12106"/>
                  </a:lnTo>
                  <a:lnTo>
                    <a:pt x="13243" y="12253"/>
                  </a:lnTo>
                  <a:lnTo>
                    <a:pt x="13243" y="12436"/>
                  </a:lnTo>
                  <a:lnTo>
                    <a:pt x="13316" y="12583"/>
                  </a:lnTo>
                  <a:lnTo>
                    <a:pt x="13353" y="12619"/>
                  </a:lnTo>
                  <a:lnTo>
                    <a:pt x="13426" y="12656"/>
                  </a:lnTo>
                  <a:lnTo>
                    <a:pt x="13500" y="12656"/>
                  </a:lnTo>
                  <a:lnTo>
                    <a:pt x="13573" y="12583"/>
                  </a:lnTo>
                  <a:lnTo>
                    <a:pt x="13610" y="12436"/>
                  </a:lnTo>
                  <a:lnTo>
                    <a:pt x="13536" y="12216"/>
                  </a:lnTo>
                  <a:lnTo>
                    <a:pt x="13536" y="12069"/>
                  </a:lnTo>
                  <a:lnTo>
                    <a:pt x="13573" y="11922"/>
                  </a:lnTo>
                  <a:lnTo>
                    <a:pt x="14563" y="11886"/>
                  </a:lnTo>
                  <a:lnTo>
                    <a:pt x="14563" y="11886"/>
                  </a:lnTo>
                  <a:lnTo>
                    <a:pt x="14527" y="12363"/>
                  </a:lnTo>
                  <a:lnTo>
                    <a:pt x="14563" y="12436"/>
                  </a:lnTo>
                  <a:lnTo>
                    <a:pt x="14637" y="12509"/>
                  </a:lnTo>
                  <a:lnTo>
                    <a:pt x="14747" y="12509"/>
                  </a:lnTo>
                  <a:lnTo>
                    <a:pt x="14820" y="12473"/>
                  </a:lnTo>
                  <a:lnTo>
                    <a:pt x="14893" y="12399"/>
                  </a:lnTo>
                  <a:lnTo>
                    <a:pt x="14967" y="12289"/>
                  </a:lnTo>
                  <a:lnTo>
                    <a:pt x="14967" y="12179"/>
                  </a:lnTo>
                  <a:lnTo>
                    <a:pt x="14967" y="12069"/>
                  </a:lnTo>
                  <a:lnTo>
                    <a:pt x="14930" y="11996"/>
                  </a:lnTo>
                  <a:lnTo>
                    <a:pt x="14857" y="11959"/>
                  </a:lnTo>
                  <a:lnTo>
                    <a:pt x="14857" y="11886"/>
                  </a:lnTo>
                  <a:lnTo>
                    <a:pt x="16618" y="11776"/>
                  </a:lnTo>
                  <a:lnTo>
                    <a:pt x="16654" y="11812"/>
                  </a:lnTo>
                  <a:lnTo>
                    <a:pt x="16544" y="11996"/>
                  </a:lnTo>
                  <a:lnTo>
                    <a:pt x="16361" y="12179"/>
                  </a:lnTo>
                  <a:lnTo>
                    <a:pt x="16287" y="12289"/>
                  </a:lnTo>
                  <a:lnTo>
                    <a:pt x="16251" y="12363"/>
                  </a:lnTo>
                  <a:lnTo>
                    <a:pt x="16287" y="12436"/>
                  </a:lnTo>
                  <a:lnTo>
                    <a:pt x="16324" y="12509"/>
                  </a:lnTo>
                  <a:lnTo>
                    <a:pt x="16397" y="12546"/>
                  </a:lnTo>
                  <a:lnTo>
                    <a:pt x="16471" y="12583"/>
                  </a:lnTo>
                  <a:lnTo>
                    <a:pt x="16544" y="12583"/>
                  </a:lnTo>
                  <a:lnTo>
                    <a:pt x="16581" y="12546"/>
                  </a:lnTo>
                  <a:lnTo>
                    <a:pt x="16728" y="12473"/>
                  </a:lnTo>
                  <a:lnTo>
                    <a:pt x="16801" y="12363"/>
                  </a:lnTo>
                  <a:lnTo>
                    <a:pt x="16984" y="12106"/>
                  </a:lnTo>
                  <a:lnTo>
                    <a:pt x="17461" y="11482"/>
                  </a:lnTo>
                  <a:lnTo>
                    <a:pt x="17461" y="11409"/>
                  </a:lnTo>
                  <a:lnTo>
                    <a:pt x="17461" y="11336"/>
                  </a:lnTo>
                  <a:lnTo>
                    <a:pt x="17461" y="11262"/>
                  </a:lnTo>
                  <a:lnTo>
                    <a:pt x="17425" y="11189"/>
                  </a:lnTo>
                  <a:lnTo>
                    <a:pt x="17058" y="10895"/>
                  </a:lnTo>
                  <a:lnTo>
                    <a:pt x="16728" y="10639"/>
                  </a:lnTo>
                  <a:lnTo>
                    <a:pt x="16654" y="10602"/>
                  </a:lnTo>
                  <a:lnTo>
                    <a:pt x="16581" y="10602"/>
                  </a:lnTo>
                  <a:lnTo>
                    <a:pt x="16544" y="10639"/>
                  </a:lnTo>
                  <a:lnTo>
                    <a:pt x="16471" y="10675"/>
                  </a:lnTo>
                  <a:lnTo>
                    <a:pt x="16434" y="10785"/>
                  </a:lnTo>
                  <a:lnTo>
                    <a:pt x="16434" y="10859"/>
                  </a:lnTo>
                  <a:lnTo>
                    <a:pt x="16471" y="10932"/>
                  </a:lnTo>
                  <a:lnTo>
                    <a:pt x="16801" y="11226"/>
                  </a:lnTo>
                  <a:lnTo>
                    <a:pt x="13940" y="11372"/>
                  </a:lnTo>
                  <a:lnTo>
                    <a:pt x="14050" y="11336"/>
                  </a:lnTo>
                  <a:lnTo>
                    <a:pt x="14270" y="11189"/>
                  </a:lnTo>
                  <a:lnTo>
                    <a:pt x="14343" y="11115"/>
                  </a:lnTo>
                  <a:lnTo>
                    <a:pt x="14417" y="11005"/>
                  </a:lnTo>
                  <a:lnTo>
                    <a:pt x="14417" y="10932"/>
                  </a:lnTo>
                  <a:lnTo>
                    <a:pt x="14380" y="10895"/>
                  </a:lnTo>
                  <a:lnTo>
                    <a:pt x="14233" y="10895"/>
                  </a:lnTo>
                  <a:lnTo>
                    <a:pt x="14123" y="10932"/>
                  </a:lnTo>
                  <a:lnTo>
                    <a:pt x="13903" y="11079"/>
                  </a:lnTo>
                  <a:lnTo>
                    <a:pt x="13720" y="11226"/>
                  </a:lnTo>
                  <a:lnTo>
                    <a:pt x="13573" y="11409"/>
                  </a:lnTo>
                  <a:lnTo>
                    <a:pt x="12289" y="11446"/>
                  </a:lnTo>
                  <a:lnTo>
                    <a:pt x="12546" y="11336"/>
                  </a:lnTo>
                  <a:lnTo>
                    <a:pt x="12839" y="11226"/>
                  </a:lnTo>
                  <a:lnTo>
                    <a:pt x="13169" y="11079"/>
                  </a:lnTo>
                  <a:lnTo>
                    <a:pt x="13500" y="10895"/>
                  </a:lnTo>
                  <a:lnTo>
                    <a:pt x="13793" y="10675"/>
                  </a:lnTo>
                  <a:lnTo>
                    <a:pt x="14050" y="10419"/>
                  </a:lnTo>
                  <a:lnTo>
                    <a:pt x="14087" y="10308"/>
                  </a:lnTo>
                  <a:lnTo>
                    <a:pt x="14050" y="10235"/>
                  </a:lnTo>
                  <a:lnTo>
                    <a:pt x="13976" y="10198"/>
                  </a:lnTo>
                  <a:lnTo>
                    <a:pt x="13903" y="10235"/>
                  </a:lnTo>
                  <a:lnTo>
                    <a:pt x="13646" y="10382"/>
                  </a:lnTo>
                  <a:lnTo>
                    <a:pt x="13390" y="10565"/>
                  </a:lnTo>
                  <a:lnTo>
                    <a:pt x="13133" y="10749"/>
                  </a:lnTo>
                  <a:lnTo>
                    <a:pt x="12876" y="10895"/>
                  </a:lnTo>
                  <a:lnTo>
                    <a:pt x="12583" y="11042"/>
                  </a:lnTo>
                  <a:lnTo>
                    <a:pt x="12289" y="11152"/>
                  </a:lnTo>
                  <a:lnTo>
                    <a:pt x="11996" y="11299"/>
                  </a:lnTo>
                  <a:lnTo>
                    <a:pt x="11702" y="11446"/>
                  </a:lnTo>
                  <a:lnTo>
                    <a:pt x="10162" y="11482"/>
                  </a:lnTo>
                  <a:lnTo>
                    <a:pt x="10602" y="11299"/>
                  </a:lnTo>
                  <a:lnTo>
                    <a:pt x="12216" y="10639"/>
                  </a:lnTo>
                  <a:lnTo>
                    <a:pt x="12766" y="10455"/>
                  </a:lnTo>
                  <a:lnTo>
                    <a:pt x="13316" y="10162"/>
                  </a:lnTo>
                  <a:lnTo>
                    <a:pt x="13573" y="10015"/>
                  </a:lnTo>
                  <a:lnTo>
                    <a:pt x="13793" y="9832"/>
                  </a:lnTo>
                  <a:lnTo>
                    <a:pt x="13976" y="9612"/>
                  </a:lnTo>
                  <a:lnTo>
                    <a:pt x="14087" y="9355"/>
                  </a:lnTo>
                  <a:lnTo>
                    <a:pt x="14087" y="9245"/>
                  </a:lnTo>
                  <a:lnTo>
                    <a:pt x="14050" y="9208"/>
                  </a:lnTo>
                  <a:lnTo>
                    <a:pt x="13940" y="9171"/>
                  </a:lnTo>
                  <a:lnTo>
                    <a:pt x="13866" y="9208"/>
                  </a:lnTo>
                  <a:lnTo>
                    <a:pt x="13463" y="9612"/>
                  </a:lnTo>
                  <a:lnTo>
                    <a:pt x="13243" y="9795"/>
                  </a:lnTo>
                  <a:lnTo>
                    <a:pt x="12986" y="9978"/>
                  </a:lnTo>
                  <a:lnTo>
                    <a:pt x="12693" y="10125"/>
                  </a:lnTo>
                  <a:lnTo>
                    <a:pt x="12399" y="10235"/>
                  </a:lnTo>
                  <a:lnTo>
                    <a:pt x="11776" y="10492"/>
                  </a:lnTo>
                  <a:lnTo>
                    <a:pt x="10418" y="11042"/>
                  </a:lnTo>
                  <a:lnTo>
                    <a:pt x="9905" y="11262"/>
                  </a:lnTo>
                  <a:lnTo>
                    <a:pt x="9428" y="11482"/>
                  </a:lnTo>
                  <a:lnTo>
                    <a:pt x="7667" y="11482"/>
                  </a:lnTo>
                  <a:lnTo>
                    <a:pt x="8621" y="11152"/>
                  </a:lnTo>
                  <a:lnTo>
                    <a:pt x="10895" y="10419"/>
                  </a:lnTo>
                  <a:lnTo>
                    <a:pt x="11335" y="10235"/>
                  </a:lnTo>
                  <a:lnTo>
                    <a:pt x="11776" y="10052"/>
                  </a:lnTo>
                  <a:lnTo>
                    <a:pt x="12179" y="9832"/>
                  </a:lnTo>
                  <a:lnTo>
                    <a:pt x="12583" y="9575"/>
                  </a:lnTo>
                  <a:lnTo>
                    <a:pt x="13426" y="9025"/>
                  </a:lnTo>
                  <a:lnTo>
                    <a:pt x="13866" y="8768"/>
                  </a:lnTo>
                  <a:lnTo>
                    <a:pt x="14307" y="8548"/>
                  </a:lnTo>
                  <a:lnTo>
                    <a:pt x="14380" y="8511"/>
                  </a:lnTo>
                  <a:lnTo>
                    <a:pt x="14417" y="8474"/>
                  </a:lnTo>
                  <a:lnTo>
                    <a:pt x="14417" y="8841"/>
                  </a:lnTo>
                  <a:lnTo>
                    <a:pt x="14453" y="8915"/>
                  </a:lnTo>
                  <a:lnTo>
                    <a:pt x="14490" y="8951"/>
                  </a:lnTo>
                  <a:lnTo>
                    <a:pt x="14527" y="8988"/>
                  </a:lnTo>
                  <a:lnTo>
                    <a:pt x="14600" y="9025"/>
                  </a:lnTo>
                  <a:lnTo>
                    <a:pt x="14673" y="8988"/>
                  </a:lnTo>
                  <a:lnTo>
                    <a:pt x="14747" y="8951"/>
                  </a:lnTo>
                  <a:lnTo>
                    <a:pt x="14783" y="8915"/>
                  </a:lnTo>
                  <a:lnTo>
                    <a:pt x="14783" y="8841"/>
                  </a:lnTo>
                  <a:lnTo>
                    <a:pt x="14783" y="8291"/>
                  </a:lnTo>
                  <a:lnTo>
                    <a:pt x="14747" y="8034"/>
                  </a:lnTo>
                  <a:lnTo>
                    <a:pt x="14673" y="7777"/>
                  </a:lnTo>
                  <a:lnTo>
                    <a:pt x="15077" y="8181"/>
                  </a:lnTo>
                  <a:lnTo>
                    <a:pt x="15517" y="8584"/>
                  </a:lnTo>
                  <a:lnTo>
                    <a:pt x="15737" y="8768"/>
                  </a:lnTo>
                  <a:lnTo>
                    <a:pt x="15847" y="8841"/>
                  </a:lnTo>
                  <a:lnTo>
                    <a:pt x="15994" y="8878"/>
                  </a:lnTo>
                  <a:lnTo>
                    <a:pt x="16361" y="8915"/>
                  </a:lnTo>
                  <a:lnTo>
                    <a:pt x="16764" y="8915"/>
                  </a:lnTo>
                  <a:lnTo>
                    <a:pt x="17204" y="8878"/>
                  </a:lnTo>
                  <a:lnTo>
                    <a:pt x="17608" y="8731"/>
                  </a:lnTo>
                  <a:lnTo>
                    <a:pt x="17681" y="8695"/>
                  </a:lnTo>
                  <a:lnTo>
                    <a:pt x="17755" y="8584"/>
                  </a:lnTo>
                  <a:lnTo>
                    <a:pt x="17791" y="8511"/>
                  </a:lnTo>
                  <a:lnTo>
                    <a:pt x="17755" y="8438"/>
                  </a:lnTo>
                  <a:lnTo>
                    <a:pt x="17718" y="8328"/>
                  </a:lnTo>
                  <a:lnTo>
                    <a:pt x="17681" y="8291"/>
                  </a:lnTo>
                  <a:lnTo>
                    <a:pt x="17571" y="8254"/>
                  </a:lnTo>
                  <a:lnTo>
                    <a:pt x="17461" y="8254"/>
                  </a:lnTo>
                  <a:lnTo>
                    <a:pt x="17131" y="8364"/>
                  </a:lnTo>
                  <a:lnTo>
                    <a:pt x="16764" y="8401"/>
                  </a:lnTo>
                  <a:lnTo>
                    <a:pt x="16397" y="8438"/>
                  </a:lnTo>
                  <a:lnTo>
                    <a:pt x="16177" y="8401"/>
                  </a:lnTo>
                  <a:lnTo>
                    <a:pt x="16031" y="8364"/>
                  </a:lnTo>
                  <a:lnTo>
                    <a:pt x="15480" y="7888"/>
                  </a:lnTo>
                  <a:lnTo>
                    <a:pt x="15004" y="7374"/>
                  </a:lnTo>
                  <a:lnTo>
                    <a:pt x="14563" y="6824"/>
                  </a:lnTo>
                  <a:lnTo>
                    <a:pt x="14160" y="6237"/>
                  </a:lnTo>
                  <a:lnTo>
                    <a:pt x="13830" y="5613"/>
                  </a:lnTo>
                  <a:lnTo>
                    <a:pt x="13536" y="4990"/>
                  </a:lnTo>
                  <a:lnTo>
                    <a:pt x="13096" y="3926"/>
                  </a:lnTo>
                  <a:lnTo>
                    <a:pt x="12803" y="3412"/>
                  </a:lnTo>
                  <a:lnTo>
                    <a:pt x="12509" y="2936"/>
                  </a:lnTo>
                  <a:lnTo>
                    <a:pt x="12326" y="2752"/>
                  </a:lnTo>
                  <a:lnTo>
                    <a:pt x="12142" y="2532"/>
                  </a:lnTo>
                  <a:lnTo>
                    <a:pt x="11959" y="2349"/>
                  </a:lnTo>
                  <a:lnTo>
                    <a:pt x="11739" y="2202"/>
                  </a:lnTo>
                  <a:lnTo>
                    <a:pt x="11482" y="2092"/>
                  </a:lnTo>
                  <a:lnTo>
                    <a:pt x="11225" y="1982"/>
                  </a:lnTo>
                  <a:lnTo>
                    <a:pt x="10932" y="1908"/>
                  </a:lnTo>
                  <a:lnTo>
                    <a:pt x="10602" y="1872"/>
                  </a:lnTo>
                  <a:lnTo>
                    <a:pt x="10308" y="1872"/>
                  </a:lnTo>
                  <a:lnTo>
                    <a:pt x="9978" y="1908"/>
                  </a:lnTo>
                  <a:lnTo>
                    <a:pt x="9685" y="1982"/>
                  </a:lnTo>
                  <a:lnTo>
                    <a:pt x="9391" y="2055"/>
                  </a:lnTo>
                  <a:lnTo>
                    <a:pt x="9098" y="2202"/>
                  </a:lnTo>
                  <a:lnTo>
                    <a:pt x="8841" y="2349"/>
                  </a:lnTo>
                  <a:lnTo>
                    <a:pt x="8584" y="2495"/>
                  </a:lnTo>
                  <a:lnTo>
                    <a:pt x="8327" y="2715"/>
                  </a:lnTo>
                  <a:lnTo>
                    <a:pt x="7887" y="3119"/>
                  </a:lnTo>
                  <a:lnTo>
                    <a:pt x="7484" y="3632"/>
                  </a:lnTo>
                  <a:lnTo>
                    <a:pt x="7117" y="4146"/>
                  </a:lnTo>
                  <a:lnTo>
                    <a:pt x="6787" y="4660"/>
                  </a:lnTo>
                  <a:lnTo>
                    <a:pt x="6127" y="5833"/>
                  </a:lnTo>
                  <a:lnTo>
                    <a:pt x="5796" y="6457"/>
                  </a:lnTo>
                  <a:lnTo>
                    <a:pt x="5430" y="7044"/>
                  </a:lnTo>
                  <a:lnTo>
                    <a:pt x="4989" y="7594"/>
                  </a:lnTo>
                  <a:lnTo>
                    <a:pt x="4769" y="7851"/>
                  </a:lnTo>
                  <a:lnTo>
                    <a:pt x="4513" y="8071"/>
                  </a:lnTo>
                  <a:lnTo>
                    <a:pt x="4256" y="8291"/>
                  </a:lnTo>
                  <a:lnTo>
                    <a:pt x="3962" y="8474"/>
                  </a:lnTo>
                  <a:lnTo>
                    <a:pt x="3669" y="8621"/>
                  </a:lnTo>
                  <a:lnTo>
                    <a:pt x="3339" y="8731"/>
                  </a:lnTo>
                  <a:lnTo>
                    <a:pt x="3009" y="8841"/>
                  </a:lnTo>
                  <a:lnTo>
                    <a:pt x="2715" y="8915"/>
                  </a:lnTo>
                  <a:lnTo>
                    <a:pt x="2605" y="6200"/>
                  </a:lnTo>
                  <a:lnTo>
                    <a:pt x="2568" y="3119"/>
                  </a:lnTo>
                  <a:lnTo>
                    <a:pt x="2605" y="1505"/>
                  </a:lnTo>
                  <a:lnTo>
                    <a:pt x="2568" y="1138"/>
                  </a:lnTo>
                  <a:lnTo>
                    <a:pt x="2715" y="1395"/>
                  </a:lnTo>
                  <a:lnTo>
                    <a:pt x="2862" y="1652"/>
                  </a:lnTo>
                  <a:lnTo>
                    <a:pt x="2899" y="1725"/>
                  </a:lnTo>
                  <a:lnTo>
                    <a:pt x="2972" y="1762"/>
                  </a:lnTo>
                  <a:lnTo>
                    <a:pt x="3119" y="1762"/>
                  </a:lnTo>
                  <a:lnTo>
                    <a:pt x="3192" y="1688"/>
                  </a:lnTo>
                  <a:lnTo>
                    <a:pt x="3229" y="1652"/>
                  </a:lnTo>
                  <a:lnTo>
                    <a:pt x="3265" y="1578"/>
                  </a:lnTo>
                  <a:lnTo>
                    <a:pt x="3265" y="1505"/>
                  </a:lnTo>
                  <a:lnTo>
                    <a:pt x="3155" y="1138"/>
                  </a:lnTo>
                  <a:lnTo>
                    <a:pt x="2972" y="771"/>
                  </a:lnTo>
                  <a:lnTo>
                    <a:pt x="2568" y="111"/>
                  </a:lnTo>
                  <a:lnTo>
                    <a:pt x="2495" y="38"/>
                  </a:lnTo>
                  <a:lnTo>
                    <a:pt x="2385" y="1"/>
                  </a:lnTo>
                  <a:close/>
                  <a:moveTo>
                    <a:pt x="15554" y="12546"/>
                  </a:moveTo>
                  <a:lnTo>
                    <a:pt x="15480" y="12583"/>
                  </a:lnTo>
                  <a:lnTo>
                    <a:pt x="15370" y="12619"/>
                  </a:lnTo>
                  <a:lnTo>
                    <a:pt x="15224" y="12766"/>
                  </a:lnTo>
                  <a:lnTo>
                    <a:pt x="15077" y="12913"/>
                  </a:lnTo>
                  <a:lnTo>
                    <a:pt x="15077" y="12950"/>
                  </a:lnTo>
                  <a:lnTo>
                    <a:pt x="14820" y="12803"/>
                  </a:lnTo>
                  <a:lnTo>
                    <a:pt x="14527" y="12693"/>
                  </a:lnTo>
                  <a:lnTo>
                    <a:pt x="14453" y="12693"/>
                  </a:lnTo>
                  <a:lnTo>
                    <a:pt x="14417" y="12729"/>
                  </a:lnTo>
                  <a:lnTo>
                    <a:pt x="14380" y="12803"/>
                  </a:lnTo>
                  <a:lnTo>
                    <a:pt x="14380" y="12876"/>
                  </a:lnTo>
                  <a:lnTo>
                    <a:pt x="14563" y="13096"/>
                  </a:lnTo>
                  <a:lnTo>
                    <a:pt x="14783" y="13316"/>
                  </a:lnTo>
                  <a:lnTo>
                    <a:pt x="14673" y="13463"/>
                  </a:lnTo>
                  <a:lnTo>
                    <a:pt x="14490" y="13720"/>
                  </a:lnTo>
                  <a:lnTo>
                    <a:pt x="14417" y="13867"/>
                  </a:lnTo>
                  <a:lnTo>
                    <a:pt x="14417" y="14013"/>
                  </a:lnTo>
                  <a:lnTo>
                    <a:pt x="14453" y="14087"/>
                  </a:lnTo>
                  <a:lnTo>
                    <a:pt x="14490" y="14123"/>
                  </a:lnTo>
                  <a:lnTo>
                    <a:pt x="14600" y="14123"/>
                  </a:lnTo>
                  <a:lnTo>
                    <a:pt x="14673" y="14087"/>
                  </a:lnTo>
                  <a:lnTo>
                    <a:pt x="14783" y="14050"/>
                  </a:lnTo>
                  <a:lnTo>
                    <a:pt x="14893" y="13903"/>
                  </a:lnTo>
                  <a:lnTo>
                    <a:pt x="15150" y="13573"/>
                  </a:lnTo>
                  <a:lnTo>
                    <a:pt x="15590" y="13903"/>
                  </a:lnTo>
                  <a:lnTo>
                    <a:pt x="15700" y="13940"/>
                  </a:lnTo>
                  <a:lnTo>
                    <a:pt x="15774" y="13940"/>
                  </a:lnTo>
                  <a:lnTo>
                    <a:pt x="15847" y="13903"/>
                  </a:lnTo>
                  <a:lnTo>
                    <a:pt x="15884" y="13830"/>
                  </a:lnTo>
                  <a:lnTo>
                    <a:pt x="15921" y="13757"/>
                  </a:lnTo>
                  <a:lnTo>
                    <a:pt x="15921" y="13647"/>
                  </a:lnTo>
                  <a:lnTo>
                    <a:pt x="15921" y="13573"/>
                  </a:lnTo>
                  <a:lnTo>
                    <a:pt x="15847" y="13500"/>
                  </a:lnTo>
                  <a:lnTo>
                    <a:pt x="15407" y="13170"/>
                  </a:lnTo>
                  <a:lnTo>
                    <a:pt x="15480" y="13096"/>
                  </a:lnTo>
                  <a:lnTo>
                    <a:pt x="15590" y="12876"/>
                  </a:lnTo>
                  <a:lnTo>
                    <a:pt x="15664" y="12803"/>
                  </a:lnTo>
                  <a:lnTo>
                    <a:pt x="15737" y="12766"/>
                  </a:lnTo>
                  <a:lnTo>
                    <a:pt x="15774" y="12729"/>
                  </a:lnTo>
                  <a:lnTo>
                    <a:pt x="15811" y="12693"/>
                  </a:lnTo>
                  <a:lnTo>
                    <a:pt x="15811" y="12656"/>
                  </a:lnTo>
                  <a:lnTo>
                    <a:pt x="15774" y="12656"/>
                  </a:lnTo>
                  <a:lnTo>
                    <a:pt x="15664" y="12583"/>
                  </a:lnTo>
                  <a:lnTo>
                    <a:pt x="15554" y="12546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2" name="Shape 372"/>
            <p:cNvSpPr/>
            <p:nvPr/>
          </p:nvSpPr>
          <p:spPr>
            <a:xfrm>
              <a:off x="6844475" y="1037625"/>
              <a:ext cx="414525" cy="389750"/>
            </a:xfrm>
            <a:custGeom>
              <a:avLst/>
              <a:gdLst/>
              <a:ahLst/>
              <a:cxnLst/>
              <a:rect l="0" t="0" r="0" b="0"/>
              <a:pathLst>
                <a:path w="16581" h="15590" extrusionOk="0">
                  <a:moveTo>
                    <a:pt x="13793" y="2568"/>
                  </a:moveTo>
                  <a:lnTo>
                    <a:pt x="14123" y="2641"/>
                  </a:lnTo>
                  <a:lnTo>
                    <a:pt x="14123" y="2678"/>
                  </a:lnTo>
                  <a:lnTo>
                    <a:pt x="14086" y="2825"/>
                  </a:lnTo>
                  <a:lnTo>
                    <a:pt x="14013" y="2935"/>
                  </a:lnTo>
                  <a:lnTo>
                    <a:pt x="13866" y="3045"/>
                  </a:lnTo>
                  <a:lnTo>
                    <a:pt x="13756" y="3081"/>
                  </a:lnTo>
                  <a:lnTo>
                    <a:pt x="13573" y="2971"/>
                  </a:lnTo>
                  <a:lnTo>
                    <a:pt x="13609" y="2788"/>
                  </a:lnTo>
                  <a:lnTo>
                    <a:pt x="13683" y="2678"/>
                  </a:lnTo>
                  <a:lnTo>
                    <a:pt x="13720" y="2605"/>
                  </a:lnTo>
                  <a:lnTo>
                    <a:pt x="13793" y="2568"/>
                  </a:lnTo>
                  <a:close/>
                  <a:moveTo>
                    <a:pt x="9428" y="3705"/>
                  </a:moveTo>
                  <a:lnTo>
                    <a:pt x="9831" y="4475"/>
                  </a:lnTo>
                  <a:lnTo>
                    <a:pt x="10161" y="5246"/>
                  </a:lnTo>
                  <a:lnTo>
                    <a:pt x="8327" y="4402"/>
                  </a:lnTo>
                  <a:lnTo>
                    <a:pt x="8878" y="4035"/>
                  </a:lnTo>
                  <a:lnTo>
                    <a:pt x="9428" y="3705"/>
                  </a:lnTo>
                  <a:close/>
                  <a:moveTo>
                    <a:pt x="5283" y="3668"/>
                  </a:moveTo>
                  <a:lnTo>
                    <a:pt x="6383" y="4072"/>
                  </a:lnTo>
                  <a:lnTo>
                    <a:pt x="7410" y="4512"/>
                  </a:lnTo>
                  <a:lnTo>
                    <a:pt x="6383" y="5319"/>
                  </a:lnTo>
                  <a:lnTo>
                    <a:pt x="5393" y="6163"/>
                  </a:lnTo>
                  <a:lnTo>
                    <a:pt x="5319" y="5282"/>
                  </a:lnTo>
                  <a:lnTo>
                    <a:pt x="5283" y="4365"/>
                  </a:lnTo>
                  <a:lnTo>
                    <a:pt x="5283" y="3668"/>
                  </a:lnTo>
                  <a:close/>
                  <a:moveTo>
                    <a:pt x="13096" y="2494"/>
                  </a:moveTo>
                  <a:lnTo>
                    <a:pt x="13023" y="2641"/>
                  </a:lnTo>
                  <a:lnTo>
                    <a:pt x="12986" y="2825"/>
                  </a:lnTo>
                  <a:lnTo>
                    <a:pt x="12949" y="3008"/>
                  </a:lnTo>
                  <a:lnTo>
                    <a:pt x="12986" y="3191"/>
                  </a:lnTo>
                  <a:lnTo>
                    <a:pt x="13096" y="3412"/>
                  </a:lnTo>
                  <a:lnTo>
                    <a:pt x="13243" y="3595"/>
                  </a:lnTo>
                  <a:lnTo>
                    <a:pt x="13426" y="3705"/>
                  </a:lnTo>
                  <a:lnTo>
                    <a:pt x="13646" y="3778"/>
                  </a:lnTo>
                  <a:lnTo>
                    <a:pt x="13793" y="3815"/>
                  </a:lnTo>
                  <a:lnTo>
                    <a:pt x="13536" y="4512"/>
                  </a:lnTo>
                  <a:lnTo>
                    <a:pt x="13243" y="5209"/>
                  </a:lnTo>
                  <a:lnTo>
                    <a:pt x="12913" y="5869"/>
                  </a:lnTo>
                  <a:lnTo>
                    <a:pt x="12546" y="6529"/>
                  </a:lnTo>
                  <a:lnTo>
                    <a:pt x="11665" y="6016"/>
                  </a:lnTo>
                  <a:lnTo>
                    <a:pt x="10785" y="5576"/>
                  </a:lnTo>
                  <a:lnTo>
                    <a:pt x="10602" y="5026"/>
                  </a:lnTo>
                  <a:lnTo>
                    <a:pt x="10345" y="4475"/>
                  </a:lnTo>
                  <a:lnTo>
                    <a:pt x="10125" y="3962"/>
                  </a:lnTo>
                  <a:lnTo>
                    <a:pt x="9831" y="3448"/>
                  </a:lnTo>
                  <a:lnTo>
                    <a:pt x="10602" y="3045"/>
                  </a:lnTo>
                  <a:lnTo>
                    <a:pt x="11005" y="2898"/>
                  </a:lnTo>
                  <a:lnTo>
                    <a:pt x="11409" y="2751"/>
                  </a:lnTo>
                  <a:lnTo>
                    <a:pt x="11849" y="2641"/>
                  </a:lnTo>
                  <a:lnTo>
                    <a:pt x="12252" y="2568"/>
                  </a:lnTo>
                  <a:lnTo>
                    <a:pt x="12692" y="2494"/>
                  </a:lnTo>
                  <a:close/>
                  <a:moveTo>
                    <a:pt x="2605" y="6713"/>
                  </a:moveTo>
                  <a:lnTo>
                    <a:pt x="2678" y="6750"/>
                  </a:lnTo>
                  <a:lnTo>
                    <a:pt x="2752" y="6823"/>
                  </a:lnTo>
                  <a:lnTo>
                    <a:pt x="2788" y="6970"/>
                  </a:lnTo>
                  <a:lnTo>
                    <a:pt x="2752" y="7116"/>
                  </a:lnTo>
                  <a:lnTo>
                    <a:pt x="2715" y="7153"/>
                  </a:lnTo>
                  <a:lnTo>
                    <a:pt x="2605" y="7226"/>
                  </a:lnTo>
                  <a:lnTo>
                    <a:pt x="2458" y="7336"/>
                  </a:lnTo>
                  <a:lnTo>
                    <a:pt x="2165" y="7116"/>
                  </a:lnTo>
                  <a:lnTo>
                    <a:pt x="2275" y="6970"/>
                  </a:lnTo>
                  <a:lnTo>
                    <a:pt x="2275" y="6896"/>
                  </a:lnTo>
                  <a:lnTo>
                    <a:pt x="2458" y="6860"/>
                  </a:lnTo>
                  <a:lnTo>
                    <a:pt x="2715" y="6860"/>
                  </a:lnTo>
                  <a:lnTo>
                    <a:pt x="2715" y="6823"/>
                  </a:lnTo>
                  <a:lnTo>
                    <a:pt x="2678" y="6786"/>
                  </a:lnTo>
                  <a:lnTo>
                    <a:pt x="2605" y="6713"/>
                  </a:lnTo>
                  <a:close/>
                  <a:moveTo>
                    <a:pt x="8364" y="6529"/>
                  </a:moveTo>
                  <a:lnTo>
                    <a:pt x="8547" y="6566"/>
                  </a:lnTo>
                  <a:lnTo>
                    <a:pt x="8657" y="6603"/>
                  </a:lnTo>
                  <a:lnTo>
                    <a:pt x="8657" y="6713"/>
                  </a:lnTo>
                  <a:lnTo>
                    <a:pt x="8694" y="6860"/>
                  </a:lnTo>
                  <a:lnTo>
                    <a:pt x="8694" y="6970"/>
                  </a:lnTo>
                  <a:lnTo>
                    <a:pt x="8694" y="7116"/>
                  </a:lnTo>
                  <a:lnTo>
                    <a:pt x="8657" y="7226"/>
                  </a:lnTo>
                  <a:lnTo>
                    <a:pt x="8621" y="7336"/>
                  </a:lnTo>
                  <a:lnTo>
                    <a:pt x="8547" y="7446"/>
                  </a:lnTo>
                  <a:lnTo>
                    <a:pt x="8364" y="7446"/>
                  </a:lnTo>
                  <a:lnTo>
                    <a:pt x="8107" y="7520"/>
                  </a:lnTo>
                  <a:lnTo>
                    <a:pt x="7850" y="7593"/>
                  </a:lnTo>
                  <a:lnTo>
                    <a:pt x="7704" y="7483"/>
                  </a:lnTo>
                  <a:lnTo>
                    <a:pt x="7630" y="7336"/>
                  </a:lnTo>
                  <a:lnTo>
                    <a:pt x="7557" y="7190"/>
                  </a:lnTo>
                  <a:lnTo>
                    <a:pt x="7594" y="7006"/>
                  </a:lnTo>
                  <a:lnTo>
                    <a:pt x="7667" y="6750"/>
                  </a:lnTo>
                  <a:lnTo>
                    <a:pt x="7777" y="6750"/>
                  </a:lnTo>
                  <a:lnTo>
                    <a:pt x="7850" y="6786"/>
                  </a:lnTo>
                  <a:lnTo>
                    <a:pt x="7924" y="6750"/>
                  </a:lnTo>
                  <a:lnTo>
                    <a:pt x="7960" y="6713"/>
                  </a:lnTo>
                  <a:lnTo>
                    <a:pt x="8071" y="6566"/>
                  </a:lnTo>
                  <a:lnTo>
                    <a:pt x="8364" y="6529"/>
                  </a:lnTo>
                  <a:close/>
                  <a:moveTo>
                    <a:pt x="3155" y="3191"/>
                  </a:moveTo>
                  <a:lnTo>
                    <a:pt x="3595" y="3228"/>
                  </a:lnTo>
                  <a:lnTo>
                    <a:pt x="4036" y="3301"/>
                  </a:lnTo>
                  <a:lnTo>
                    <a:pt x="4439" y="3412"/>
                  </a:lnTo>
                  <a:lnTo>
                    <a:pt x="4879" y="3522"/>
                  </a:lnTo>
                  <a:lnTo>
                    <a:pt x="4843" y="4072"/>
                  </a:lnTo>
                  <a:lnTo>
                    <a:pt x="4843" y="4659"/>
                  </a:lnTo>
                  <a:lnTo>
                    <a:pt x="4879" y="5282"/>
                  </a:lnTo>
                  <a:lnTo>
                    <a:pt x="4989" y="6529"/>
                  </a:lnTo>
                  <a:lnTo>
                    <a:pt x="4182" y="7263"/>
                  </a:lnTo>
                  <a:lnTo>
                    <a:pt x="3779" y="7630"/>
                  </a:lnTo>
                  <a:lnTo>
                    <a:pt x="3375" y="8033"/>
                  </a:lnTo>
                  <a:lnTo>
                    <a:pt x="3265" y="7960"/>
                  </a:lnTo>
                  <a:lnTo>
                    <a:pt x="2898" y="7667"/>
                  </a:lnTo>
                  <a:lnTo>
                    <a:pt x="3008" y="7520"/>
                  </a:lnTo>
                  <a:lnTo>
                    <a:pt x="3119" y="7410"/>
                  </a:lnTo>
                  <a:lnTo>
                    <a:pt x="3155" y="7336"/>
                  </a:lnTo>
                  <a:lnTo>
                    <a:pt x="3192" y="7300"/>
                  </a:lnTo>
                  <a:lnTo>
                    <a:pt x="3192" y="7153"/>
                  </a:lnTo>
                  <a:lnTo>
                    <a:pt x="3229" y="6933"/>
                  </a:lnTo>
                  <a:lnTo>
                    <a:pt x="3192" y="6823"/>
                  </a:lnTo>
                  <a:lnTo>
                    <a:pt x="3155" y="6676"/>
                  </a:lnTo>
                  <a:lnTo>
                    <a:pt x="3119" y="6566"/>
                  </a:lnTo>
                  <a:lnTo>
                    <a:pt x="3045" y="6456"/>
                  </a:lnTo>
                  <a:lnTo>
                    <a:pt x="2972" y="6383"/>
                  </a:lnTo>
                  <a:lnTo>
                    <a:pt x="2862" y="6309"/>
                  </a:lnTo>
                  <a:lnTo>
                    <a:pt x="2752" y="6273"/>
                  </a:lnTo>
                  <a:lnTo>
                    <a:pt x="2605" y="6236"/>
                  </a:lnTo>
                  <a:lnTo>
                    <a:pt x="2495" y="6236"/>
                  </a:lnTo>
                  <a:lnTo>
                    <a:pt x="2348" y="6273"/>
                  </a:lnTo>
                  <a:lnTo>
                    <a:pt x="2128" y="6383"/>
                  </a:lnTo>
                  <a:lnTo>
                    <a:pt x="1908" y="6529"/>
                  </a:lnTo>
                  <a:lnTo>
                    <a:pt x="1761" y="6713"/>
                  </a:lnTo>
                  <a:lnTo>
                    <a:pt x="1321" y="6309"/>
                  </a:lnTo>
                  <a:lnTo>
                    <a:pt x="954" y="5833"/>
                  </a:lnTo>
                  <a:lnTo>
                    <a:pt x="734" y="5502"/>
                  </a:lnTo>
                  <a:lnTo>
                    <a:pt x="624" y="5172"/>
                  </a:lnTo>
                  <a:lnTo>
                    <a:pt x="551" y="4805"/>
                  </a:lnTo>
                  <a:lnTo>
                    <a:pt x="514" y="4439"/>
                  </a:lnTo>
                  <a:lnTo>
                    <a:pt x="551" y="4255"/>
                  </a:lnTo>
                  <a:lnTo>
                    <a:pt x="624" y="4072"/>
                  </a:lnTo>
                  <a:lnTo>
                    <a:pt x="734" y="3925"/>
                  </a:lnTo>
                  <a:lnTo>
                    <a:pt x="844" y="3778"/>
                  </a:lnTo>
                  <a:lnTo>
                    <a:pt x="991" y="3668"/>
                  </a:lnTo>
                  <a:lnTo>
                    <a:pt x="1174" y="3558"/>
                  </a:lnTo>
                  <a:lnTo>
                    <a:pt x="1541" y="3412"/>
                  </a:lnTo>
                  <a:lnTo>
                    <a:pt x="1908" y="3265"/>
                  </a:lnTo>
                  <a:lnTo>
                    <a:pt x="2312" y="3191"/>
                  </a:lnTo>
                  <a:close/>
                  <a:moveTo>
                    <a:pt x="11005" y="6199"/>
                  </a:moveTo>
                  <a:lnTo>
                    <a:pt x="12289" y="6896"/>
                  </a:lnTo>
                  <a:lnTo>
                    <a:pt x="11885" y="7483"/>
                  </a:lnTo>
                  <a:lnTo>
                    <a:pt x="11482" y="8033"/>
                  </a:lnTo>
                  <a:lnTo>
                    <a:pt x="11335" y="7410"/>
                  </a:lnTo>
                  <a:lnTo>
                    <a:pt x="11188" y="6750"/>
                  </a:lnTo>
                  <a:lnTo>
                    <a:pt x="11005" y="6199"/>
                  </a:lnTo>
                  <a:close/>
                  <a:moveTo>
                    <a:pt x="7264" y="8180"/>
                  </a:moveTo>
                  <a:lnTo>
                    <a:pt x="7410" y="8253"/>
                  </a:lnTo>
                  <a:lnTo>
                    <a:pt x="7594" y="8290"/>
                  </a:lnTo>
                  <a:lnTo>
                    <a:pt x="7960" y="8290"/>
                  </a:lnTo>
                  <a:lnTo>
                    <a:pt x="7704" y="8327"/>
                  </a:lnTo>
                  <a:lnTo>
                    <a:pt x="7557" y="8327"/>
                  </a:lnTo>
                  <a:lnTo>
                    <a:pt x="7447" y="8290"/>
                  </a:lnTo>
                  <a:lnTo>
                    <a:pt x="7337" y="8253"/>
                  </a:lnTo>
                  <a:lnTo>
                    <a:pt x="7264" y="8180"/>
                  </a:lnTo>
                  <a:close/>
                  <a:moveTo>
                    <a:pt x="8181" y="5979"/>
                  </a:moveTo>
                  <a:lnTo>
                    <a:pt x="7997" y="6016"/>
                  </a:lnTo>
                  <a:lnTo>
                    <a:pt x="7814" y="6089"/>
                  </a:lnTo>
                  <a:lnTo>
                    <a:pt x="7667" y="6236"/>
                  </a:lnTo>
                  <a:lnTo>
                    <a:pt x="7410" y="6346"/>
                  </a:lnTo>
                  <a:lnTo>
                    <a:pt x="7190" y="6529"/>
                  </a:lnTo>
                  <a:lnTo>
                    <a:pt x="6970" y="6713"/>
                  </a:lnTo>
                  <a:lnTo>
                    <a:pt x="6787" y="6933"/>
                  </a:lnTo>
                  <a:lnTo>
                    <a:pt x="6677" y="7080"/>
                  </a:lnTo>
                  <a:lnTo>
                    <a:pt x="6640" y="7263"/>
                  </a:lnTo>
                  <a:lnTo>
                    <a:pt x="6567" y="7410"/>
                  </a:lnTo>
                  <a:lnTo>
                    <a:pt x="6567" y="7593"/>
                  </a:lnTo>
                  <a:lnTo>
                    <a:pt x="6567" y="7923"/>
                  </a:lnTo>
                  <a:lnTo>
                    <a:pt x="6677" y="8253"/>
                  </a:lnTo>
                  <a:lnTo>
                    <a:pt x="6787" y="8437"/>
                  </a:lnTo>
                  <a:lnTo>
                    <a:pt x="6897" y="8584"/>
                  </a:lnTo>
                  <a:lnTo>
                    <a:pt x="7043" y="8694"/>
                  </a:lnTo>
                  <a:lnTo>
                    <a:pt x="7190" y="8767"/>
                  </a:lnTo>
                  <a:lnTo>
                    <a:pt x="7374" y="8804"/>
                  </a:lnTo>
                  <a:lnTo>
                    <a:pt x="7557" y="8840"/>
                  </a:lnTo>
                  <a:lnTo>
                    <a:pt x="7924" y="8840"/>
                  </a:lnTo>
                  <a:lnTo>
                    <a:pt x="8254" y="8767"/>
                  </a:lnTo>
                  <a:lnTo>
                    <a:pt x="8584" y="8620"/>
                  </a:lnTo>
                  <a:lnTo>
                    <a:pt x="8914" y="8364"/>
                  </a:lnTo>
                  <a:lnTo>
                    <a:pt x="9208" y="8070"/>
                  </a:lnTo>
                  <a:lnTo>
                    <a:pt x="9464" y="7740"/>
                  </a:lnTo>
                  <a:lnTo>
                    <a:pt x="9538" y="7593"/>
                  </a:lnTo>
                  <a:lnTo>
                    <a:pt x="9611" y="7410"/>
                  </a:lnTo>
                  <a:lnTo>
                    <a:pt x="9648" y="7226"/>
                  </a:lnTo>
                  <a:lnTo>
                    <a:pt x="9648" y="7043"/>
                  </a:lnTo>
                  <a:lnTo>
                    <a:pt x="9648" y="6860"/>
                  </a:lnTo>
                  <a:lnTo>
                    <a:pt x="9574" y="6713"/>
                  </a:lnTo>
                  <a:lnTo>
                    <a:pt x="9464" y="6529"/>
                  </a:lnTo>
                  <a:lnTo>
                    <a:pt x="9354" y="6419"/>
                  </a:lnTo>
                  <a:lnTo>
                    <a:pt x="9208" y="6273"/>
                  </a:lnTo>
                  <a:lnTo>
                    <a:pt x="9061" y="6199"/>
                  </a:lnTo>
                  <a:lnTo>
                    <a:pt x="8731" y="6053"/>
                  </a:lnTo>
                  <a:lnTo>
                    <a:pt x="8364" y="5979"/>
                  </a:lnTo>
                  <a:close/>
                  <a:moveTo>
                    <a:pt x="5063" y="7080"/>
                  </a:moveTo>
                  <a:lnTo>
                    <a:pt x="5246" y="8180"/>
                  </a:lnTo>
                  <a:lnTo>
                    <a:pt x="5466" y="9281"/>
                  </a:lnTo>
                  <a:lnTo>
                    <a:pt x="4622" y="8804"/>
                  </a:lnTo>
                  <a:lnTo>
                    <a:pt x="3779" y="8290"/>
                  </a:lnTo>
                  <a:lnTo>
                    <a:pt x="4439" y="7667"/>
                  </a:lnTo>
                  <a:lnTo>
                    <a:pt x="5063" y="7080"/>
                  </a:lnTo>
                  <a:close/>
                  <a:moveTo>
                    <a:pt x="7887" y="4732"/>
                  </a:moveTo>
                  <a:lnTo>
                    <a:pt x="9171" y="5282"/>
                  </a:lnTo>
                  <a:lnTo>
                    <a:pt x="10381" y="5869"/>
                  </a:lnTo>
                  <a:lnTo>
                    <a:pt x="10602" y="6529"/>
                  </a:lnTo>
                  <a:lnTo>
                    <a:pt x="10785" y="7190"/>
                  </a:lnTo>
                  <a:lnTo>
                    <a:pt x="10932" y="7850"/>
                  </a:lnTo>
                  <a:lnTo>
                    <a:pt x="11078" y="8547"/>
                  </a:lnTo>
                  <a:lnTo>
                    <a:pt x="10565" y="9097"/>
                  </a:lnTo>
                  <a:lnTo>
                    <a:pt x="10015" y="9647"/>
                  </a:lnTo>
                  <a:lnTo>
                    <a:pt x="9428" y="10161"/>
                  </a:lnTo>
                  <a:lnTo>
                    <a:pt x="8841" y="10674"/>
                  </a:lnTo>
                  <a:lnTo>
                    <a:pt x="8107" y="10418"/>
                  </a:lnTo>
                  <a:lnTo>
                    <a:pt x="7374" y="10161"/>
                  </a:lnTo>
                  <a:lnTo>
                    <a:pt x="6677" y="9867"/>
                  </a:lnTo>
                  <a:lnTo>
                    <a:pt x="5980" y="9537"/>
                  </a:lnTo>
                  <a:lnTo>
                    <a:pt x="5723" y="8143"/>
                  </a:lnTo>
                  <a:lnTo>
                    <a:pt x="5466" y="6713"/>
                  </a:lnTo>
                  <a:lnTo>
                    <a:pt x="6677" y="5722"/>
                  </a:lnTo>
                  <a:lnTo>
                    <a:pt x="7887" y="4732"/>
                  </a:lnTo>
                  <a:close/>
                  <a:moveTo>
                    <a:pt x="11152" y="9171"/>
                  </a:moveTo>
                  <a:lnTo>
                    <a:pt x="11225" y="10161"/>
                  </a:lnTo>
                  <a:lnTo>
                    <a:pt x="11225" y="11188"/>
                  </a:lnTo>
                  <a:lnTo>
                    <a:pt x="11225" y="11225"/>
                  </a:lnTo>
                  <a:lnTo>
                    <a:pt x="10308" y="11041"/>
                  </a:lnTo>
                  <a:lnTo>
                    <a:pt x="9391" y="10821"/>
                  </a:lnTo>
                  <a:lnTo>
                    <a:pt x="10015" y="10308"/>
                  </a:lnTo>
                  <a:lnTo>
                    <a:pt x="10565" y="9794"/>
                  </a:lnTo>
                  <a:lnTo>
                    <a:pt x="11152" y="9171"/>
                  </a:lnTo>
                  <a:close/>
                  <a:moveTo>
                    <a:pt x="12729" y="7153"/>
                  </a:moveTo>
                  <a:lnTo>
                    <a:pt x="13243" y="7483"/>
                  </a:lnTo>
                  <a:lnTo>
                    <a:pt x="13756" y="7813"/>
                  </a:lnTo>
                  <a:lnTo>
                    <a:pt x="14233" y="8180"/>
                  </a:lnTo>
                  <a:lnTo>
                    <a:pt x="14673" y="8584"/>
                  </a:lnTo>
                  <a:lnTo>
                    <a:pt x="15113" y="9024"/>
                  </a:lnTo>
                  <a:lnTo>
                    <a:pt x="15480" y="9464"/>
                  </a:lnTo>
                  <a:lnTo>
                    <a:pt x="15810" y="9941"/>
                  </a:lnTo>
                  <a:lnTo>
                    <a:pt x="16067" y="10454"/>
                  </a:lnTo>
                  <a:lnTo>
                    <a:pt x="16251" y="11005"/>
                  </a:lnTo>
                  <a:lnTo>
                    <a:pt x="16177" y="11041"/>
                  </a:lnTo>
                  <a:lnTo>
                    <a:pt x="15957" y="11188"/>
                  </a:lnTo>
                  <a:lnTo>
                    <a:pt x="15700" y="11298"/>
                  </a:lnTo>
                  <a:lnTo>
                    <a:pt x="15444" y="11371"/>
                  </a:lnTo>
                  <a:lnTo>
                    <a:pt x="15187" y="11445"/>
                  </a:lnTo>
                  <a:lnTo>
                    <a:pt x="15113" y="11371"/>
                  </a:lnTo>
                  <a:lnTo>
                    <a:pt x="15077" y="11408"/>
                  </a:lnTo>
                  <a:lnTo>
                    <a:pt x="14233" y="11445"/>
                  </a:lnTo>
                  <a:lnTo>
                    <a:pt x="13389" y="11408"/>
                  </a:lnTo>
                  <a:lnTo>
                    <a:pt x="12582" y="11371"/>
                  </a:lnTo>
                  <a:lnTo>
                    <a:pt x="11739" y="11298"/>
                  </a:lnTo>
                  <a:lnTo>
                    <a:pt x="11702" y="10198"/>
                  </a:lnTo>
                  <a:lnTo>
                    <a:pt x="11665" y="9464"/>
                  </a:lnTo>
                  <a:lnTo>
                    <a:pt x="11592" y="8694"/>
                  </a:lnTo>
                  <a:lnTo>
                    <a:pt x="12179" y="7923"/>
                  </a:lnTo>
                  <a:lnTo>
                    <a:pt x="12729" y="7153"/>
                  </a:lnTo>
                  <a:close/>
                  <a:moveTo>
                    <a:pt x="6126" y="10161"/>
                  </a:moveTo>
                  <a:lnTo>
                    <a:pt x="6787" y="10454"/>
                  </a:lnTo>
                  <a:lnTo>
                    <a:pt x="7447" y="10711"/>
                  </a:lnTo>
                  <a:lnTo>
                    <a:pt x="8327" y="11005"/>
                  </a:lnTo>
                  <a:lnTo>
                    <a:pt x="7557" y="11555"/>
                  </a:lnTo>
                  <a:lnTo>
                    <a:pt x="6713" y="11995"/>
                  </a:lnTo>
                  <a:lnTo>
                    <a:pt x="6603" y="12068"/>
                  </a:lnTo>
                  <a:lnTo>
                    <a:pt x="6346" y="11078"/>
                  </a:lnTo>
                  <a:lnTo>
                    <a:pt x="6126" y="10161"/>
                  </a:lnTo>
                  <a:close/>
                  <a:moveTo>
                    <a:pt x="3449" y="8657"/>
                  </a:moveTo>
                  <a:lnTo>
                    <a:pt x="3889" y="8950"/>
                  </a:lnTo>
                  <a:lnTo>
                    <a:pt x="4733" y="9427"/>
                  </a:lnTo>
                  <a:lnTo>
                    <a:pt x="5613" y="9904"/>
                  </a:lnTo>
                  <a:lnTo>
                    <a:pt x="5870" y="11078"/>
                  </a:lnTo>
                  <a:lnTo>
                    <a:pt x="6016" y="11665"/>
                  </a:lnTo>
                  <a:lnTo>
                    <a:pt x="6200" y="12288"/>
                  </a:lnTo>
                  <a:lnTo>
                    <a:pt x="5686" y="12509"/>
                  </a:lnTo>
                  <a:lnTo>
                    <a:pt x="5136" y="12729"/>
                  </a:lnTo>
                  <a:lnTo>
                    <a:pt x="4622" y="12875"/>
                  </a:lnTo>
                  <a:lnTo>
                    <a:pt x="4072" y="12985"/>
                  </a:lnTo>
                  <a:lnTo>
                    <a:pt x="3705" y="12985"/>
                  </a:lnTo>
                  <a:lnTo>
                    <a:pt x="3375" y="12949"/>
                  </a:lnTo>
                  <a:lnTo>
                    <a:pt x="3045" y="12875"/>
                  </a:lnTo>
                  <a:lnTo>
                    <a:pt x="2715" y="12692"/>
                  </a:lnTo>
                  <a:lnTo>
                    <a:pt x="2568" y="12582"/>
                  </a:lnTo>
                  <a:lnTo>
                    <a:pt x="2458" y="12435"/>
                  </a:lnTo>
                  <a:lnTo>
                    <a:pt x="2348" y="12288"/>
                  </a:lnTo>
                  <a:lnTo>
                    <a:pt x="2275" y="12105"/>
                  </a:lnTo>
                  <a:lnTo>
                    <a:pt x="2165" y="11775"/>
                  </a:lnTo>
                  <a:lnTo>
                    <a:pt x="2165" y="11371"/>
                  </a:lnTo>
                  <a:lnTo>
                    <a:pt x="2201" y="11005"/>
                  </a:lnTo>
                  <a:lnTo>
                    <a:pt x="2275" y="10638"/>
                  </a:lnTo>
                  <a:lnTo>
                    <a:pt x="2385" y="10271"/>
                  </a:lnTo>
                  <a:lnTo>
                    <a:pt x="2532" y="9941"/>
                  </a:lnTo>
                  <a:lnTo>
                    <a:pt x="2715" y="9574"/>
                  </a:lnTo>
                  <a:lnTo>
                    <a:pt x="2935" y="9281"/>
                  </a:lnTo>
                  <a:lnTo>
                    <a:pt x="3192" y="8950"/>
                  </a:lnTo>
                  <a:lnTo>
                    <a:pt x="3449" y="8657"/>
                  </a:lnTo>
                  <a:close/>
                  <a:moveTo>
                    <a:pt x="8291" y="14049"/>
                  </a:moveTo>
                  <a:lnTo>
                    <a:pt x="8401" y="14086"/>
                  </a:lnTo>
                  <a:lnTo>
                    <a:pt x="8401" y="14196"/>
                  </a:lnTo>
                  <a:lnTo>
                    <a:pt x="8401" y="14343"/>
                  </a:lnTo>
                  <a:lnTo>
                    <a:pt x="8364" y="14489"/>
                  </a:lnTo>
                  <a:lnTo>
                    <a:pt x="8291" y="14599"/>
                  </a:lnTo>
                  <a:lnTo>
                    <a:pt x="8181" y="14673"/>
                  </a:lnTo>
                  <a:lnTo>
                    <a:pt x="7960" y="14489"/>
                  </a:lnTo>
                  <a:lnTo>
                    <a:pt x="7777" y="14306"/>
                  </a:lnTo>
                  <a:lnTo>
                    <a:pt x="7850" y="14159"/>
                  </a:lnTo>
                  <a:lnTo>
                    <a:pt x="7997" y="14086"/>
                  </a:lnTo>
                  <a:lnTo>
                    <a:pt x="8144" y="14049"/>
                  </a:lnTo>
                  <a:close/>
                  <a:moveTo>
                    <a:pt x="8914" y="11188"/>
                  </a:moveTo>
                  <a:lnTo>
                    <a:pt x="10051" y="11481"/>
                  </a:lnTo>
                  <a:lnTo>
                    <a:pt x="11225" y="11702"/>
                  </a:lnTo>
                  <a:lnTo>
                    <a:pt x="11188" y="12288"/>
                  </a:lnTo>
                  <a:lnTo>
                    <a:pt x="11115" y="12839"/>
                  </a:lnTo>
                  <a:lnTo>
                    <a:pt x="10968" y="13426"/>
                  </a:lnTo>
                  <a:lnTo>
                    <a:pt x="10822" y="13976"/>
                  </a:lnTo>
                  <a:lnTo>
                    <a:pt x="10638" y="14269"/>
                  </a:lnTo>
                  <a:lnTo>
                    <a:pt x="10455" y="14563"/>
                  </a:lnTo>
                  <a:lnTo>
                    <a:pt x="10198" y="14819"/>
                  </a:lnTo>
                  <a:lnTo>
                    <a:pt x="9905" y="15003"/>
                  </a:lnTo>
                  <a:lnTo>
                    <a:pt x="9648" y="15113"/>
                  </a:lnTo>
                  <a:lnTo>
                    <a:pt x="9391" y="15150"/>
                  </a:lnTo>
                  <a:lnTo>
                    <a:pt x="9098" y="15113"/>
                  </a:lnTo>
                  <a:lnTo>
                    <a:pt x="8841" y="15040"/>
                  </a:lnTo>
                  <a:lnTo>
                    <a:pt x="8951" y="14856"/>
                  </a:lnTo>
                  <a:lnTo>
                    <a:pt x="8988" y="14673"/>
                  </a:lnTo>
                  <a:lnTo>
                    <a:pt x="9061" y="14453"/>
                  </a:lnTo>
                  <a:lnTo>
                    <a:pt x="9061" y="14269"/>
                  </a:lnTo>
                  <a:lnTo>
                    <a:pt x="9024" y="14086"/>
                  </a:lnTo>
                  <a:lnTo>
                    <a:pt x="8951" y="13976"/>
                  </a:lnTo>
                  <a:lnTo>
                    <a:pt x="8841" y="13829"/>
                  </a:lnTo>
                  <a:lnTo>
                    <a:pt x="8731" y="13756"/>
                  </a:lnTo>
                  <a:lnTo>
                    <a:pt x="8547" y="13646"/>
                  </a:lnTo>
                  <a:lnTo>
                    <a:pt x="8401" y="13609"/>
                  </a:lnTo>
                  <a:lnTo>
                    <a:pt x="8254" y="13572"/>
                  </a:lnTo>
                  <a:lnTo>
                    <a:pt x="8071" y="13572"/>
                  </a:lnTo>
                  <a:lnTo>
                    <a:pt x="7887" y="13609"/>
                  </a:lnTo>
                  <a:lnTo>
                    <a:pt x="7740" y="13682"/>
                  </a:lnTo>
                  <a:lnTo>
                    <a:pt x="7594" y="13792"/>
                  </a:lnTo>
                  <a:lnTo>
                    <a:pt x="7447" y="13902"/>
                  </a:lnTo>
                  <a:lnTo>
                    <a:pt x="7264" y="13609"/>
                  </a:lnTo>
                  <a:lnTo>
                    <a:pt x="7080" y="13242"/>
                  </a:lnTo>
                  <a:lnTo>
                    <a:pt x="6897" y="12912"/>
                  </a:lnTo>
                  <a:lnTo>
                    <a:pt x="6750" y="12545"/>
                  </a:lnTo>
                  <a:lnTo>
                    <a:pt x="7814" y="11958"/>
                  </a:lnTo>
                  <a:lnTo>
                    <a:pt x="8364" y="11591"/>
                  </a:lnTo>
                  <a:lnTo>
                    <a:pt x="8914" y="11188"/>
                  </a:lnTo>
                  <a:close/>
                  <a:moveTo>
                    <a:pt x="6493" y="0"/>
                  </a:moveTo>
                  <a:lnTo>
                    <a:pt x="6163" y="294"/>
                  </a:lnTo>
                  <a:lnTo>
                    <a:pt x="5870" y="624"/>
                  </a:lnTo>
                  <a:lnTo>
                    <a:pt x="5613" y="991"/>
                  </a:lnTo>
                  <a:lnTo>
                    <a:pt x="5429" y="1394"/>
                  </a:lnTo>
                  <a:lnTo>
                    <a:pt x="5246" y="1798"/>
                  </a:lnTo>
                  <a:lnTo>
                    <a:pt x="5099" y="2201"/>
                  </a:lnTo>
                  <a:lnTo>
                    <a:pt x="5026" y="2641"/>
                  </a:lnTo>
                  <a:lnTo>
                    <a:pt x="4953" y="3081"/>
                  </a:lnTo>
                  <a:lnTo>
                    <a:pt x="4219" y="2898"/>
                  </a:lnTo>
                  <a:lnTo>
                    <a:pt x="3485" y="2788"/>
                  </a:lnTo>
                  <a:lnTo>
                    <a:pt x="2752" y="2715"/>
                  </a:lnTo>
                  <a:lnTo>
                    <a:pt x="2385" y="2751"/>
                  </a:lnTo>
                  <a:lnTo>
                    <a:pt x="2055" y="2788"/>
                  </a:lnTo>
                  <a:lnTo>
                    <a:pt x="1725" y="2825"/>
                  </a:lnTo>
                  <a:lnTo>
                    <a:pt x="1394" y="2898"/>
                  </a:lnTo>
                  <a:lnTo>
                    <a:pt x="1101" y="3045"/>
                  </a:lnTo>
                  <a:lnTo>
                    <a:pt x="808" y="3191"/>
                  </a:lnTo>
                  <a:lnTo>
                    <a:pt x="551" y="3338"/>
                  </a:lnTo>
                  <a:lnTo>
                    <a:pt x="367" y="3558"/>
                  </a:lnTo>
                  <a:lnTo>
                    <a:pt x="184" y="3815"/>
                  </a:lnTo>
                  <a:lnTo>
                    <a:pt x="74" y="4108"/>
                  </a:lnTo>
                  <a:lnTo>
                    <a:pt x="1" y="4402"/>
                  </a:lnTo>
                  <a:lnTo>
                    <a:pt x="1" y="4732"/>
                  </a:lnTo>
                  <a:lnTo>
                    <a:pt x="37" y="5026"/>
                  </a:lnTo>
                  <a:lnTo>
                    <a:pt x="147" y="5356"/>
                  </a:lnTo>
                  <a:lnTo>
                    <a:pt x="257" y="5649"/>
                  </a:lnTo>
                  <a:lnTo>
                    <a:pt x="441" y="5943"/>
                  </a:lnTo>
                  <a:lnTo>
                    <a:pt x="624" y="6236"/>
                  </a:lnTo>
                  <a:lnTo>
                    <a:pt x="844" y="6493"/>
                  </a:lnTo>
                  <a:lnTo>
                    <a:pt x="1211" y="6860"/>
                  </a:lnTo>
                  <a:lnTo>
                    <a:pt x="1615" y="7263"/>
                  </a:lnTo>
                  <a:lnTo>
                    <a:pt x="1615" y="7300"/>
                  </a:lnTo>
                  <a:lnTo>
                    <a:pt x="1615" y="7520"/>
                  </a:lnTo>
                  <a:lnTo>
                    <a:pt x="1688" y="7777"/>
                  </a:lnTo>
                  <a:lnTo>
                    <a:pt x="1725" y="7887"/>
                  </a:lnTo>
                  <a:lnTo>
                    <a:pt x="1835" y="7960"/>
                  </a:lnTo>
                  <a:lnTo>
                    <a:pt x="1908" y="8033"/>
                  </a:lnTo>
                  <a:lnTo>
                    <a:pt x="2055" y="8070"/>
                  </a:lnTo>
                  <a:lnTo>
                    <a:pt x="2165" y="8107"/>
                  </a:lnTo>
                  <a:lnTo>
                    <a:pt x="2275" y="8070"/>
                  </a:lnTo>
                  <a:lnTo>
                    <a:pt x="2532" y="7997"/>
                  </a:lnTo>
                  <a:lnTo>
                    <a:pt x="3045" y="8400"/>
                  </a:lnTo>
                  <a:lnTo>
                    <a:pt x="2642" y="8914"/>
                  </a:lnTo>
                  <a:lnTo>
                    <a:pt x="2312" y="9464"/>
                  </a:lnTo>
                  <a:lnTo>
                    <a:pt x="2018" y="10051"/>
                  </a:lnTo>
                  <a:lnTo>
                    <a:pt x="1871" y="10344"/>
                  </a:lnTo>
                  <a:lnTo>
                    <a:pt x="1798" y="10674"/>
                  </a:lnTo>
                  <a:lnTo>
                    <a:pt x="1725" y="10968"/>
                  </a:lnTo>
                  <a:lnTo>
                    <a:pt x="1688" y="11261"/>
                  </a:lnTo>
                  <a:lnTo>
                    <a:pt x="1688" y="11555"/>
                  </a:lnTo>
                  <a:lnTo>
                    <a:pt x="1725" y="11885"/>
                  </a:lnTo>
                  <a:lnTo>
                    <a:pt x="1798" y="12142"/>
                  </a:lnTo>
                  <a:lnTo>
                    <a:pt x="1908" y="12435"/>
                  </a:lnTo>
                  <a:lnTo>
                    <a:pt x="2055" y="12692"/>
                  </a:lnTo>
                  <a:lnTo>
                    <a:pt x="2238" y="12912"/>
                  </a:lnTo>
                  <a:lnTo>
                    <a:pt x="2495" y="13132"/>
                  </a:lnTo>
                  <a:lnTo>
                    <a:pt x="2788" y="13279"/>
                  </a:lnTo>
                  <a:lnTo>
                    <a:pt x="3045" y="13389"/>
                  </a:lnTo>
                  <a:lnTo>
                    <a:pt x="3375" y="13426"/>
                  </a:lnTo>
                  <a:lnTo>
                    <a:pt x="3669" y="13462"/>
                  </a:lnTo>
                  <a:lnTo>
                    <a:pt x="3999" y="13462"/>
                  </a:lnTo>
                  <a:lnTo>
                    <a:pt x="4292" y="13426"/>
                  </a:lnTo>
                  <a:lnTo>
                    <a:pt x="4586" y="13389"/>
                  </a:lnTo>
                  <a:lnTo>
                    <a:pt x="5026" y="13242"/>
                  </a:lnTo>
                  <a:lnTo>
                    <a:pt x="5503" y="13095"/>
                  </a:lnTo>
                  <a:lnTo>
                    <a:pt x="5906" y="12949"/>
                  </a:lnTo>
                  <a:lnTo>
                    <a:pt x="6346" y="12729"/>
                  </a:lnTo>
                  <a:lnTo>
                    <a:pt x="6530" y="13169"/>
                  </a:lnTo>
                  <a:lnTo>
                    <a:pt x="6713" y="13572"/>
                  </a:lnTo>
                  <a:lnTo>
                    <a:pt x="6970" y="13976"/>
                  </a:lnTo>
                  <a:lnTo>
                    <a:pt x="7227" y="14343"/>
                  </a:lnTo>
                  <a:lnTo>
                    <a:pt x="7153" y="14526"/>
                  </a:lnTo>
                  <a:lnTo>
                    <a:pt x="7117" y="14709"/>
                  </a:lnTo>
                  <a:lnTo>
                    <a:pt x="7153" y="14893"/>
                  </a:lnTo>
                  <a:lnTo>
                    <a:pt x="7227" y="15076"/>
                  </a:lnTo>
                  <a:lnTo>
                    <a:pt x="7337" y="15223"/>
                  </a:lnTo>
                  <a:lnTo>
                    <a:pt x="7484" y="15333"/>
                  </a:lnTo>
                  <a:lnTo>
                    <a:pt x="7630" y="15406"/>
                  </a:lnTo>
                  <a:lnTo>
                    <a:pt x="7777" y="15480"/>
                  </a:lnTo>
                  <a:lnTo>
                    <a:pt x="7924" y="15516"/>
                  </a:lnTo>
                  <a:lnTo>
                    <a:pt x="8107" y="15516"/>
                  </a:lnTo>
                  <a:lnTo>
                    <a:pt x="8254" y="15480"/>
                  </a:lnTo>
                  <a:lnTo>
                    <a:pt x="8437" y="15406"/>
                  </a:lnTo>
                  <a:lnTo>
                    <a:pt x="8474" y="15406"/>
                  </a:lnTo>
                  <a:lnTo>
                    <a:pt x="8804" y="15516"/>
                  </a:lnTo>
                  <a:lnTo>
                    <a:pt x="9171" y="15590"/>
                  </a:lnTo>
                  <a:lnTo>
                    <a:pt x="9501" y="15590"/>
                  </a:lnTo>
                  <a:lnTo>
                    <a:pt x="9868" y="15516"/>
                  </a:lnTo>
                  <a:lnTo>
                    <a:pt x="10161" y="15406"/>
                  </a:lnTo>
                  <a:lnTo>
                    <a:pt x="10418" y="15260"/>
                  </a:lnTo>
                  <a:lnTo>
                    <a:pt x="10675" y="15040"/>
                  </a:lnTo>
                  <a:lnTo>
                    <a:pt x="10858" y="14819"/>
                  </a:lnTo>
                  <a:lnTo>
                    <a:pt x="11042" y="14563"/>
                  </a:lnTo>
                  <a:lnTo>
                    <a:pt x="11188" y="14269"/>
                  </a:lnTo>
                  <a:lnTo>
                    <a:pt x="11299" y="13976"/>
                  </a:lnTo>
                  <a:lnTo>
                    <a:pt x="11409" y="13682"/>
                  </a:lnTo>
                  <a:lnTo>
                    <a:pt x="11519" y="13242"/>
                  </a:lnTo>
                  <a:lnTo>
                    <a:pt x="11629" y="12765"/>
                  </a:lnTo>
                  <a:lnTo>
                    <a:pt x="11665" y="12252"/>
                  </a:lnTo>
                  <a:lnTo>
                    <a:pt x="11702" y="11775"/>
                  </a:lnTo>
                  <a:lnTo>
                    <a:pt x="12619" y="11848"/>
                  </a:lnTo>
                  <a:lnTo>
                    <a:pt x="13499" y="11922"/>
                  </a:lnTo>
                  <a:lnTo>
                    <a:pt x="14416" y="11922"/>
                  </a:lnTo>
                  <a:lnTo>
                    <a:pt x="15297" y="11885"/>
                  </a:lnTo>
                  <a:lnTo>
                    <a:pt x="15333" y="11848"/>
                  </a:lnTo>
                  <a:lnTo>
                    <a:pt x="15333" y="11775"/>
                  </a:lnTo>
                  <a:lnTo>
                    <a:pt x="15590" y="11702"/>
                  </a:lnTo>
                  <a:lnTo>
                    <a:pt x="15884" y="11628"/>
                  </a:lnTo>
                  <a:lnTo>
                    <a:pt x="16140" y="11481"/>
                  </a:lnTo>
                  <a:lnTo>
                    <a:pt x="16397" y="11335"/>
                  </a:lnTo>
                  <a:lnTo>
                    <a:pt x="16507" y="11335"/>
                  </a:lnTo>
                  <a:lnTo>
                    <a:pt x="16544" y="11298"/>
                  </a:lnTo>
                  <a:lnTo>
                    <a:pt x="16581" y="11225"/>
                  </a:lnTo>
                  <a:lnTo>
                    <a:pt x="16544" y="10931"/>
                  </a:lnTo>
                  <a:lnTo>
                    <a:pt x="16471" y="10638"/>
                  </a:lnTo>
                  <a:lnTo>
                    <a:pt x="16397" y="10344"/>
                  </a:lnTo>
                  <a:lnTo>
                    <a:pt x="16287" y="10088"/>
                  </a:lnTo>
                  <a:lnTo>
                    <a:pt x="15994" y="9537"/>
                  </a:lnTo>
                  <a:lnTo>
                    <a:pt x="15627" y="9060"/>
                  </a:lnTo>
                  <a:lnTo>
                    <a:pt x="15223" y="8584"/>
                  </a:lnTo>
                  <a:lnTo>
                    <a:pt x="14783" y="8143"/>
                  </a:lnTo>
                  <a:lnTo>
                    <a:pt x="14306" y="7740"/>
                  </a:lnTo>
                  <a:lnTo>
                    <a:pt x="13793" y="7336"/>
                  </a:lnTo>
                  <a:lnTo>
                    <a:pt x="12949" y="6786"/>
                  </a:lnTo>
                  <a:lnTo>
                    <a:pt x="13353" y="6053"/>
                  </a:lnTo>
                  <a:lnTo>
                    <a:pt x="13720" y="5319"/>
                  </a:lnTo>
                  <a:lnTo>
                    <a:pt x="14050" y="4549"/>
                  </a:lnTo>
                  <a:lnTo>
                    <a:pt x="14306" y="3778"/>
                  </a:lnTo>
                  <a:lnTo>
                    <a:pt x="14306" y="3632"/>
                  </a:lnTo>
                  <a:lnTo>
                    <a:pt x="14453" y="3522"/>
                  </a:lnTo>
                  <a:lnTo>
                    <a:pt x="14600" y="3375"/>
                  </a:lnTo>
                  <a:lnTo>
                    <a:pt x="14747" y="3155"/>
                  </a:lnTo>
                  <a:lnTo>
                    <a:pt x="14820" y="2935"/>
                  </a:lnTo>
                  <a:lnTo>
                    <a:pt x="14820" y="2678"/>
                  </a:lnTo>
                  <a:lnTo>
                    <a:pt x="14747" y="2421"/>
                  </a:lnTo>
                  <a:lnTo>
                    <a:pt x="14637" y="2238"/>
                  </a:lnTo>
                  <a:lnTo>
                    <a:pt x="14490" y="2054"/>
                  </a:lnTo>
                  <a:lnTo>
                    <a:pt x="14270" y="1944"/>
                  </a:lnTo>
                  <a:lnTo>
                    <a:pt x="14160" y="1908"/>
                  </a:lnTo>
                  <a:lnTo>
                    <a:pt x="14013" y="1908"/>
                  </a:lnTo>
                  <a:lnTo>
                    <a:pt x="13830" y="1944"/>
                  </a:lnTo>
                  <a:lnTo>
                    <a:pt x="13683" y="2018"/>
                  </a:lnTo>
                  <a:lnTo>
                    <a:pt x="13536" y="2091"/>
                  </a:lnTo>
                  <a:lnTo>
                    <a:pt x="13389" y="2201"/>
                  </a:lnTo>
                  <a:lnTo>
                    <a:pt x="12949" y="2128"/>
                  </a:lnTo>
                  <a:lnTo>
                    <a:pt x="12472" y="2164"/>
                  </a:lnTo>
                  <a:lnTo>
                    <a:pt x="12032" y="2201"/>
                  </a:lnTo>
                  <a:lnTo>
                    <a:pt x="11592" y="2274"/>
                  </a:lnTo>
                  <a:lnTo>
                    <a:pt x="11115" y="2421"/>
                  </a:lnTo>
                  <a:lnTo>
                    <a:pt x="10675" y="2568"/>
                  </a:lnTo>
                  <a:lnTo>
                    <a:pt x="10271" y="2751"/>
                  </a:lnTo>
                  <a:lnTo>
                    <a:pt x="9831" y="2971"/>
                  </a:lnTo>
                  <a:lnTo>
                    <a:pt x="9611" y="3081"/>
                  </a:lnTo>
                  <a:lnTo>
                    <a:pt x="9208" y="2421"/>
                  </a:lnTo>
                  <a:lnTo>
                    <a:pt x="8767" y="1761"/>
                  </a:lnTo>
                  <a:lnTo>
                    <a:pt x="8254" y="1137"/>
                  </a:lnTo>
                  <a:lnTo>
                    <a:pt x="7740" y="550"/>
                  </a:lnTo>
                  <a:lnTo>
                    <a:pt x="7630" y="477"/>
                  </a:lnTo>
                  <a:lnTo>
                    <a:pt x="7520" y="477"/>
                  </a:lnTo>
                  <a:lnTo>
                    <a:pt x="7117" y="624"/>
                  </a:lnTo>
                  <a:lnTo>
                    <a:pt x="6713" y="807"/>
                  </a:lnTo>
                  <a:lnTo>
                    <a:pt x="6640" y="844"/>
                  </a:lnTo>
                  <a:lnTo>
                    <a:pt x="6603" y="881"/>
                  </a:lnTo>
                  <a:lnTo>
                    <a:pt x="6640" y="991"/>
                  </a:lnTo>
                  <a:lnTo>
                    <a:pt x="6677" y="1064"/>
                  </a:lnTo>
                  <a:lnTo>
                    <a:pt x="6787" y="1064"/>
                  </a:lnTo>
                  <a:lnTo>
                    <a:pt x="7153" y="1027"/>
                  </a:lnTo>
                  <a:lnTo>
                    <a:pt x="7484" y="991"/>
                  </a:lnTo>
                  <a:lnTo>
                    <a:pt x="7960" y="1541"/>
                  </a:lnTo>
                  <a:lnTo>
                    <a:pt x="8401" y="2091"/>
                  </a:lnTo>
                  <a:lnTo>
                    <a:pt x="8841" y="2715"/>
                  </a:lnTo>
                  <a:lnTo>
                    <a:pt x="9208" y="3301"/>
                  </a:lnTo>
                  <a:lnTo>
                    <a:pt x="8511" y="3742"/>
                  </a:lnTo>
                  <a:lnTo>
                    <a:pt x="7850" y="4219"/>
                  </a:lnTo>
                  <a:lnTo>
                    <a:pt x="6603" y="3668"/>
                  </a:lnTo>
                  <a:lnTo>
                    <a:pt x="5980" y="3412"/>
                  </a:lnTo>
                  <a:lnTo>
                    <a:pt x="5319" y="3191"/>
                  </a:lnTo>
                  <a:lnTo>
                    <a:pt x="5393" y="2788"/>
                  </a:lnTo>
                  <a:lnTo>
                    <a:pt x="5466" y="2384"/>
                  </a:lnTo>
                  <a:lnTo>
                    <a:pt x="5576" y="1981"/>
                  </a:lnTo>
                  <a:lnTo>
                    <a:pt x="5723" y="1577"/>
                  </a:lnTo>
                  <a:lnTo>
                    <a:pt x="5906" y="1211"/>
                  </a:lnTo>
                  <a:lnTo>
                    <a:pt x="6126" y="844"/>
                  </a:lnTo>
                  <a:lnTo>
                    <a:pt x="6383" y="514"/>
                  </a:lnTo>
                  <a:lnTo>
                    <a:pt x="6640" y="184"/>
                  </a:lnTo>
                  <a:lnTo>
                    <a:pt x="6677" y="110"/>
                  </a:lnTo>
                  <a:lnTo>
                    <a:pt x="6677" y="37"/>
                  </a:lnTo>
                  <a:lnTo>
                    <a:pt x="6603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3" name="Shape 373"/>
            <p:cNvSpPr/>
            <p:nvPr/>
          </p:nvSpPr>
          <p:spPr>
            <a:xfrm>
              <a:off x="6553775" y="1840025"/>
              <a:ext cx="234775" cy="276975"/>
            </a:xfrm>
            <a:custGeom>
              <a:avLst/>
              <a:gdLst/>
              <a:ahLst/>
              <a:cxnLst/>
              <a:rect l="0" t="0" r="0" b="0"/>
              <a:pathLst>
                <a:path w="9391" h="11079" extrusionOk="0">
                  <a:moveTo>
                    <a:pt x="4916" y="441"/>
                  </a:moveTo>
                  <a:lnTo>
                    <a:pt x="5026" y="477"/>
                  </a:lnTo>
                  <a:lnTo>
                    <a:pt x="5099" y="551"/>
                  </a:lnTo>
                  <a:lnTo>
                    <a:pt x="5099" y="771"/>
                  </a:lnTo>
                  <a:lnTo>
                    <a:pt x="5026" y="954"/>
                  </a:lnTo>
                  <a:lnTo>
                    <a:pt x="4953" y="1064"/>
                  </a:lnTo>
                  <a:lnTo>
                    <a:pt x="4842" y="1138"/>
                  </a:lnTo>
                  <a:lnTo>
                    <a:pt x="4732" y="1174"/>
                  </a:lnTo>
                  <a:lnTo>
                    <a:pt x="4622" y="1138"/>
                  </a:lnTo>
                  <a:lnTo>
                    <a:pt x="4366" y="1028"/>
                  </a:lnTo>
                  <a:lnTo>
                    <a:pt x="4439" y="917"/>
                  </a:lnTo>
                  <a:lnTo>
                    <a:pt x="4439" y="771"/>
                  </a:lnTo>
                  <a:lnTo>
                    <a:pt x="4402" y="697"/>
                  </a:lnTo>
                  <a:lnTo>
                    <a:pt x="4366" y="661"/>
                  </a:lnTo>
                  <a:lnTo>
                    <a:pt x="4476" y="551"/>
                  </a:lnTo>
                  <a:lnTo>
                    <a:pt x="4622" y="477"/>
                  </a:lnTo>
                  <a:lnTo>
                    <a:pt x="4769" y="441"/>
                  </a:lnTo>
                  <a:close/>
                  <a:moveTo>
                    <a:pt x="3375" y="6493"/>
                  </a:moveTo>
                  <a:lnTo>
                    <a:pt x="3375" y="6530"/>
                  </a:lnTo>
                  <a:lnTo>
                    <a:pt x="3339" y="6530"/>
                  </a:lnTo>
                  <a:lnTo>
                    <a:pt x="3375" y="6493"/>
                  </a:lnTo>
                  <a:close/>
                  <a:moveTo>
                    <a:pt x="4292" y="6933"/>
                  </a:moveTo>
                  <a:lnTo>
                    <a:pt x="4256" y="7007"/>
                  </a:lnTo>
                  <a:lnTo>
                    <a:pt x="4219" y="6970"/>
                  </a:lnTo>
                  <a:lnTo>
                    <a:pt x="4292" y="6933"/>
                  </a:lnTo>
                  <a:close/>
                  <a:moveTo>
                    <a:pt x="5209" y="4219"/>
                  </a:moveTo>
                  <a:lnTo>
                    <a:pt x="5429" y="4329"/>
                  </a:lnTo>
                  <a:lnTo>
                    <a:pt x="5649" y="4439"/>
                  </a:lnTo>
                  <a:lnTo>
                    <a:pt x="5686" y="4549"/>
                  </a:lnTo>
                  <a:lnTo>
                    <a:pt x="5723" y="4586"/>
                  </a:lnTo>
                  <a:lnTo>
                    <a:pt x="5796" y="4586"/>
                  </a:lnTo>
                  <a:lnTo>
                    <a:pt x="6016" y="4879"/>
                  </a:lnTo>
                  <a:lnTo>
                    <a:pt x="6163" y="5173"/>
                  </a:lnTo>
                  <a:lnTo>
                    <a:pt x="6200" y="5503"/>
                  </a:lnTo>
                  <a:lnTo>
                    <a:pt x="6200" y="5833"/>
                  </a:lnTo>
                  <a:lnTo>
                    <a:pt x="6090" y="6126"/>
                  </a:lnTo>
                  <a:lnTo>
                    <a:pt x="5943" y="6420"/>
                  </a:lnTo>
                  <a:lnTo>
                    <a:pt x="5796" y="6603"/>
                  </a:lnTo>
                  <a:lnTo>
                    <a:pt x="5649" y="6750"/>
                  </a:lnTo>
                  <a:lnTo>
                    <a:pt x="5649" y="6713"/>
                  </a:lnTo>
                  <a:lnTo>
                    <a:pt x="5649" y="6566"/>
                  </a:lnTo>
                  <a:lnTo>
                    <a:pt x="5649" y="6383"/>
                  </a:lnTo>
                  <a:lnTo>
                    <a:pt x="5613" y="6346"/>
                  </a:lnTo>
                  <a:lnTo>
                    <a:pt x="5576" y="6310"/>
                  </a:lnTo>
                  <a:lnTo>
                    <a:pt x="5539" y="6310"/>
                  </a:lnTo>
                  <a:lnTo>
                    <a:pt x="5503" y="6346"/>
                  </a:lnTo>
                  <a:lnTo>
                    <a:pt x="5393" y="6493"/>
                  </a:lnTo>
                  <a:lnTo>
                    <a:pt x="5356" y="6676"/>
                  </a:lnTo>
                  <a:lnTo>
                    <a:pt x="5319" y="6933"/>
                  </a:lnTo>
                  <a:lnTo>
                    <a:pt x="5099" y="7007"/>
                  </a:lnTo>
                  <a:lnTo>
                    <a:pt x="5099" y="6860"/>
                  </a:lnTo>
                  <a:lnTo>
                    <a:pt x="5099" y="6713"/>
                  </a:lnTo>
                  <a:lnTo>
                    <a:pt x="5136" y="6566"/>
                  </a:lnTo>
                  <a:lnTo>
                    <a:pt x="5209" y="6456"/>
                  </a:lnTo>
                  <a:lnTo>
                    <a:pt x="5246" y="6420"/>
                  </a:lnTo>
                  <a:lnTo>
                    <a:pt x="5209" y="6383"/>
                  </a:lnTo>
                  <a:lnTo>
                    <a:pt x="5173" y="6346"/>
                  </a:lnTo>
                  <a:lnTo>
                    <a:pt x="5136" y="6346"/>
                  </a:lnTo>
                  <a:lnTo>
                    <a:pt x="4953" y="6456"/>
                  </a:lnTo>
                  <a:lnTo>
                    <a:pt x="4842" y="6640"/>
                  </a:lnTo>
                  <a:lnTo>
                    <a:pt x="4769" y="6823"/>
                  </a:lnTo>
                  <a:lnTo>
                    <a:pt x="4769" y="7043"/>
                  </a:lnTo>
                  <a:lnTo>
                    <a:pt x="4696" y="7043"/>
                  </a:lnTo>
                  <a:lnTo>
                    <a:pt x="4659" y="7007"/>
                  </a:lnTo>
                  <a:lnTo>
                    <a:pt x="4622" y="6970"/>
                  </a:lnTo>
                  <a:lnTo>
                    <a:pt x="4586" y="6970"/>
                  </a:lnTo>
                  <a:lnTo>
                    <a:pt x="5026" y="6016"/>
                  </a:lnTo>
                  <a:lnTo>
                    <a:pt x="5026" y="5943"/>
                  </a:lnTo>
                  <a:lnTo>
                    <a:pt x="4989" y="5906"/>
                  </a:lnTo>
                  <a:lnTo>
                    <a:pt x="4953" y="5906"/>
                  </a:lnTo>
                  <a:lnTo>
                    <a:pt x="4916" y="5943"/>
                  </a:lnTo>
                  <a:lnTo>
                    <a:pt x="4402" y="6750"/>
                  </a:lnTo>
                  <a:lnTo>
                    <a:pt x="4366" y="6676"/>
                  </a:lnTo>
                  <a:lnTo>
                    <a:pt x="4329" y="6640"/>
                  </a:lnTo>
                  <a:lnTo>
                    <a:pt x="4256" y="6640"/>
                  </a:lnTo>
                  <a:lnTo>
                    <a:pt x="4439" y="6236"/>
                  </a:lnTo>
                  <a:lnTo>
                    <a:pt x="4659" y="5796"/>
                  </a:lnTo>
                  <a:lnTo>
                    <a:pt x="4696" y="5759"/>
                  </a:lnTo>
                  <a:lnTo>
                    <a:pt x="4659" y="5723"/>
                  </a:lnTo>
                  <a:lnTo>
                    <a:pt x="4586" y="5723"/>
                  </a:lnTo>
                  <a:lnTo>
                    <a:pt x="4182" y="6273"/>
                  </a:lnTo>
                  <a:lnTo>
                    <a:pt x="3999" y="6566"/>
                  </a:lnTo>
                  <a:lnTo>
                    <a:pt x="3852" y="6860"/>
                  </a:lnTo>
                  <a:lnTo>
                    <a:pt x="3669" y="6786"/>
                  </a:lnTo>
                  <a:lnTo>
                    <a:pt x="3779" y="6750"/>
                  </a:lnTo>
                  <a:lnTo>
                    <a:pt x="3852" y="6640"/>
                  </a:lnTo>
                  <a:lnTo>
                    <a:pt x="3889" y="6566"/>
                  </a:lnTo>
                  <a:lnTo>
                    <a:pt x="3889" y="6420"/>
                  </a:lnTo>
                  <a:lnTo>
                    <a:pt x="3889" y="6383"/>
                  </a:lnTo>
                  <a:lnTo>
                    <a:pt x="3815" y="6383"/>
                  </a:lnTo>
                  <a:lnTo>
                    <a:pt x="3999" y="6163"/>
                  </a:lnTo>
                  <a:lnTo>
                    <a:pt x="4512" y="5539"/>
                  </a:lnTo>
                  <a:lnTo>
                    <a:pt x="4512" y="5466"/>
                  </a:lnTo>
                  <a:lnTo>
                    <a:pt x="4476" y="5429"/>
                  </a:lnTo>
                  <a:lnTo>
                    <a:pt x="4402" y="5429"/>
                  </a:lnTo>
                  <a:lnTo>
                    <a:pt x="3779" y="6016"/>
                  </a:lnTo>
                  <a:lnTo>
                    <a:pt x="3632" y="6126"/>
                  </a:lnTo>
                  <a:lnTo>
                    <a:pt x="3595" y="6090"/>
                  </a:lnTo>
                  <a:lnTo>
                    <a:pt x="3559" y="6090"/>
                  </a:lnTo>
                  <a:lnTo>
                    <a:pt x="3485" y="6126"/>
                  </a:lnTo>
                  <a:lnTo>
                    <a:pt x="3669" y="5869"/>
                  </a:lnTo>
                  <a:lnTo>
                    <a:pt x="3889" y="5649"/>
                  </a:lnTo>
                  <a:lnTo>
                    <a:pt x="4146" y="5466"/>
                  </a:lnTo>
                  <a:lnTo>
                    <a:pt x="4402" y="5283"/>
                  </a:lnTo>
                  <a:lnTo>
                    <a:pt x="4439" y="5246"/>
                  </a:lnTo>
                  <a:lnTo>
                    <a:pt x="4402" y="5209"/>
                  </a:lnTo>
                  <a:lnTo>
                    <a:pt x="4402" y="5173"/>
                  </a:lnTo>
                  <a:lnTo>
                    <a:pt x="4329" y="5136"/>
                  </a:lnTo>
                  <a:lnTo>
                    <a:pt x="3962" y="5319"/>
                  </a:lnTo>
                  <a:lnTo>
                    <a:pt x="3632" y="5539"/>
                  </a:lnTo>
                  <a:lnTo>
                    <a:pt x="3339" y="5796"/>
                  </a:lnTo>
                  <a:lnTo>
                    <a:pt x="3082" y="6126"/>
                  </a:lnTo>
                  <a:lnTo>
                    <a:pt x="3045" y="6016"/>
                  </a:lnTo>
                  <a:lnTo>
                    <a:pt x="3082" y="5980"/>
                  </a:lnTo>
                  <a:lnTo>
                    <a:pt x="3339" y="5613"/>
                  </a:lnTo>
                  <a:lnTo>
                    <a:pt x="3632" y="5283"/>
                  </a:lnTo>
                  <a:lnTo>
                    <a:pt x="3962" y="4952"/>
                  </a:lnTo>
                  <a:lnTo>
                    <a:pt x="4292" y="4659"/>
                  </a:lnTo>
                  <a:lnTo>
                    <a:pt x="4292" y="4622"/>
                  </a:lnTo>
                  <a:lnTo>
                    <a:pt x="4256" y="4586"/>
                  </a:lnTo>
                  <a:lnTo>
                    <a:pt x="4219" y="4586"/>
                  </a:lnTo>
                  <a:lnTo>
                    <a:pt x="3925" y="4732"/>
                  </a:lnTo>
                  <a:lnTo>
                    <a:pt x="3632" y="4879"/>
                  </a:lnTo>
                  <a:lnTo>
                    <a:pt x="3375" y="5099"/>
                  </a:lnTo>
                  <a:lnTo>
                    <a:pt x="3155" y="5356"/>
                  </a:lnTo>
                  <a:lnTo>
                    <a:pt x="3228" y="5209"/>
                  </a:lnTo>
                  <a:lnTo>
                    <a:pt x="3339" y="5062"/>
                  </a:lnTo>
                  <a:lnTo>
                    <a:pt x="3559" y="4842"/>
                  </a:lnTo>
                  <a:lnTo>
                    <a:pt x="3852" y="4622"/>
                  </a:lnTo>
                  <a:lnTo>
                    <a:pt x="4146" y="4476"/>
                  </a:lnTo>
                  <a:lnTo>
                    <a:pt x="4402" y="4366"/>
                  </a:lnTo>
                  <a:lnTo>
                    <a:pt x="4659" y="4292"/>
                  </a:lnTo>
                  <a:lnTo>
                    <a:pt x="4953" y="4219"/>
                  </a:lnTo>
                  <a:close/>
                  <a:moveTo>
                    <a:pt x="807" y="8767"/>
                  </a:moveTo>
                  <a:lnTo>
                    <a:pt x="807" y="8841"/>
                  </a:lnTo>
                  <a:lnTo>
                    <a:pt x="844" y="8914"/>
                  </a:lnTo>
                  <a:lnTo>
                    <a:pt x="918" y="8951"/>
                  </a:lnTo>
                  <a:lnTo>
                    <a:pt x="1138" y="8951"/>
                  </a:lnTo>
                  <a:lnTo>
                    <a:pt x="1211" y="8987"/>
                  </a:lnTo>
                  <a:lnTo>
                    <a:pt x="1321" y="8987"/>
                  </a:lnTo>
                  <a:lnTo>
                    <a:pt x="1321" y="9061"/>
                  </a:lnTo>
                  <a:lnTo>
                    <a:pt x="1321" y="9097"/>
                  </a:lnTo>
                  <a:lnTo>
                    <a:pt x="1248" y="9171"/>
                  </a:lnTo>
                  <a:lnTo>
                    <a:pt x="1174" y="9207"/>
                  </a:lnTo>
                  <a:lnTo>
                    <a:pt x="954" y="9244"/>
                  </a:lnTo>
                  <a:lnTo>
                    <a:pt x="844" y="9207"/>
                  </a:lnTo>
                  <a:lnTo>
                    <a:pt x="697" y="9134"/>
                  </a:lnTo>
                  <a:lnTo>
                    <a:pt x="587" y="9061"/>
                  </a:lnTo>
                  <a:lnTo>
                    <a:pt x="551" y="8951"/>
                  </a:lnTo>
                  <a:lnTo>
                    <a:pt x="661" y="8841"/>
                  </a:lnTo>
                  <a:lnTo>
                    <a:pt x="807" y="8767"/>
                  </a:lnTo>
                  <a:close/>
                  <a:moveTo>
                    <a:pt x="8511" y="8657"/>
                  </a:moveTo>
                  <a:lnTo>
                    <a:pt x="8621" y="8694"/>
                  </a:lnTo>
                  <a:lnTo>
                    <a:pt x="8731" y="8731"/>
                  </a:lnTo>
                  <a:lnTo>
                    <a:pt x="8841" y="8804"/>
                  </a:lnTo>
                  <a:lnTo>
                    <a:pt x="8951" y="8877"/>
                  </a:lnTo>
                  <a:lnTo>
                    <a:pt x="8987" y="8987"/>
                  </a:lnTo>
                  <a:lnTo>
                    <a:pt x="9024" y="9097"/>
                  </a:lnTo>
                  <a:lnTo>
                    <a:pt x="9024" y="9134"/>
                  </a:lnTo>
                  <a:lnTo>
                    <a:pt x="8987" y="9134"/>
                  </a:lnTo>
                  <a:lnTo>
                    <a:pt x="8877" y="9097"/>
                  </a:lnTo>
                  <a:lnTo>
                    <a:pt x="8804" y="9134"/>
                  </a:lnTo>
                  <a:lnTo>
                    <a:pt x="8731" y="9171"/>
                  </a:lnTo>
                  <a:lnTo>
                    <a:pt x="8621" y="9281"/>
                  </a:lnTo>
                  <a:lnTo>
                    <a:pt x="8474" y="9354"/>
                  </a:lnTo>
                  <a:lnTo>
                    <a:pt x="8327" y="9318"/>
                  </a:lnTo>
                  <a:lnTo>
                    <a:pt x="8254" y="9244"/>
                  </a:lnTo>
                  <a:lnTo>
                    <a:pt x="8217" y="9171"/>
                  </a:lnTo>
                  <a:lnTo>
                    <a:pt x="8217" y="9024"/>
                  </a:lnTo>
                  <a:lnTo>
                    <a:pt x="8254" y="8841"/>
                  </a:lnTo>
                  <a:lnTo>
                    <a:pt x="8254" y="8694"/>
                  </a:lnTo>
                  <a:lnTo>
                    <a:pt x="8511" y="8657"/>
                  </a:lnTo>
                  <a:close/>
                  <a:moveTo>
                    <a:pt x="5026" y="9501"/>
                  </a:moveTo>
                  <a:lnTo>
                    <a:pt x="5063" y="9574"/>
                  </a:lnTo>
                  <a:lnTo>
                    <a:pt x="4989" y="9538"/>
                  </a:lnTo>
                  <a:lnTo>
                    <a:pt x="5026" y="9501"/>
                  </a:lnTo>
                  <a:close/>
                  <a:moveTo>
                    <a:pt x="4696" y="9868"/>
                  </a:moveTo>
                  <a:lnTo>
                    <a:pt x="4953" y="9941"/>
                  </a:lnTo>
                  <a:lnTo>
                    <a:pt x="4916" y="10014"/>
                  </a:lnTo>
                  <a:lnTo>
                    <a:pt x="4879" y="10271"/>
                  </a:lnTo>
                  <a:lnTo>
                    <a:pt x="4842" y="10308"/>
                  </a:lnTo>
                  <a:lnTo>
                    <a:pt x="4549" y="10308"/>
                  </a:lnTo>
                  <a:lnTo>
                    <a:pt x="4439" y="10235"/>
                  </a:lnTo>
                  <a:lnTo>
                    <a:pt x="4329" y="10125"/>
                  </a:lnTo>
                  <a:lnTo>
                    <a:pt x="4292" y="10051"/>
                  </a:lnTo>
                  <a:lnTo>
                    <a:pt x="4256" y="9941"/>
                  </a:lnTo>
                  <a:lnTo>
                    <a:pt x="4329" y="9904"/>
                  </a:lnTo>
                  <a:lnTo>
                    <a:pt x="4439" y="9868"/>
                  </a:lnTo>
                  <a:close/>
                  <a:moveTo>
                    <a:pt x="4806" y="0"/>
                  </a:moveTo>
                  <a:lnTo>
                    <a:pt x="4622" y="37"/>
                  </a:lnTo>
                  <a:lnTo>
                    <a:pt x="4476" y="110"/>
                  </a:lnTo>
                  <a:lnTo>
                    <a:pt x="4292" y="147"/>
                  </a:lnTo>
                  <a:lnTo>
                    <a:pt x="4146" y="257"/>
                  </a:lnTo>
                  <a:lnTo>
                    <a:pt x="3999" y="367"/>
                  </a:lnTo>
                  <a:lnTo>
                    <a:pt x="3889" y="477"/>
                  </a:lnTo>
                  <a:lnTo>
                    <a:pt x="3779" y="624"/>
                  </a:lnTo>
                  <a:lnTo>
                    <a:pt x="3705" y="807"/>
                  </a:lnTo>
                  <a:lnTo>
                    <a:pt x="3669" y="954"/>
                  </a:lnTo>
                  <a:lnTo>
                    <a:pt x="3669" y="1138"/>
                  </a:lnTo>
                  <a:lnTo>
                    <a:pt x="3705" y="1321"/>
                  </a:lnTo>
                  <a:lnTo>
                    <a:pt x="3815" y="1578"/>
                  </a:lnTo>
                  <a:lnTo>
                    <a:pt x="3999" y="1761"/>
                  </a:lnTo>
                  <a:lnTo>
                    <a:pt x="4182" y="1871"/>
                  </a:lnTo>
                  <a:lnTo>
                    <a:pt x="4402" y="1945"/>
                  </a:lnTo>
                  <a:lnTo>
                    <a:pt x="4366" y="2055"/>
                  </a:lnTo>
                  <a:lnTo>
                    <a:pt x="4329" y="2165"/>
                  </a:lnTo>
                  <a:lnTo>
                    <a:pt x="4329" y="2531"/>
                  </a:lnTo>
                  <a:lnTo>
                    <a:pt x="4329" y="2898"/>
                  </a:lnTo>
                  <a:lnTo>
                    <a:pt x="4329" y="3522"/>
                  </a:lnTo>
                  <a:lnTo>
                    <a:pt x="4329" y="3669"/>
                  </a:lnTo>
                  <a:lnTo>
                    <a:pt x="4366" y="3779"/>
                  </a:lnTo>
                  <a:lnTo>
                    <a:pt x="4072" y="3925"/>
                  </a:lnTo>
                  <a:lnTo>
                    <a:pt x="3815" y="4109"/>
                  </a:lnTo>
                  <a:lnTo>
                    <a:pt x="3742" y="4182"/>
                  </a:lnTo>
                  <a:lnTo>
                    <a:pt x="3742" y="4255"/>
                  </a:lnTo>
                  <a:lnTo>
                    <a:pt x="3522" y="4402"/>
                  </a:lnTo>
                  <a:lnTo>
                    <a:pt x="3339" y="4549"/>
                  </a:lnTo>
                  <a:lnTo>
                    <a:pt x="3155" y="4696"/>
                  </a:lnTo>
                  <a:lnTo>
                    <a:pt x="3008" y="4879"/>
                  </a:lnTo>
                  <a:lnTo>
                    <a:pt x="2862" y="5062"/>
                  </a:lnTo>
                  <a:lnTo>
                    <a:pt x="2752" y="5283"/>
                  </a:lnTo>
                  <a:lnTo>
                    <a:pt x="2678" y="5503"/>
                  </a:lnTo>
                  <a:lnTo>
                    <a:pt x="2642" y="5686"/>
                  </a:lnTo>
                  <a:lnTo>
                    <a:pt x="2642" y="5906"/>
                  </a:lnTo>
                  <a:lnTo>
                    <a:pt x="2678" y="6126"/>
                  </a:lnTo>
                  <a:lnTo>
                    <a:pt x="2752" y="6346"/>
                  </a:lnTo>
                  <a:lnTo>
                    <a:pt x="2825" y="6566"/>
                  </a:lnTo>
                  <a:lnTo>
                    <a:pt x="2898" y="6676"/>
                  </a:lnTo>
                  <a:lnTo>
                    <a:pt x="2421" y="7080"/>
                  </a:lnTo>
                  <a:lnTo>
                    <a:pt x="1908" y="7447"/>
                  </a:lnTo>
                  <a:lnTo>
                    <a:pt x="1431" y="7850"/>
                  </a:lnTo>
                  <a:lnTo>
                    <a:pt x="1211" y="8070"/>
                  </a:lnTo>
                  <a:lnTo>
                    <a:pt x="991" y="8327"/>
                  </a:lnTo>
                  <a:lnTo>
                    <a:pt x="771" y="8364"/>
                  </a:lnTo>
                  <a:lnTo>
                    <a:pt x="624" y="8327"/>
                  </a:lnTo>
                  <a:lnTo>
                    <a:pt x="477" y="8327"/>
                  </a:lnTo>
                  <a:lnTo>
                    <a:pt x="367" y="8364"/>
                  </a:lnTo>
                  <a:lnTo>
                    <a:pt x="257" y="8437"/>
                  </a:lnTo>
                  <a:lnTo>
                    <a:pt x="184" y="8511"/>
                  </a:lnTo>
                  <a:lnTo>
                    <a:pt x="111" y="8584"/>
                  </a:lnTo>
                  <a:lnTo>
                    <a:pt x="37" y="8804"/>
                  </a:lnTo>
                  <a:lnTo>
                    <a:pt x="0" y="9061"/>
                  </a:lnTo>
                  <a:lnTo>
                    <a:pt x="0" y="9318"/>
                  </a:lnTo>
                  <a:lnTo>
                    <a:pt x="74" y="9538"/>
                  </a:lnTo>
                  <a:lnTo>
                    <a:pt x="257" y="9684"/>
                  </a:lnTo>
                  <a:lnTo>
                    <a:pt x="477" y="9831"/>
                  </a:lnTo>
                  <a:lnTo>
                    <a:pt x="697" y="9904"/>
                  </a:lnTo>
                  <a:lnTo>
                    <a:pt x="954" y="9941"/>
                  </a:lnTo>
                  <a:lnTo>
                    <a:pt x="1174" y="9904"/>
                  </a:lnTo>
                  <a:lnTo>
                    <a:pt x="1431" y="9868"/>
                  </a:lnTo>
                  <a:lnTo>
                    <a:pt x="1651" y="9794"/>
                  </a:lnTo>
                  <a:lnTo>
                    <a:pt x="1798" y="9648"/>
                  </a:lnTo>
                  <a:lnTo>
                    <a:pt x="1908" y="9574"/>
                  </a:lnTo>
                  <a:lnTo>
                    <a:pt x="1945" y="9464"/>
                  </a:lnTo>
                  <a:lnTo>
                    <a:pt x="1981" y="9354"/>
                  </a:lnTo>
                  <a:lnTo>
                    <a:pt x="1981" y="9207"/>
                  </a:lnTo>
                  <a:lnTo>
                    <a:pt x="1908" y="8987"/>
                  </a:lnTo>
                  <a:lnTo>
                    <a:pt x="1798" y="8767"/>
                  </a:lnTo>
                  <a:lnTo>
                    <a:pt x="1651" y="8584"/>
                  </a:lnTo>
                  <a:lnTo>
                    <a:pt x="1431" y="8437"/>
                  </a:lnTo>
                  <a:lnTo>
                    <a:pt x="1394" y="8437"/>
                  </a:lnTo>
                  <a:lnTo>
                    <a:pt x="1578" y="8254"/>
                  </a:lnTo>
                  <a:lnTo>
                    <a:pt x="1761" y="8070"/>
                  </a:lnTo>
                  <a:lnTo>
                    <a:pt x="2165" y="7777"/>
                  </a:lnTo>
                  <a:lnTo>
                    <a:pt x="2421" y="7557"/>
                  </a:lnTo>
                  <a:lnTo>
                    <a:pt x="2642" y="7337"/>
                  </a:lnTo>
                  <a:lnTo>
                    <a:pt x="2862" y="7080"/>
                  </a:lnTo>
                  <a:lnTo>
                    <a:pt x="3008" y="6786"/>
                  </a:lnTo>
                  <a:lnTo>
                    <a:pt x="3118" y="6897"/>
                  </a:lnTo>
                  <a:lnTo>
                    <a:pt x="3302" y="7043"/>
                  </a:lnTo>
                  <a:lnTo>
                    <a:pt x="3632" y="7227"/>
                  </a:lnTo>
                  <a:lnTo>
                    <a:pt x="3999" y="7337"/>
                  </a:lnTo>
                  <a:lnTo>
                    <a:pt x="4366" y="7410"/>
                  </a:lnTo>
                  <a:lnTo>
                    <a:pt x="4439" y="7410"/>
                  </a:lnTo>
                  <a:lnTo>
                    <a:pt x="4402" y="7887"/>
                  </a:lnTo>
                  <a:lnTo>
                    <a:pt x="4402" y="8364"/>
                  </a:lnTo>
                  <a:lnTo>
                    <a:pt x="4439" y="9318"/>
                  </a:lnTo>
                  <a:lnTo>
                    <a:pt x="4256" y="9391"/>
                  </a:lnTo>
                  <a:lnTo>
                    <a:pt x="4109" y="9464"/>
                  </a:lnTo>
                  <a:lnTo>
                    <a:pt x="3999" y="9574"/>
                  </a:lnTo>
                  <a:lnTo>
                    <a:pt x="3925" y="9684"/>
                  </a:lnTo>
                  <a:lnTo>
                    <a:pt x="3889" y="9794"/>
                  </a:lnTo>
                  <a:lnTo>
                    <a:pt x="3852" y="9941"/>
                  </a:lnTo>
                  <a:lnTo>
                    <a:pt x="3815" y="10125"/>
                  </a:lnTo>
                  <a:lnTo>
                    <a:pt x="3852" y="10271"/>
                  </a:lnTo>
                  <a:lnTo>
                    <a:pt x="3925" y="10565"/>
                  </a:lnTo>
                  <a:lnTo>
                    <a:pt x="4072" y="10821"/>
                  </a:lnTo>
                  <a:lnTo>
                    <a:pt x="4182" y="10895"/>
                  </a:lnTo>
                  <a:lnTo>
                    <a:pt x="4329" y="10968"/>
                  </a:lnTo>
                  <a:lnTo>
                    <a:pt x="4439" y="11042"/>
                  </a:lnTo>
                  <a:lnTo>
                    <a:pt x="4586" y="11078"/>
                  </a:lnTo>
                  <a:lnTo>
                    <a:pt x="4879" y="11078"/>
                  </a:lnTo>
                  <a:lnTo>
                    <a:pt x="5173" y="11005"/>
                  </a:lnTo>
                  <a:lnTo>
                    <a:pt x="5283" y="10932"/>
                  </a:lnTo>
                  <a:lnTo>
                    <a:pt x="5393" y="10821"/>
                  </a:lnTo>
                  <a:lnTo>
                    <a:pt x="5466" y="10711"/>
                  </a:lnTo>
                  <a:lnTo>
                    <a:pt x="5503" y="10601"/>
                  </a:lnTo>
                  <a:lnTo>
                    <a:pt x="5576" y="10308"/>
                  </a:lnTo>
                  <a:lnTo>
                    <a:pt x="5539" y="10051"/>
                  </a:lnTo>
                  <a:lnTo>
                    <a:pt x="5503" y="9904"/>
                  </a:lnTo>
                  <a:lnTo>
                    <a:pt x="5393" y="9794"/>
                  </a:lnTo>
                  <a:lnTo>
                    <a:pt x="5319" y="9684"/>
                  </a:lnTo>
                  <a:lnTo>
                    <a:pt x="5173" y="9611"/>
                  </a:lnTo>
                  <a:lnTo>
                    <a:pt x="5136" y="9428"/>
                  </a:lnTo>
                  <a:lnTo>
                    <a:pt x="5099" y="9354"/>
                  </a:lnTo>
                  <a:lnTo>
                    <a:pt x="4842" y="9354"/>
                  </a:lnTo>
                  <a:lnTo>
                    <a:pt x="4806" y="8474"/>
                  </a:lnTo>
                  <a:lnTo>
                    <a:pt x="4806" y="7960"/>
                  </a:lnTo>
                  <a:lnTo>
                    <a:pt x="4769" y="7447"/>
                  </a:lnTo>
                  <a:lnTo>
                    <a:pt x="5136" y="7410"/>
                  </a:lnTo>
                  <a:lnTo>
                    <a:pt x="5503" y="7300"/>
                  </a:lnTo>
                  <a:lnTo>
                    <a:pt x="5833" y="7117"/>
                  </a:lnTo>
                  <a:lnTo>
                    <a:pt x="6126" y="6860"/>
                  </a:lnTo>
                  <a:lnTo>
                    <a:pt x="6200" y="6786"/>
                  </a:lnTo>
                  <a:lnTo>
                    <a:pt x="6310" y="6933"/>
                  </a:lnTo>
                  <a:lnTo>
                    <a:pt x="6493" y="7080"/>
                  </a:lnTo>
                  <a:lnTo>
                    <a:pt x="6677" y="7190"/>
                  </a:lnTo>
                  <a:lnTo>
                    <a:pt x="6860" y="7300"/>
                  </a:lnTo>
                  <a:lnTo>
                    <a:pt x="7043" y="7630"/>
                  </a:lnTo>
                  <a:lnTo>
                    <a:pt x="7263" y="7997"/>
                  </a:lnTo>
                  <a:lnTo>
                    <a:pt x="7557" y="8437"/>
                  </a:lnTo>
                  <a:lnTo>
                    <a:pt x="7667" y="8584"/>
                  </a:lnTo>
                  <a:lnTo>
                    <a:pt x="7557" y="8767"/>
                  </a:lnTo>
                  <a:lnTo>
                    <a:pt x="7484" y="8951"/>
                  </a:lnTo>
                  <a:lnTo>
                    <a:pt x="7447" y="9097"/>
                  </a:lnTo>
                  <a:lnTo>
                    <a:pt x="7447" y="9281"/>
                  </a:lnTo>
                  <a:lnTo>
                    <a:pt x="7484" y="9428"/>
                  </a:lnTo>
                  <a:lnTo>
                    <a:pt x="7520" y="9611"/>
                  </a:lnTo>
                  <a:lnTo>
                    <a:pt x="7594" y="9758"/>
                  </a:lnTo>
                  <a:lnTo>
                    <a:pt x="7704" y="9904"/>
                  </a:lnTo>
                  <a:lnTo>
                    <a:pt x="7850" y="10014"/>
                  </a:lnTo>
                  <a:lnTo>
                    <a:pt x="7960" y="10125"/>
                  </a:lnTo>
                  <a:lnTo>
                    <a:pt x="8107" y="10161"/>
                  </a:lnTo>
                  <a:lnTo>
                    <a:pt x="8254" y="10198"/>
                  </a:lnTo>
                  <a:lnTo>
                    <a:pt x="8547" y="10198"/>
                  </a:lnTo>
                  <a:lnTo>
                    <a:pt x="8694" y="10125"/>
                  </a:lnTo>
                  <a:lnTo>
                    <a:pt x="8877" y="10051"/>
                  </a:lnTo>
                  <a:lnTo>
                    <a:pt x="9098" y="9831"/>
                  </a:lnTo>
                  <a:lnTo>
                    <a:pt x="9281" y="9538"/>
                  </a:lnTo>
                  <a:lnTo>
                    <a:pt x="9354" y="9391"/>
                  </a:lnTo>
                  <a:lnTo>
                    <a:pt x="9391" y="9244"/>
                  </a:lnTo>
                  <a:lnTo>
                    <a:pt x="9391" y="9061"/>
                  </a:lnTo>
                  <a:lnTo>
                    <a:pt x="9391" y="8914"/>
                  </a:lnTo>
                  <a:lnTo>
                    <a:pt x="9318" y="8767"/>
                  </a:lnTo>
                  <a:lnTo>
                    <a:pt x="9244" y="8621"/>
                  </a:lnTo>
                  <a:lnTo>
                    <a:pt x="9134" y="8511"/>
                  </a:lnTo>
                  <a:lnTo>
                    <a:pt x="8987" y="8437"/>
                  </a:lnTo>
                  <a:lnTo>
                    <a:pt x="8841" y="8364"/>
                  </a:lnTo>
                  <a:lnTo>
                    <a:pt x="8694" y="8327"/>
                  </a:lnTo>
                  <a:lnTo>
                    <a:pt x="8364" y="8290"/>
                  </a:lnTo>
                  <a:lnTo>
                    <a:pt x="8180" y="8290"/>
                  </a:lnTo>
                  <a:lnTo>
                    <a:pt x="7997" y="8364"/>
                  </a:lnTo>
                  <a:lnTo>
                    <a:pt x="7924" y="8217"/>
                  </a:lnTo>
                  <a:lnTo>
                    <a:pt x="7814" y="8070"/>
                  </a:lnTo>
                  <a:lnTo>
                    <a:pt x="7557" y="7667"/>
                  </a:lnTo>
                  <a:lnTo>
                    <a:pt x="7300" y="7300"/>
                  </a:lnTo>
                  <a:lnTo>
                    <a:pt x="7227" y="7153"/>
                  </a:lnTo>
                  <a:lnTo>
                    <a:pt x="7153" y="7007"/>
                  </a:lnTo>
                  <a:lnTo>
                    <a:pt x="7043" y="6933"/>
                  </a:lnTo>
                  <a:lnTo>
                    <a:pt x="6897" y="6897"/>
                  </a:lnTo>
                  <a:lnTo>
                    <a:pt x="6640" y="6750"/>
                  </a:lnTo>
                  <a:lnTo>
                    <a:pt x="6346" y="6530"/>
                  </a:lnTo>
                  <a:lnTo>
                    <a:pt x="6530" y="6236"/>
                  </a:lnTo>
                  <a:lnTo>
                    <a:pt x="6603" y="5869"/>
                  </a:lnTo>
                  <a:lnTo>
                    <a:pt x="6603" y="5503"/>
                  </a:lnTo>
                  <a:lnTo>
                    <a:pt x="6567" y="5173"/>
                  </a:lnTo>
                  <a:lnTo>
                    <a:pt x="6456" y="4842"/>
                  </a:lnTo>
                  <a:lnTo>
                    <a:pt x="6310" y="4586"/>
                  </a:lnTo>
                  <a:lnTo>
                    <a:pt x="6126" y="4329"/>
                  </a:lnTo>
                  <a:lnTo>
                    <a:pt x="5870" y="4109"/>
                  </a:lnTo>
                  <a:lnTo>
                    <a:pt x="5613" y="3962"/>
                  </a:lnTo>
                  <a:lnTo>
                    <a:pt x="5356" y="3815"/>
                  </a:lnTo>
                  <a:lnTo>
                    <a:pt x="5026" y="3742"/>
                  </a:lnTo>
                  <a:lnTo>
                    <a:pt x="4732" y="3742"/>
                  </a:lnTo>
                  <a:lnTo>
                    <a:pt x="4732" y="3522"/>
                  </a:lnTo>
                  <a:lnTo>
                    <a:pt x="4696" y="2678"/>
                  </a:lnTo>
                  <a:lnTo>
                    <a:pt x="4732" y="2385"/>
                  </a:lnTo>
                  <a:lnTo>
                    <a:pt x="4696" y="2165"/>
                  </a:lnTo>
                  <a:lnTo>
                    <a:pt x="4659" y="1981"/>
                  </a:lnTo>
                  <a:lnTo>
                    <a:pt x="4842" y="1945"/>
                  </a:lnTo>
                  <a:lnTo>
                    <a:pt x="5063" y="1871"/>
                  </a:lnTo>
                  <a:lnTo>
                    <a:pt x="5246" y="1761"/>
                  </a:lnTo>
                  <a:lnTo>
                    <a:pt x="5393" y="1651"/>
                  </a:lnTo>
                  <a:lnTo>
                    <a:pt x="5539" y="1468"/>
                  </a:lnTo>
                  <a:lnTo>
                    <a:pt x="5613" y="1284"/>
                  </a:lnTo>
                  <a:lnTo>
                    <a:pt x="5686" y="1101"/>
                  </a:lnTo>
                  <a:lnTo>
                    <a:pt x="5686" y="844"/>
                  </a:lnTo>
                  <a:lnTo>
                    <a:pt x="5613" y="624"/>
                  </a:lnTo>
                  <a:lnTo>
                    <a:pt x="5503" y="404"/>
                  </a:lnTo>
                  <a:lnTo>
                    <a:pt x="5466" y="257"/>
                  </a:lnTo>
                  <a:lnTo>
                    <a:pt x="5429" y="184"/>
                  </a:lnTo>
                  <a:lnTo>
                    <a:pt x="5356" y="147"/>
                  </a:lnTo>
                  <a:lnTo>
                    <a:pt x="5209" y="147"/>
                  </a:lnTo>
                  <a:lnTo>
                    <a:pt x="5063" y="110"/>
                  </a:lnTo>
                  <a:lnTo>
                    <a:pt x="4989" y="37"/>
                  </a:lnTo>
                  <a:lnTo>
                    <a:pt x="4806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4" name="Shape 374"/>
            <p:cNvSpPr/>
            <p:nvPr/>
          </p:nvSpPr>
          <p:spPr>
            <a:xfrm>
              <a:off x="6618875" y="2550725"/>
              <a:ext cx="408125" cy="156850"/>
            </a:xfrm>
            <a:custGeom>
              <a:avLst/>
              <a:gdLst/>
              <a:ahLst/>
              <a:cxnLst/>
              <a:rect l="0" t="0" r="0" b="0"/>
              <a:pathLst>
                <a:path w="16325" h="6274" extrusionOk="0">
                  <a:moveTo>
                    <a:pt x="14710" y="1"/>
                  </a:moveTo>
                  <a:lnTo>
                    <a:pt x="14527" y="74"/>
                  </a:lnTo>
                  <a:lnTo>
                    <a:pt x="14380" y="147"/>
                  </a:lnTo>
                  <a:lnTo>
                    <a:pt x="14270" y="221"/>
                  </a:lnTo>
                  <a:lnTo>
                    <a:pt x="14270" y="257"/>
                  </a:lnTo>
                  <a:lnTo>
                    <a:pt x="14197" y="221"/>
                  </a:lnTo>
                  <a:lnTo>
                    <a:pt x="14087" y="221"/>
                  </a:lnTo>
                  <a:lnTo>
                    <a:pt x="14013" y="294"/>
                  </a:lnTo>
                  <a:lnTo>
                    <a:pt x="13977" y="331"/>
                  </a:lnTo>
                  <a:lnTo>
                    <a:pt x="13977" y="441"/>
                  </a:lnTo>
                  <a:lnTo>
                    <a:pt x="14013" y="551"/>
                  </a:lnTo>
                  <a:lnTo>
                    <a:pt x="14050" y="587"/>
                  </a:lnTo>
                  <a:lnTo>
                    <a:pt x="14123" y="624"/>
                  </a:lnTo>
                  <a:lnTo>
                    <a:pt x="14343" y="624"/>
                  </a:lnTo>
                  <a:lnTo>
                    <a:pt x="14527" y="551"/>
                  </a:lnTo>
                  <a:lnTo>
                    <a:pt x="14710" y="477"/>
                  </a:lnTo>
                  <a:lnTo>
                    <a:pt x="14894" y="441"/>
                  </a:lnTo>
                  <a:lnTo>
                    <a:pt x="14967" y="477"/>
                  </a:lnTo>
                  <a:lnTo>
                    <a:pt x="15004" y="514"/>
                  </a:lnTo>
                  <a:lnTo>
                    <a:pt x="14967" y="587"/>
                  </a:lnTo>
                  <a:lnTo>
                    <a:pt x="14930" y="661"/>
                  </a:lnTo>
                  <a:lnTo>
                    <a:pt x="14747" y="881"/>
                  </a:lnTo>
                  <a:lnTo>
                    <a:pt x="14123" y="1725"/>
                  </a:lnTo>
                  <a:lnTo>
                    <a:pt x="14123" y="1798"/>
                  </a:lnTo>
                  <a:lnTo>
                    <a:pt x="14087" y="1871"/>
                  </a:lnTo>
                  <a:lnTo>
                    <a:pt x="14123" y="1981"/>
                  </a:lnTo>
                  <a:lnTo>
                    <a:pt x="14233" y="2055"/>
                  </a:lnTo>
                  <a:lnTo>
                    <a:pt x="14343" y="2091"/>
                  </a:lnTo>
                  <a:lnTo>
                    <a:pt x="14820" y="2091"/>
                  </a:lnTo>
                  <a:lnTo>
                    <a:pt x="15260" y="2055"/>
                  </a:lnTo>
                  <a:lnTo>
                    <a:pt x="15774" y="1945"/>
                  </a:lnTo>
                  <a:lnTo>
                    <a:pt x="16031" y="1871"/>
                  </a:lnTo>
                  <a:lnTo>
                    <a:pt x="16251" y="1761"/>
                  </a:lnTo>
                  <a:lnTo>
                    <a:pt x="16324" y="1651"/>
                  </a:lnTo>
                  <a:lnTo>
                    <a:pt x="16324" y="1541"/>
                  </a:lnTo>
                  <a:lnTo>
                    <a:pt x="16288" y="1468"/>
                  </a:lnTo>
                  <a:lnTo>
                    <a:pt x="16214" y="1431"/>
                  </a:lnTo>
                  <a:lnTo>
                    <a:pt x="16141" y="1394"/>
                  </a:lnTo>
                  <a:lnTo>
                    <a:pt x="15957" y="1431"/>
                  </a:lnTo>
                  <a:lnTo>
                    <a:pt x="15774" y="1468"/>
                  </a:lnTo>
                  <a:lnTo>
                    <a:pt x="15370" y="1541"/>
                  </a:lnTo>
                  <a:lnTo>
                    <a:pt x="14820" y="1615"/>
                  </a:lnTo>
                  <a:lnTo>
                    <a:pt x="14820" y="1615"/>
                  </a:lnTo>
                  <a:lnTo>
                    <a:pt x="15260" y="1028"/>
                  </a:lnTo>
                  <a:lnTo>
                    <a:pt x="15370" y="844"/>
                  </a:lnTo>
                  <a:lnTo>
                    <a:pt x="15481" y="698"/>
                  </a:lnTo>
                  <a:lnTo>
                    <a:pt x="15517" y="477"/>
                  </a:lnTo>
                  <a:lnTo>
                    <a:pt x="15517" y="404"/>
                  </a:lnTo>
                  <a:lnTo>
                    <a:pt x="15481" y="294"/>
                  </a:lnTo>
                  <a:lnTo>
                    <a:pt x="15370" y="184"/>
                  </a:lnTo>
                  <a:lnTo>
                    <a:pt x="15224" y="74"/>
                  </a:lnTo>
                  <a:lnTo>
                    <a:pt x="15077" y="37"/>
                  </a:lnTo>
                  <a:lnTo>
                    <a:pt x="14894" y="1"/>
                  </a:lnTo>
                  <a:close/>
                  <a:moveTo>
                    <a:pt x="6604" y="2788"/>
                  </a:moveTo>
                  <a:lnTo>
                    <a:pt x="6163" y="2898"/>
                  </a:lnTo>
                  <a:lnTo>
                    <a:pt x="5576" y="2972"/>
                  </a:lnTo>
                  <a:lnTo>
                    <a:pt x="5283" y="3045"/>
                  </a:lnTo>
                  <a:lnTo>
                    <a:pt x="4990" y="3118"/>
                  </a:lnTo>
                  <a:lnTo>
                    <a:pt x="4953" y="3155"/>
                  </a:lnTo>
                  <a:lnTo>
                    <a:pt x="4880" y="3229"/>
                  </a:lnTo>
                  <a:lnTo>
                    <a:pt x="4880" y="3302"/>
                  </a:lnTo>
                  <a:lnTo>
                    <a:pt x="4880" y="3339"/>
                  </a:lnTo>
                  <a:lnTo>
                    <a:pt x="4880" y="3412"/>
                  </a:lnTo>
                  <a:lnTo>
                    <a:pt x="4916" y="3485"/>
                  </a:lnTo>
                  <a:lnTo>
                    <a:pt x="4990" y="3522"/>
                  </a:lnTo>
                  <a:lnTo>
                    <a:pt x="5063" y="3522"/>
                  </a:lnTo>
                  <a:lnTo>
                    <a:pt x="5613" y="3485"/>
                  </a:lnTo>
                  <a:lnTo>
                    <a:pt x="6163" y="3412"/>
                  </a:lnTo>
                  <a:lnTo>
                    <a:pt x="6640" y="3339"/>
                  </a:lnTo>
                  <a:lnTo>
                    <a:pt x="6860" y="3265"/>
                  </a:lnTo>
                  <a:lnTo>
                    <a:pt x="6970" y="3192"/>
                  </a:lnTo>
                  <a:lnTo>
                    <a:pt x="7044" y="3118"/>
                  </a:lnTo>
                  <a:lnTo>
                    <a:pt x="7044" y="3008"/>
                  </a:lnTo>
                  <a:lnTo>
                    <a:pt x="7044" y="2972"/>
                  </a:lnTo>
                  <a:lnTo>
                    <a:pt x="7007" y="2898"/>
                  </a:lnTo>
                  <a:lnTo>
                    <a:pt x="6897" y="2862"/>
                  </a:lnTo>
                  <a:lnTo>
                    <a:pt x="6824" y="2825"/>
                  </a:lnTo>
                  <a:lnTo>
                    <a:pt x="6604" y="2788"/>
                  </a:lnTo>
                  <a:close/>
                  <a:moveTo>
                    <a:pt x="13500" y="1945"/>
                  </a:moveTo>
                  <a:lnTo>
                    <a:pt x="13280" y="1981"/>
                  </a:lnTo>
                  <a:lnTo>
                    <a:pt x="13060" y="2018"/>
                  </a:lnTo>
                  <a:lnTo>
                    <a:pt x="12876" y="2055"/>
                  </a:lnTo>
                  <a:lnTo>
                    <a:pt x="12693" y="2201"/>
                  </a:lnTo>
                  <a:lnTo>
                    <a:pt x="12546" y="2275"/>
                  </a:lnTo>
                  <a:lnTo>
                    <a:pt x="12436" y="2422"/>
                  </a:lnTo>
                  <a:lnTo>
                    <a:pt x="12289" y="2678"/>
                  </a:lnTo>
                  <a:lnTo>
                    <a:pt x="12179" y="3008"/>
                  </a:lnTo>
                  <a:lnTo>
                    <a:pt x="12179" y="3339"/>
                  </a:lnTo>
                  <a:lnTo>
                    <a:pt x="12179" y="3522"/>
                  </a:lnTo>
                  <a:lnTo>
                    <a:pt x="12216" y="3669"/>
                  </a:lnTo>
                  <a:lnTo>
                    <a:pt x="12289" y="3815"/>
                  </a:lnTo>
                  <a:lnTo>
                    <a:pt x="12363" y="3962"/>
                  </a:lnTo>
                  <a:lnTo>
                    <a:pt x="12473" y="4109"/>
                  </a:lnTo>
                  <a:lnTo>
                    <a:pt x="12583" y="4219"/>
                  </a:lnTo>
                  <a:lnTo>
                    <a:pt x="12729" y="4292"/>
                  </a:lnTo>
                  <a:lnTo>
                    <a:pt x="12876" y="4366"/>
                  </a:lnTo>
                  <a:lnTo>
                    <a:pt x="12986" y="4402"/>
                  </a:lnTo>
                  <a:lnTo>
                    <a:pt x="13096" y="4402"/>
                  </a:lnTo>
                  <a:lnTo>
                    <a:pt x="13353" y="4329"/>
                  </a:lnTo>
                  <a:lnTo>
                    <a:pt x="13757" y="4146"/>
                  </a:lnTo>
                  <a:lnTo>
                    <a:pt x="14197" y="3999"/>
                  </a:lnTo>
                  <a:lnTo>
                    <a:pt x="14417" y="3852"/>
                  </a:lnTo>
                  <a:lnTo>
                    <a:pt x="14564" y="3705"/>
                  </a:lnTo>
                  <a:lnTo>
                    <a:pt x="14600" y="3632"/>
                  </a:lnTo>
                  <a:lnTo>
                    <a:pt x="14564" y="3559"/>
                  </a:lnTo>
                  <a:lnTo>
                    <a:pt x="14527" y="3485"/>
                  </a:lnTo>
                  <a:lnTo>
                    <a:pt x="14453" y="3449"/>
                  </a:lnTo>
                  <a:lnTo>
                    <a:pt x="14343" y="3412"/>
                  </a:lnTo>
                  <a:lnTo>
                    <a:pt x="14197" y="3449"/>
                  </a:lnTo>
                  <a:lnTo>
                    <a:pt x="13940" y="3522"/>
                  </a:lnTo>
                  <a:lnTo>
                    <a:pt x="13426" y="3742"/>
                  </a:lnTo>
                  <a:lnTo>
                    <a:pt x="13280" y="3815"/>
                  </a:lnTo>
                  <a:lnTo>
                    <a:pt x="13133" y="3852"/>
                  </a:lnTo>
                  <a:lnTo>
                    <a:pt x="12986" y="3852"/>
                  </a:lnTo>
                  <a:lnTo>
                    <a:pt x="12839" y="3779"/>
                  </a:lnTo>
                  <a:lnTo>
                    <a:pt x="12766" y="3669"/>
                  </a:lnTo>
                  <a:lnTo>
                    <a:pt x="12729" y="3559"/>
                  </a:lnTo>
                  <a:lnTo>
                    <a:pt x="12656" y="3339"/>
                  </a:lnTo>
                  <a:lnTo>
                    <a:pt x="12656" y="3118"/>
                  </a:lnTo>
                  <a:lnTo>
                    <a:pt x="12729" y="2898"/>
                  </a:lnTo>
                  <a:lnTo>
                    <a:pt x="12839" y="2715"/>
                  </a:lnTo>
                  <a:lnTo>
                    <a:pt x="12986" y="2532"/>
                  </a:lnTo>
                  <a:lnTo>
                    <a:pt x="13133" y="2458"/>
                  </a:lnTo>
                  <a:lnTo>
                    <a:pt x="13280" y="2422"/>
                  </a:lnTo>
                  <a:lnTo>
                    <a:pt x="13610" y="2385"/>
                  </a:lnTo>
                  <a:lnTo>
                    <a:pt x="13940" y="2348"/>
                  </a:lnTo>
                  <a:lnTo>
                    <a:pt x="14307" y="2348"/>
                  </a:lnTo>
                  <a:lnTo>
                    <a:pt x="14307" y="2311"/>
                  </a:lnTo>
                  <a:lnTo>
                    <a:pt x="14307" y="2275"/>
                  </a:lnTo>
                  <a:lnTo>
                    <a:pt x="14307" y="2238"/>
                  </a:lnTo>
                  <a:lnTo>
                    <a:pt x="14123" y="2128"/>
                  </a:lnTo>
                  <a:lnTo>
                    <a:pt x="13903" y="2055"/>
                  </a:lnTo>
                  <a:lnTo>
                    <a:pt x="13720" y="1981"/>
                  </a:lnTo>
                  <a:lnTo>
                    <a:pt x="13500" y="1945"/>
                  </a:lnTo>
                  <a:close/>
                  <a:moveTo>
                    <a:pt x="6787" y="4182"/>
                  </a:moveTo>
                  <a:lnTo>
                    <a:pt x="6347" y="4292"/>
                  </a:lnTo>
                  <a:lnTo>
                    <a:pt x="5907" y="4366"/>
                  </a:lnTo>
                  <a:lnTo>
                    <a:pt x="5466" y="4439"/>
                  </a:lnTo>
                  <a:lnTo>
                    <a:pt x="5063" y="4549"/>
                  </a:lnTo>
                  <a:lnTo>
                    <a:pt x="4990" y="4622"/>
                  </a:lnTo>
                  <a:lnTo>
                    <a:pt x="4953" y="4696"/>
                  </a:lnTo>
                  <a:lnTo>
                    <a:pt x="4953" y="4806"/>
                  </a:lnTo>
                  <a:lnTo>
                    <a:pt x="5063" y="4843"/>
                  </a:lnTo>
                  <a:lnTo>
                    <a:pt x="5283" y="4879"/>
                  </a:lnTo>
                  <a:lnTo>
                    <a:pt x="5980" y="4879"/>
                  </a:lnTo>
                  <a:lnTo>
                    <a:pt x="6457" y="4769"/>
                  </a:lnTo>
                  <a:lnTo>
                    <a:pt x="6897" y="4659"/>
                  </a:lnTo>
                  <a:lnTo>
                    <a:pt x="6970" y="4622"/>
                  </a:lnTo>
                  <a:lnTo>
                    <a:pt x="7044" y="4586"/>
                  </a:lnTo>
                  <a:lnTo>
                    <a:pt x="7080" y="4512"/>
                  </a:lnTo>
                  <a:lnTo>
                    <a:pt x="7117" y="4439"/>
                  </a:lnTo>
                  <a:lnTo>
                    <a:pt x="7080" y="4292"/>
                  </a:lnTo>
                  <a:lnTo>
                    <a:pt x="7007" y="4219"/>
                  </a:lnTo>
                  <a:lnTo>
                    <a:pt x="6934" y="4182"/>
                  </a:lnTo>
                  <a:close/>
                  <a:moveTo>
                    <a:pt x="11079" y="2055"/>
                  </a:moveTo>
                  <a:lnTo>
                    <a:pt x="10785" y="2091"/>
                  </a:lnTo>
                  <a:lnTo>
                    <a:pt x="10565" y="2165"/>
                  </a:lnTo>
                  <a:lnTo>
                    <a:pt x="10382" y="2311"/>
                  </a:lnTo>
                  <a:lnTo>
                    <a:pt x="10235" y="2495"/>
                  </a:lnTo>
                  <a:lnTo>
                    <a:pt x="10198" y="2385"/>
                  </a:lnTo>
                  <a:lnTo>
                    <a:pt x="10088" y="2348"/>
                  </a:lnTo>
                  <a:lnTo>
                    <a:pt x="9942" y="2311"/>
                  </a:lnTo>
                  <a:lnTo>
                    <a:pt x="9611" y="2311"/>
                  </a:lnTo>
                  <a:lnTo>
                    <a:pt x="9501" y="2348"/>
                  </a:lnTo>
                  <a:lnTo>
                    <a:pt x="9208" y="2495"/>
                  </a:lnTo>
                  <a:lnTo>
                    <a:pt x="8988" y="2678"/>
                  </a:lnTo>
                  <a:lnTo>
                    <a:pt x="8951" y="2568"/>
                  </a:lnTo>
                  <a:lnTo>
                    <a:pt x="8915" y="2532"/>
                  </a:lnTo>
                  <a:lnTo>
                    <a:pt x="8878" y="2532"/>
                  </a:lnTo>
                  <a:lnTo>
                    <a:pt x="8804" y="2568"/>
                  </a:lnTo>
                  <a:lnTo>
                    <a:pt x="8731" y="2752"/>
                  </a:lnTo>
                  <a:lnTo>
                    <a:pt x="8658" y="2935"/>
                  </a:lnTo>
                  <a:lnTo>
                    <a:pt x="8621" y="3339"/>
                  </a:lnTo>
                  <a:lnTo>
                    <a:pt x="8584" y="3705"/>
                  </a:lnTo>
                  <a:lnTo>
                    <a:pt x="8621" y="4072"/>
                  </a:lnTo>
                  <a:lnTo>
                    <a:pt x="8694" y="4439"/>
                  </a:lnTo>
                  <a:lnTo>
                    <a:pt x="8768" y="4806"/>
                  </a:lnTo>
                  <a:lnTo>
                    <a:pt x="8804" y="4879"/>
                  </a:lnTo>
                  <a:lnTo>
                    <a:pt x="8878" y="4953"/>
                  </a:lnTo>
                  <a:lnTo>
                    <a:pt x="8951" y="4989"/>
                  </a:lnTo>
                  <a:lnTo>
                    <a:pt x="9061" y="4953"/>
                  </a:lnTo>
                  <a:lnTo>
                    <a:pt x="9135" y="4916"/>
                  </a:lnTo>
                  <a:lnTo>
                    <a:pt x="9208" y="4879"/>
                  </a:lnTo>
                  <a:lnTo>
                    <a:pt x="9245" y="4769"/>
                  </a:lnTo>
                  <a:lnTo>
                    <a:pt x="9208" y="4659"/>
                  </a:lnTo>
                  <a:lnTo>
                    <a:pt x="9135" y="4182"/>
                  </a:lnTo>
                  <a:lnTo>
                    <a:pt x="9098" y="3669"/>
                  </a:lnTo>
                  <a:lnTo>
                    <a:pt x="9135" y="3339"/>
                  </a:lnTo>
                  <a:lnTo>
                    <a:pt x="9208" y="3118"/>
                  </a:lnTo>
                  <a:lnTo>
                    <a:pt x="9391" y="2972"/>
                  </a:lnTo>
                  <a:lnTo>
                    <a:pt x="9575" y="2825"/>
                  </a:lnTo>
                  <a:lnTo>
                    <a:pt x="9795" y="2788"/>
                  </a:lnTo>
                  <a:lnTo>
                    <a:pt x="9868" y="4072"/>
                  </a:lnTo>
                  <a:lnTo>
                    <a:pt x="9905" y="4146"/>
                  </a:lnTo>
                  <a:lnTo>
                    <a:pt x="9942" y="4219"/>
                  </a:lnTo>
                  <a:lnTo>
                    <a:pt x="10015" y="4292"/>
                  </a:lnTo>
                  <a:lnTo>
                    <a:pt x="10125" y="4292"/>
                  </a:lnTo>
                  <a:lnTo>
                    <a:pt x="10198" y="4329"/>
                  </a:lnTo>
                  <a:lnTo>
                    <a:pt x="10272" y="4292"/>
                  </a:lnTo>
                  <a:lnTo>
                    <a:pt x="10308" y="4219"/>
                  </a:lnTo>
                  <a:lnTo>
                    <a:pt x="10345" y="4146"/>
                  </a:lnTo>
                  <a:lnTo>
                    <a:pt x="10455" y="3559"/>
                  </a:lnTo>
                  <a:lnTo>
                    <a:pt x="10565" y="3008"/>
                  </a:lnTo>
                  <a:lnTo>
                    <a:pt x="10602" y="2862"/>
                  </a:lnTo>
                  <a:lnTo>
                    <a:pt x="10675" y="2752"/>
                  </a:lnTo>
                  <a:lnTo>
                    <a:pt x="10785" y="2642"/>
                  </a:lnTo>
                  <a:lnTo>
                    <a:pt x="10895" y="2568"/>
                  </a:lnTo>
                  <a:lnTo>
                    <a:pt x="11079" y="2568"/>
                  </a:lnTo>
                  <a:lnTo>
                    <a:pt x="11115" y="2642"/>
                  </a:lnTo>
                  <a:lnTo>
                    <a:pt x="11115" y="2752"/>
                  </a:lnTo>
                  <a:lnTo>
                    <a:pt x="11115" y="2862"/>
                  </a:lnTo>
                  <a:lnTo>
                    <a:pt x="11189" y="3449"/>
                  </a:lnTo>
                  <a:lnTo>
                    <a:pt x="11299" y="4036"/>
                  </a:lnTo>
                  <a:lnTo>
                    <a:pt x="11372" y="4256"/>
                  </a:lnTo>
                  <a:lnTo>
                    <a:pt x="11446" y="4512"/>
                  </a:lnTo>
                  <a:lnTo>
                    <a:pt x="11556" y="4732"/>
                  </a:lnTo>
                  <a:lnTo>
                    <a:pt x="11629" y="4806"/>
                  </a:lnTo>
                  <a:lnTo>
                    <a:pt x="11739" y="4843"/>
                  </a:lnTo>
                  <a:lnTo>
                    <a:pt x="11849" y="4843"/>
                  </a:lnTo>
                  <a:lnTo>
                    <a:pt x="11922" y="4806"/>
                  </a:lnTo>
                  <a:lnTo>
                    <a:pt x="11996" y="4769"/>
                  </a:lnTo>
                  <a:lnTo>
                    <a:pt x="12032" y="4696"/>
                  </a:lnTo>
                  <a:lnTo>
                    <a:pt x="12069" y="4586"/>
                  </a:lnTo>
                  <a:lnTo>
                    <a:pt x="11996" y="4476"/>
                  </a:lnTo>
                  <a:lnTo>
                    <a:pt x="11922" y="4402"/>
                  </a:lnTo>
                  <a:lnTo>
                    <a:pt x="11886" y="4256"/>
                  </a:lnTo>
                  <a:lnTo>
                    <a:pt x="11812" y="4072"/>
                  </a:lnTo>
                  <a:lnTo>
                    <a:pt x="11776" y="3779"/>
                  </a:lnTo>
                  <a:lnTo>
                    <a:pt x="11666" y="3339"/>
                  </a:lnTo>
                  <a:lnTo>
                    <a:pt x="11629" y="2862"/>
                  </a:lnTo>
                  <a:lnTo>
                    <a:pt x="11629" y="2532"/>
                  </a:lnTo>
                  <a:lnTo>
                    <a:pt x="11592" y="2385"/>
                  </a:lnTo>
                  <a:lnTo>
                    <a:pt x="11482" y="2275"/>
                  </a:lnTo>
                  <a:lnTo>
                    <a:pt x="11299" y="2128"/>
                  </a:lnTo>
                  <a:lnTo>
                    <a:pt x="11189" y="2091"/>
                  </a:lnTo>
                  <a:lnTo>
                    <a:pt x="11079" y="2055"/>
                  </a:lnTo>
                  <a:close/>
                  <a:moveTo>
                    <a:pt x="2715" y="1138"/>
                  </a:moveTo>
                  <a:lnTo>
                    <a:pt x="2569" y="1174"/>
                  </a:lnTo>
                  <a:lnTo>
                    <a:pt x="2422" y="1284"/>
                  </a:lnTo>
                  <a:lnTo>
                    <a:pt x="2385" y="1358"/>
                  </a:lnTo>
                  <a:lnTo>
                    <a:pt x="2165" y="1284"/>
                  </a:lnTo>
                  <a:lnTo>
                    <a:pt x="1762" y="1284"/>
                  </a:lnTo>
                  <a:lnTo>
                    <a:pt x="1542" y="1358"/>
                  </a:lnTo>
                  <a:lnTo>
                    <a:pt x="771" y="1504"/>
                  </a:lnTo>
                  <a:lnTo>
                    <a:pt x="368" y="1651"/>
                  </a:lnTo>
                  <a:lnTo>
                    <a:pt x="184" y="1725"/>
                  </a:lnTo>
                  <a:lnTo>
                    <a:pt x="38" y="1835"/>
                  </a:lnTo>
                  <a:lnTo>
                    <a:pt x="1" y="1908"/>
                  </a:lnTo>
                  <a:lnTo>
                    <a:pt x="1" y="1981"/>
                  </a:lnTo>
                  <a:lnTo>
                    <a:pt x="38" y="2018"/>
                  </a:lnTo>
                  <a:lnTo>
                    <a:pt x="111" y="2055"/>
                  </a:lnTo>
                  <a:lnTo>
                    <a:pt x="74" y="2348"/>
                  </a:lnTo>
                  <a:lnTo>
                    <a:pt x="74" y="2642"/>
                  </a:lnTo>
                  <a:lnTo>
                    <a:pt x="74" y="3705"/>
                  </a:lnTo>
                  <a:lnTo>
                    <a:pt x="111" y="4843"/>
                  </a:lnTo>
                  <a:lnTo>
                    <a:pt x="148" y="5980"/>
                  </a:lnTo>
                  <a:lnTo>
                    <a:pt x="184" y="6090"/>
                  </a:lnTo>
                  <a:lnTo>
                    <a:pt x="294" y="6200"/>
                  </a:lnTo>
                  <a:lnTo>
                    <a:pt x="404" y="6236"/>
                  </a:lnTo>
                  <a:lnTo>
                    <a:pt x="514" y="6200"/>
                  </a:lnTo>
                  <a:lnTo>
                    <a:pt x="624" y="6236"/>
                  </a:lnTo>
                  <a:lnTo>
                    <a:pt x="845" y="6273"/>
                  </a:lnTo>
                  <a:lnTo>
                    <a:pt x="1028" y="6236"/>
                  </a:lnTo>
                  <a:lnTo>
                    <a:pt x="1395" y="6163"/>
                  </a:lnTo>
                  <a:lnTo>
                    <a:pt x="2385" y="5980"/>
                  </a:lnTo>
                  <a:lnTo>
                    <a:pt x="2605" y="5943"/>
                  </a:lnTo>
                  <a:lnTo>
                    <a:pt x="2752" y="5906"/>
                  </a:lnTo>
                  <a:lnTo>
                    <a:pt x="2899" y="5833"/>
                  </a:lnTo>
                  <a:lnTo>
                    <a:pt x="2972" y="5686"/>
                  </a:lnTo>
                  <a:lnTo>
                    <a:pt x="2972" y="5576"/>
                  </a:lnTo>
                  <a:lnTo>
                    <a:pt x="2935" y="5503"/>
                  </a:lnTo>
                  <a:lnTo>
                    <a:pt x="2825" y="5429"/>
                  </a:lnTo>
                  <a:lnTo>
                    <a:pt x="2679" y="5393"/>
                  </a:lnTo>
                  <a:lnTo>
                    <a:pt x="2532" y="5393"/>
                  </a:lnTo>
                  <a:lnTo>
                    <a:pt x="2385" y="5429"/>
                  </a:lnTo>
                  <a:lnTo>
                    <a:pt x="2055" y="5503"/>
                  </a:lnTo>
                  <a:lnTo>
                    <a:pt x="1762" y="5576"/>
                  </a:lnTo>
                  <a:lnTo>
                    <a:pt x="1028" y="5723"/>
                  </a:lnTo>
                  <a:lnTo>
                    <a:pt x="698" y="5796"/>
                  </a:lnTo>
                  <a:lnTo>
                    <a:pt x="661" y="4953"/>
                  </a:lnTo>
                  <a:lnTo>
                    <a:pt x="624" y="4109"/>
                  </a:lnTo>
                  <a:lnTo>
                    <a:pt x="845" y="4109"/>
                  </a:lnTo>
                  <a:lnTo>
                    <a:pt x="1028" y="4072"/>
                  </a:lnTo>
                  <a:lnTo>
                    <a:pt x="1431" y="3962"/>
                  </a:lnTo>
                  <a:lnTo>
                    <a:pt x="2459" y="3742"/>
                  </a:lnTo>
                  <a:lnTo>
                    <a:pt x="2495" y="3779"/>
                  </a:lnTo>
                  <a:lnTo>
                    <a:pt x="2605" y="3779"/>
                  </a:lnTo>
                  <a:lnTo>
                    <a:pt x="2679" y="3742"/>
                  </a:lnTo>
                  <a:lnTo>
                    <a:pt x="2752" y="3705"/>
                  </a:lnTo>
                  <a:lnTo>
                    <a:pt x="2789" y="3669"/>
                  </a:lnTo>
                  <a:lnTo>
                    <a:pt x="2862" y="3559"/>
                  </a:lnTo>
                  <a:lnTo>
                    <a:pt x="2899" y="3485"/>
                  </a:lnTo>
                  <a:lnTo>
                    <a:pt x="2899" y="3412"/>
                  </a:lnTo>
                  <a:lnTo>
                    <a:pt x="2862" y="3339"/>
                  </a:lnTo>
                  <a:lnTo>
                    <a:pt x="2825" y="3265"/>
                  </a:lnTo>
                  <a:lnTo>
                    <a:pt x="2715" y="3155"/>
                  </a:lnTo>
                  <a:lnTo>
                    <a:pt x="2532" y="3155"/>
                  </a:lnTo>
                  <a:lnTo>
                    <a:pt x="1431" y="3449"/>
                  </a:lnTo>
                  <a:lnTo>
                    <a:pt x="1028" y="3522"/>
                  </a:lnTo>
                  <a:lnTo>
                    <a:pt x="808" y="3595"/>
                  </a:lnTo>
                  <a:lnTo>
                    <a:pt x="624" y="3632"/>
                  </a:lnTo>
                  <a:lnTo>
                    <a:pt x="588" y="2788"/>
                  </a:lnTo>
                  <a:lnTo>
                    <a:pt x="588" y="2458"/>
                  </a:lnTo>
                  <a:lnTo>
                    <a:pt x="551" y="2091"/>
                  </a:lnTo>
                  <a:lnTo>
                    <a:pt x="1065" y="1981"/>
                  </a:lnTo>
                  <a:lnTo>
                    <a:pt x="1615" y="1835"/>
                  </a:lnTo>
                  <a:lnTo>
                    <a:pt x="1798" y="1798"/>
                  </a:lnTo>
                  <a:lnTo>
                    <a:pt x="2055" y="1798"/>
                  </a:lnTo>
                  <a:lnTo>
                    <a:pt x="2165" y="1871"/>
                  </a:lnTo>
                  <a:lnTo>
                    <a:pt x="2238" y="1908"/>
                  </a:lnTo>
                  <a:lnTo>
                    <a:pt x="2312" y="1945"/>
                  </a:lnTo>
                  <a:lnTo>
                    <a:pt x="2422" y="1945"/>
                  </a:lnTo>
                  <a:lnTo>
                    <a:pt x="2495" y="1908"/>
                  </a:lnTo>
                  <a:lnTo>
                    <a:pt x="3009" y="1651"/>
                  </a:lnTo>
                  <a:lnTo>
                    <a:pt x="3082" y="1615"/>
                  </a:lnTo>
                  <a:lnTo>
                    <a:pt x="3119" y="1578"/>
                  </a:lnTo>
                  <a:lnTo>
                    <a:pt x="3156" y="1431"/>
                  </a:lnTo>
                  <a:lnTo>
                    <a:pt x="3119" y="1284"/>
                  </a:lnTo>
                  <a:lnTo>
                    <a:pt x="3082" y="1248"/>
                  </a:lnTo>
                  <a:lnTo>
                    <a:pt x="3009" y="1174"/>
                  </a:lnTo>
                  <a:lnTo>
                    <a:pt x="2862" y="1138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5" name="Shape 375"/>
            <p:cNvSpPr/>
            <p:nvPr/>
          </p:nvSpPr>
          <p:spPr>
            <a:xfrm>
              <a:off x="6336425" y="4507675"/>
              <a:ext cx="520000" cy="365000"/>
            </a:xfrm>
            <a:custGeom>
              <a:avLst/>
              <a:gdLst/>
              <a:ahLst/>
              <a:cxnLst/>
              <a:rect l="0" t="0" r="0" b="0"/>
              <a:pathLst>
                <a:path w="20800" h="14600" extrusionOk="0">
                  <a:moveTo>
                    <a:pt x="5466" y="441"/>
                  </a:moveTo>
                  <a:lnTo>
                    <a:pt x="5650" y="478"/>
                  </a:lnTo>
                  <a:lnTo>
                    <a:pt x="5577" y="478"/>
                  </a:lnTo>
                  <a:lnTo>
                    <a:pt x="5466" y="441"/>
                  </a:lnTo>
                  <a:close/>
                  <a:moveTo>
                    <a:pt x="4843" y="478"/>
                  </a:moveTo>
                  <a:lnTo>
                    <a:pt x="4806" y="514"/>
                  </a:lnTo>
                  <a:lnTo>
                    <a:pt x="4586" y="551"/>
                  </a:lnTo>
                  <a:lnTo>
                    <a:pt x="4843" y="478"/>
                  </a:lnTo>
                  <a:close/>
                  <a:moveTo>
                    <a:pt x="5173" y="808"/>
                  </a:moveTo>
                  <a:lnTo>
                    <a:pt x="5210" y="844"/>
                  </a:lnTo>
                  <a:lnTo>
                    <a:pt x="5246" y="918"/>
                  </a:lnTo>
                  <a:lnTo>
                    <a:pt x="5356" y="991"/>
                  </a:lnTo>
                  <a:lnTo>
                    <a:pt x="5503" y="1028"/>
                  </a:lnTo>
                  <a:lnTo>
                    <a:pt x="5760" y="1028"/>
                  </a:lnTo>
                  <a:lnTo>
                    <a:pt x="5870" y="991"/>
                  </a:lnTo>
                  <a:lnTo>
                    <a:pt x="5980" y="991"/>
                  </a:lnTo>
                  <a:lnTo>
                    <a:pt x="6017" y="1028"/>
                  </a:lnTo>
                  <a:lnTo>
                    <a:pt x="6053" y="1101"/>
                  </a:lnTo>
                  <a:lnTo>
                    <a:pt x="6163" y="1431"/>
                  </a:lnTo>
                  <a:lnTo>
                    <a:pt x="6163" y="1725"/>
                  </a:lnTo>
                  <a:lnTo>
                    <a:pt x="6127" y="2055"/>
                  </a:lnTo>
                  <a:lnTo>
                    <a:pt x="6053" y="2348"/>
                  </a:lnTo>
                  <a:lnTo>
                    <a:pt x="5980" y="2532"/>
                  </a:lnTo>
                  <a:lnTo>
                    <a:pt x="5907" y="2715"/>
                  </a:lnTo>
                  <a:lnTo>
                    <a:pt x="5650" y="3009"/>
                  </a:lnTo>
                  <a:lnTo>
                    <a:pt x="5393" y="3229"/>
                  </a:lnTo>
                  <a:lnTo>
                    <a:pt x="5063" y="3412"/>
                  </a:lnTo>
                  <a:lnTo>
                    <a:pt x="5063" y="3375"/>
                  </a:lnTo>
                  <a:lnTo>
                    <a:pt x="5063" y="3302"/>
                  </a:lnTo>
                  <a:lnTo>
                    <a:pt x="5026" y="3265"/>
                  </a:lnTo>
                  <a:lnTo>
                    <a:pt x="4953" y="3229"/>
                  </a:lnTo>
                  <a:lnTo>
                    <a:pt x="4880" y="3229"/>
                  </a:lnTo>
                  <a:lnTo>
                    <a:pt x="5063" y="2789"/>
                  </a:lnTo>
                  <a:lnTo>
                    <a:pt x="5063" y="2715"/>
                  </a:lnTo>
                  <a:lnTo>
                    <a:pt x="4990" y="2679"/>
                  </a:lnTo>
                  <a:lnTo>
                    <a:pt x="4953" y="2679"/>
                  </a:lnTo>
                  <a:lnTo>
                    <a:pt x="4880" y="2715"/>
                  </a:lnTo>
                  <a:lnTo>
                    <a:pt x="4549" y="3229"/>
                  </a:lnTo>
                  <a:lnTo>
                    <a:pt x="4329" y="3559"/>
                  </a:lnTo>
                  <a:lnTo>
                    <a:pt x="4109" y="3522"/>
                  </a:lnTo>
                  <a:lnTo>
                    <a:pt x="3853" y="3486"/>
                  </a:lnTo>
                  <a:lnTo>
                    <a:pt x="3706" y="3449"/>
                  </a:lnTo>
                  <a:lnTo>
                    <a:pt x="3999" y="3192"/>
                  </a:lnTo>
                  <a:lnTo>
                    <a:pt x="4586" y="2642"/>
                  </a:lnTo>
                  <a:lnTo>
                    <a:pt x="4586" y="2568"/>
                  </a:lnTo>
                  <a:lnTo>
                    <a:pt x="4586" y="2495"/>
                  </a:lnTo>
                  <a:lnTo>
                    <a:pt x="4513" y="2458"/>
                  </a:lnTo>
                  <a:lnTo>
                    <a:pt x="4439" y="2458"/>
                  </a:lnTo>
                  <a:lnTo>
                    <a:pt x="3486" y="3119"/>
                  </a:lnTo>
                  <a:lnTo>
                    <a:pt x="3302" y="3265"/>
                  </a:lnTo>
                  <a:lnTo>
                    <a:pt x="3229" y="3192"/>
                  </a:lnTo>
                  <a:lnTo>
                    <a:pt x="3266" y="3082"/>
                  </a:lnTo>
                  <a:lnTo>
                    <a:pt x="3302" y="3009"/>
                  </a:lnTo>
                  <a:lnTo>
                    <a:pt x="3266" y="2935"/>
                  </a:lnTo>
                  <a:lnTo>
                    <a:pt x="3229" y="2899"/>
                  </a:lnTo>
                  <a:lnTo>
                    <a:pt x="3339" y="2935"/>
                  </a:lnTo>
                  <a:lnTo>
                    <a:pt x="3669" y="2752"/>
                  </a:lnTo>
                  <a:lnTo>
                    <a:pt x="4733" y="2055"/>
                  </a:lnTo>
                  <a:lnTo>
                    <a:pt x="4770" y="1982"/>
                  </a:lnTo>
                  <a:lnTo>
                    <a:pt x="4770" y="1945"/>
                  </a:lnTo>
                  <a:lnTo>
                    <a:pt x="4733" y="1872"/>
                  </a:lnTo>
                  <a:lnTo>
                    <a:pt x="4660" y="1872"/>
                  </a:lnTo>
                  <a:lnTo>
                    <a:pt x="4329" y="1982"/>
                  </a:lnTo>
                  <a:lnTo>
                    <a:pt x="3816" y="2202"/>
                  </a:lnTo>
                  <a:lnTo>
                    <a:pt x="3302" y="2458"/>
                  </a:lnTo>
                  <a:lnTo>
                    <a:pt x="3082" y="2642"/>
                  </a:lnTo>
                  <a:lnTo>
                    <a:pt x="2935" y="2789"/>
                  </a:lnTo>
                  <a:lnTo>
                    <a:pt x="2899" y="2605"/>
                  </a:lnTo>
                  <a:lnTo>
                    <a:pt x="2899" y="2458"/>
                  </a:lnTo>
                  <a:lnTo>
                    <a:pt x="3082" y="2385"/>
                  </a:lnTo>
                  <a:lnTo>
                    <a:pt x="3266" y="2238"/>
                  </a:lnTo>
                  <a:lnTo>
                    <a:pt x="3632" y="2018"/>
                  </a:lnTo>
                  <a:lnTo>
                    <a:pt x="4109" y="1725"/>
                  </a:lnTo>
                  <a:lnTo>
                    <a:pt x="4586" y="1505"/>
                  </a:lnTo>
                  <a:lnTo>
                    <a:pt x="4660" y="1431"/>
                  </a:lnTo>
                  <a:lnTo>
                    <a:pt x="4660" y="1358"/>
                  </a:lnTo>
                  <a:lnTo>
                    <a:pt x="4586" y="1321"/>
                  </a:lnTo>
                  <a:lnTo>
                    <a:pt x="4513" y="1285"/>
                  </a:lnTo>
                  <a:lnTo>
                    <a:pt x="4256" y="1358"/>
                  </a:lnTo>
                  <a:lnTo>
                    <a:pt x="3963" y="1431"/>
                  </a:lnTo>
                  <a:lnTo>
                    <a:pt x="3706" y="1505"/>
                  </a:lnTo>
                  <a:lnTo>
                    <a:pt x="3449" y="1651"/>
                  </a:lnTo>
                  <a:lnTo>
                    <a:pt x="3156" y="1798"/>
                  </a:lnTo>
                  <a:lnTo>
                    <a:pt x="3302" y="1578"/>
                  </a:lnTo>
                  <a:lnTo>
                    <a:pt x="3486" y="1358"/>
                  </a:lnTo>
                  <a:lnTo>
                    <a:pt x="3779" y="1211"/>
                  </a:lnTo>
                  <a:lnTo>
                    <a:pt x="4109" y="1065"/>
                  </a:lnTo>
                  <a:lnTo>
                    <a:pt x="4733" y="844"/>
                  </a:lnTo>
                  <a:lnTo>
                    <a:pt x="4770" y="918"/>
                  </a:lnTo>
                  <a:lnTo>
                    <a:pt x="4843" y="991"/>
                  </a:lnTo>
                  <a:lnTo>
                    <a:pt x="4916" y="991"/>
                  </a:lnTo>
                  <a:lnTo>
                    <a:pt x="4990" y="1028"/>
                  </a:lnTo>
                  <a:lnTo>
                    <a:pt x="5063" y="991"/>
                  </a:lnTo>
                  <a:lnTo>
                    <a:pt x="5100" y="955"/>
                  </a:lnTo>
                  <a:lnTo>
                    <a:pt x="5173" y="881"/>
                  </a:lnTo>
                  <a:lnTo>
                    <a:pt x="5173" y="808"/>
                  </a:lnTo>
                  <a:close/>
                  <a:moveTo>
                    <a:pt x="9648" y="3302"/>
                  </a:moveTo>
                  <a:lnTo>
                    <a:pt x="9905" y="3375"/>
                  </a:lnTo>
                  <a:lnTo>
                    <a:pt x="9905" y="3412"/>
                  </a:lnTo>
                  <a:lnTo>
                    <a:pt x="10125" y="3632"/>
                  </a:lnTo>
                  <a:lnTo>
                    <a:pt x="10308" y="3889"/>
                  </a:lnTo>
                  <a:lnTo>
                    <a:pt x="10162" y="4036"/>
                  </a:lnTo>
                  <a:lnTo>
                    <a:pt x="9978" y="4182"/>
                  </a:lnTo>
                  <a:lnTo>
                    <a:pt x="9795" y="4293"/>
                  </a:lnTo>
                  <a:lnTo>
                    <a:pt x="9612" y="4329"/>
                  </a:lnTo>
                  <a:lnTo>
                    <a:pt x="9501" y="4293"/>
                  </a:lnTo>
                  <a:lnTo>
                    <a:pt x="9428" y="4256"/>
                  </a:lnTo>
                  <a:lnTo>
                    <a:pt x="9501" y="4146"/>
                  </a:lnTo>
                  <a:lnTo>
                    <a:pt x="9501" y="4072"/>
                  </a:lnTo>
                  <a:lnTo>
                    <a:pt x="9465" y="3999"/>
                  </a:lnTo>
                  <a:lnTo>
                    <a:pt x="9391" y="3926"/>
                  </a:lnTo>
                  <a:lnTo>
                    <a:pt x="9245" y="3926"/>
                  </a:lnTo>
                  <a:lnTo>
                    <a:pt x="9465" y="3816"/>
                  </a:lnTo>
                  <a:lnTo>
                    <a:pt x="9501" y="3779"/>
                  </a:lnTo>
                  <a:lnTo>
                    <a:pt x="9538" y="3742"/>
                  </a:lnTo>
                  <a:lnTo>
                    <a:pt x="9538" y="3632"/>
                  </a:lnTo>
                  <a:lnTo>
                    <a:pt x="9465" y="3559"/>
                  </a:lnTo>
                  <a:lnTo>
                    <a:pt x="9391" y="3522"/>
                  </a:lnTo>
                  <a:lnTo>
                    <a:pt x="9355" y="3522"/>
                  </a:lnTo>
                  <a:lnTo>
                    <a:pt x="9061" y="3632"/>
                  </a:lnTo>
                  <a:lnTo>
                    <a:pt x="9208" y="3375"/>
                  </a:lnTo>
                  <a:lnTo>
                    <a:pt x="9281" y="3412"/>
                  </a:lnTo>
                  <a:lnTo>
                    <a:pt x="9355" y="3412"/>
                  </a:lnTo>
                  <a:lnTo>
                    <a:pt x="9501" y="3375"/>
                  </a:lnTo>
                  <a:lnTo>
                    <a:pt x="9648" y="3302"/>
                  </a:lnTo>
                  <a:close/>
                  <a:moveTo>
                    <a:pt x="1505" y="4329"/>
                  </a:moveTo>
                  <a:lnTo>
                    <a:pt x="1615" y="4366"/>
                  </a:lnTo>
                  <a:lnTo>
                    <a:pt x="1725" y="4439"/>
                  </a:lnTo>
                  <a:lnTo>
                    <a:pt x="1872" y="4586"/>
                  </a:lnTo>
                  <a:lnTo>
                    <a:pt x="1908" y="4769"/>
                  </a:lnTo>
                  <a:lnTo>
                    <a:pt x="1945" y="4916"/>
                  </a:lnTo>
                  <a:lnTo>
                    <a:pt x="1908" y="5100"/>
                  </a:lnTo>
                  <a:lnTo>
                    <a:pt x="1872" y="5246"/>
                  </a:lnTo>
                  <a:lnTo>
                    <a:pt x="1762" y="5393"/>
                  </a:lnTo>
                  <a:lnTo>
                    <a:pt x="1615" y="5503"/>
                  </a:lnTo>
                  <a:lnTo>
                    <a:pt x="1468" y="5576"/>
                  </a:lnTo>
                  <a:lnTo>
                    <a:pt x="1432" y="5430"/>
                  </a:lnTo>
                  <a:lnTo>
                    <a:pt x="1432" y="5283"/>
                  </a:lnTo>
                  <a:lnTo>
                    <a:pt x="1432" y="5210"/>
                  </a:lnTo>
                  <a:lnTo>
                    <a:pt x="1395" y="5136"/>
                  </a:lnTo>
                  <a:lnTo>
                    <a:pt x="1395" y="5063"/>
                  </a:lnTo>
                  <a:lnTo>
                    <a:pt x="1321" y="4989"/>
                  </a:lnTo>
                  <a:lnTo>
                    <a:pt x="1285" y="4953"/>
                  </a:lnTo>
                  <a:lnTo>
                    <a:pt x="1175" y="4989"/>
                  </a:lnTo>
                  <a:lnTo>
                    <a:pt x="1028" y="5063"/>
                  </a:lnTo>
                  <a:lnTo>
                    <a:pt x="1138" y="4989"/>
                  </a:lnTo>
                  <a:lnTo>
                    <a:pt x="1321" y="4879"/>
                  </a:lnTo>
                  <a:lnTo>
                    <a:pt x="1468" y="4769"/>
                  </a:lnTo>
                  <a:lnTo>
                    <a:pt x="1542" y="4696"/>
                  </a:lnTo>
                  <a:lnTo>
                    <a:pt x="1505" y="4623"/>
                  </a:lnTo>
                  <a:lnTo>
                    <a:pt x="1468" y="4549"/>
                  </a:lnTo>
                  <a:lnTo>
                    <a:pt x="1395" y="4513"/>
                  </a:lnTo>
                  <a:lnTo>
                    <a:pt x="1432" y="4476"/>
                  </a:lnTo>
                  <a:lnTo>
                    <a:pt x="1468" y="4439"/>
                  </a:lnTo>
                  <a:lnTo>
                    <a:pt x="1468" y="4403"/>
                  </a:lnTo>
                  <a:lnTo>
                    <a:pt x="1432" y="4329"/>
                  </a:lnTo>
                  <a:close/>
                  <a:moveTo>
                    <a:pt x="1138" y="5576"/>
                  </a:moveTo>
                  <a:lnTo>
                    <a:pt x="1138" y="5650"/>
                  </a:lnTo>
                  <a:lnTo>
                    <a:pt x="1028" y="5613"/>
                  </a:lnTo>
                  <a:lnTo>
                    <a:pt x="1138" y="5576"/>
                  </a:lnTo>
                  <a:close/>
                  <a:moveTo>
                    <a:pt x="7887" y="5907"/>
                  </a:moveTo>
                  <a:lnTo>
                    <a:pt x="8218" y="5980"/>
                  </a:lnTo>
                  <a:lnTo>
                    <a:pt x="8291" y="6090"/>
                  </a:lnTo>
                  <a:lnTo>
                    <a:pt x="8401" y="6163"/>
                  </a:lnTo>
                  <a:lnTo>
                    <a:pt x="8511" y="6273"/>
                  </a:lnTo>
                  <a:lnTo>
                    <a:pt x="8621" y="6383"/>
                  </a:lnTo>
                  <a:lnTo>
                    <a:pt x="8694" y="6530"/>
                  </a:lnTo>
                  <a:lnTo>
                    <a:pt x="8768" y="6677"/>
                  </a:lnTo>
                  <a:lnTo>
                    <a:pt x="8805" y="6934"/>
                  </a:lnTo>
                  <a:lnTo>
                    <a:pt x="8768" y="7154"/>
                  </a:lnTo>
                  <a:lnTo>
                    <a:pt x="8658" y="7374"/>
                  </a:lnTo>
                  <a:lnTo>
                    <a:pt x="8548" y="7557"/>
                  </a:lnTo>
                  <a:lnTo>
                    <a:pt x="8438" y="7704"/>
                  </a:lnTo>
                  <a:lnTo>
                    <a:pt x="8291" y="7814"/>
                  </a:lnTo>
                  <a:lnTo>
                    <a:pt x="8144" y="7887"/>
                  </a:lnTo>
                  <a:lnTo>
                    <a:pt x="7998" y="7961"/>
                  </a:lnTo>
                  <a:lnTo>
                    <a:pt x="8071" y="7594"/>
                  </a:lnTo>
                  <a:lnTo>
                    <a:pt x="8071" y="7520"/>
                  </a:lnTo>
                  <a:lnTo>
                    <a:pt x="8034" y="7484"/>
                  </a:lnTo>
                  <a:lnTo>
                    <a:pt x="7961" y="7484"/>
                  </a:lnTo>
                  <a:lnTo>
                    <a:pt x="7924" y="7520"/>
                  </a:lnTo>
                  <a:lnTo>
                    <a:pt x="7741" y="7741"/>
                  </a:lnTo>
                  <a:lnTo>
                    <a:pt x="7557" y="7997"/>
                  </a:lnTo>
                  <a:lnTo>
                    <a:pt x="7264" y="7924"/>
                  </a:lnTo>
                  <a:lnTo>
                    <a:pt x="7484" y="7594"/>
                  </a:lnTo>
                  <a:lnTo>
                    <a:pt x="7741" y="7337"/>
                  </a:lnTo>
                  <a:lnTo>
                    <a:pt x="7741" y="7264"/>
                  </a:lnTo>
                  <a:lnTo>
                    <a:pt x="7741" y="7227"/>
                  </a:lnTo>
                  <a:lnTo>
                    <a:pt x="7631" y="7227"/>
                  </a:lnTo>
                  <a:lnTo>
                    <a:pt x="7447" y="7337"/>
                  </a:lnTo>
                  <a:lnTo>
                    <a:pt x="7264" y="7447"/>
                  </a:lnTo>
                  <a:lnTo>
                    <a:pt x="7080" y="7594"/>
                  </a:lnTo>
                  <a:lnTo>
                    <a:pt x="6934" y="7777"/>
                  </a:lnTo>
                  <a:lnTo>
                    <a:pt x="6860" y="7704"/>
                  </a:lnTo>
                  <a:lnTo>
                    <a:pt x="6714" y="7557"/>
                  </a:lnTo>
                  <a:lnTo>
                    <a:pt x="7227" y="7264"/>
                  </a:lnTo>
                  <a:lnTo>
                    <a:pt x="7741" y="6934"/>
                  </a:lnTo>
                  <a:lnTo>
                    <a:pt x="7741" y="6897"/>
                  </a:lnTo>
                  <a:lnTo>
                    <a:pt x="7704" y="6860"/>
                  </a:lnTo>
                  <a:lnTo>
                    <a:pt x="7411" y="6860"/>
                  </a:lnTo>
                  <a:lnTo>
                    <a:pt x="7080" y="6934"/>
                  </a:lnTo>
                  <a:lnTo>
                    <a:pt x="6787" y="7044"/>
                  </a:lnTo>
                  <a:lnTo>
                    <a:pt x="6530" y="7227"/>
                  </a:lnTo>
                  <a:lnTo>
                    <a:pt x="6494" y="7007"/>
                  </a:lnTo>
                  <a:lnTo>
                    <a:pt x="6494" y="6750"/>
                  </a:lnTo>
                  <a:lnTo>
                    <a:pt x="6604" y="6713"/>
                  </a:lnTo>
                  <a:lnTo>
                    <a:pt x="6970" y="6603"/>
                  </a:lnTo>
                  <a:lnTo>
                    <a:pt x="7117" y="6530"/>
                  </a:lnTo>
                  <a:lnTo>
                    <a:pt x="7301" y="6420"/>
                  </a:lnTo>
                  <a:lnTo>
                    <a:pt x="7337" y="6347"/>
                  </a:lnTo>
                  <a:lnTo>
                    <a:pt x="7337" y="6310"/>
                  </a:lnTo>
                  <a:lnTo>
                    <a:pt x="7301" y="6310"/>
                  </a:lnTo>
                  <a:lnTo>
                    <a:pt x="7007" y="6273"/>
                  </a:lnTo>
                  <a:lnTo>
                    <a:pt x="6750" y="6310"/>
                  </a:lnTo>
                  <a:lnTo>
                    <a:pt x="6750" y="6310"/>
                  </a:lnTo>
                  <a:lnTo>
                    <a:pt x="6860" y="6200"/>
                  </a:lnTo>
                  <a:lnTo>
                    <a:pt x="6970" y="6090"/>
                  </a:lnTo>
                  <a:lnTo>
                    <a:pt x="7117" y="6017"/>
                  </a:lnTo>
                  <a:lnTo>
                    <a:pt x="7264" y="5943"/>
                  </a:lnTo>
                  <a:lnTo>
                    <a:pt x="7557" y="5907"/>
                  </a:lnTo>
                  <a:close/>
                  <a:moveTo>
                    <a:pt x="4953" y="1"/>
                  </a:moveTo>
                  <a:lnTo>
                    <a:pt x="4733" y="37"/>
                  </a:lnTo>
                  <a:lnTo>
                    <a:pt x="4476" y="111"/>
                  </a:lnTo>
                  <a:lnTo>
                    <a:pt x="4256" y="184"/>
                  </a:lnTo>
                  <a:lnTo>
                    <a:pt x="4036" y="294"/>
                  </a:lnTo>
                  <a:lnTo>
                    <a:pt x="3632" y="551"/>
                  </a:lnTo>
                  <a:lnTo>
                    <a:pt x="3302" y="881"/>
                  </a:lnTo>
                  <a:lnTo>
                    <a:pt x="2972" y="1248"/>
                  </a:lnTo>
                  <a:lnTo>
                    <a:pt x="2679" y="1651"/>
                  </a:lnTo>
                  <a:lnTo>
                    <a:pt x="2569" y="1872"/>
                  </a:lnTo>
                  <a:lnTo>
                    <a:pt x="2495" y="2092"/>
                  </a:lnTo>
                  <a:lnTo>
                    <a:pt x="2422" y="2348"/>
                  </a:lnTo>
                  <a:lnTo>
                    <a:pt x="2385" y="2568"/>
                  </a:lnTo>
                  <a:lnTo>
                    <a:pt x="2422" y="2789"/>
                  </a:lnTo>
                  <a:lnTo>
                    <a:pt x="2459" y="2935"/>
                  </a:lnTo>
                  <a:lnTo>
                    <a:pt x="2532" y="3119"/>
                  </a:lnTo>
                  <a:lnTo>
                    <a:pt x="2605" y="3265"/>
                  </a:lnTo>
                  <a:lnTo>
                    <a:pt x="2495" y="3339"/>
                  </a:lnTo>
                  <a:lnTo>
                    <a:pt x="2018" y="3559"/>
                  </a:lnTo>
                  <a:lnTo>
                    <a:pt x="1798" y="3706"/>
                  </a:lnTo>
                  <a:lnTo>
                    <a:pt x="1688" y="3779"/>
                  </a:lnTo>
                  <a:lnTo>
                    <a:pt x="1578" y="3852"/>
                  </a:lnTo>
                  <a:lnTo>
                    <a:pt x="1065" y="3852"/>
                  </a:lnTo>
                  <a:lnTo>
                    <a:pt x="881" y="3926"/>
                  </a:lnTo>
                  <a:lnTo>
                    <a:pt x="735" y="3999"/>
                  </a:lnTo>
                  <a:lnTo>
                    <a:pt x="588" y="4109"/>
                  </a:lnTo>
                  <a:lnTo>
                    <a:pt x="478" y="4256"/>
                  </a:lnTo>
                  <a:lnTo>
                    <a:pt x="368" y="4403"/>
                  </a:lnTo>
                  <a:lnTo>
                    <a:pt x="184" y="4623"/>
                  </a:lnTo>
                  <a:lnTo>
                    <a:pt x="74" y="4879"/>
                  </a:lnTo>
                  <a:lnTo>
                    <a:pt x="38" y="4989"/>
                  </a:lnTo>
                  <a:lnTo>
                    <a:pt x="1" y="5136"/>
                  </a:lnTo>
                  <a:lnTo>
                    <a:pt x="38" y="5283"/>
                  </a:lnTo>
                  <a:lnTo>
                    <a:pt x="74" y="5430"/>
                  </a:lnTo>
                  <a:lnTo>
                    <a:pt x="184" y="5576"/>
                  </a:lnTo>
                  <a:lnTo>
                    <a:pt x="258" y="5723"/>
                  </a:lnTo>
                  <a:lnTo>
                    <a:pt x="404" y="5833"/>
                  </a:lnTo>
                  <a:lnTo>
                    <a:pt x="514" y="5943"/>
                  </a:lnTo>
                  <a:lnTo>
                    <a:pt x="661" y="6017"/>
                  </a:lnTo>
                  <a:lnTo>
                    <a:pt x="845" y="6053"/>
                  </a:lnTo>
                  <a:lnTo>
                    <a:pt x="1175" y="6127"/>
                  </a:lnTo>
                  <a:lnTo>
                    <a:pt x="1358" y="6127"/>
                  </a:lnTo>
                  <a:lnTo>
                    <a:pt x="1505" y="6090"/>
                  </a:lnTo>
                  <a:lnTo>
                    <a:pt x="1688" y="6053"/>
                  </a:lnTo>
                  <a:lnTo>
                    <a:pt x="1835" y="5980"/>
                  </a:lnTo>
                  <a:lnTo>
                    <a:pt x="2055" y="5760"/>
                  </a:lnTo>
                  <a:lnTo>
                    <a:pt x="2275" y="5503"/>
                  </a:lnTo>
                  <a:lnTo>
                    <a:pt x="2385" y="5210"/>
                  </a:lnTo>
                  <a:lnTo>
                    <a:pt x="2422" y="5063"/>
                  </a:lnTo>
                  <a:lnTo>
                    <a:pt x="2422" y="4879"/>
                  </a:lnTo>
                  <a:lnTo>
                    <a:pt x="2385" y="4733"/>
                  </a:lnTo>
                  <a:lnTo>
                    <a:pt x="2349" y="4586"/>
                  </a:lnTo>
                  <a:lnTo>
                    <a:pt x="2275" y="4403"/>
                  </a:lnTo>
                  <a:lnTo>
                    <a:pt x="2202" y="4256"/>
                  </a:lnTo>
                  <a:lnTo>
                    <a:pt x="2092" y="4146"/>
                  </a:lnTo>
                  <a:lnTo>
                    <a:pt x="2055" y="4109"/>
                  </a:lnTo>
                  <a:lnTo>
                    <a:pt x="2165" y="4036"/>
                  </a:lnTo>
                  <a:lnTo>
                    <a:pt x="2495" y="3816"/>
                  </a:lnTo>
                  <a:lnTo>
                    <a:pt x="2679" y="3669"/>
                  </a:lnTo>
                  <a:lnTo>
                    <a:pt x="2862" y="3522"/>
                  </a:lnTo>
                  <a:lnTo>
                    <a:pt x="3119" y="3706"/>
                  </a:lnTo>
                  <a:lnTo>
                    <a:pt x="3156" y="3779"/>
                  </a:lnTo>
                  <a:lnTo>
                    <a:pt x="3229" y="3816"/>
                  </a:lnTo>
                  <a:lnTo>
                    <a:pt x="3339" y="3816"/>
                  </a:lnTo>
                  <a:lnTo>
                    <a:pt x="3706" y="3962"/>
                  </a:lnTo>
                  <a:lnTo>
                    <a:pt x="4109" y="4036"/>
                  </a:lnTo>
                  <a:lnTo>
                    <a:pt x="4513" y="4072"/>
                  </a:lnTo>
                  <a:lnTo>
                    <a:pt x="4880" y="3999"/>
                  </a:lnTo>
                  <a:lnTo>
                    <a:pt x="5246" y="3889"/>
                  </a:lnTo>
                  <a:lnTo>
                    <a:pt x="5283" y="3962"/>
                  </a:lnTo>
                  <a:lnTo>
                    <a:pt x="5320" y="4036"/>
                  </a:lnTo>
                  <a:lnTo>
                    <a:pt x="5540" y="4219"/>
                  </a:lnTo>
                  <a:lnTo>
                    <a:pt x="5723" y="4439"/>
                  </a:lnTo>
                  <a:lnTo>
                    <a:pt x="5980" y="4916"/>
                  </a:lnTo>
                  <a:lnTo>
                    <a:pt x="6200" y="5430"/>
                  </a:lnTo>
                  <a:lnTo>
                    <a:pt x="6347" y="5650"/>
                  </a:lnTo>
                  <a:lnTo>
                    <a:pt x="6530" y="5870"/>
                  </a:lnTo>
                  <a:lnTo>
                    <a:pt x="6347" y="6017"/>
                  </a:lnTo>
                  <a:lnTo>
                    <a:pt x="6237" y="6200"/>
                  </a:lnTo>
                  <a:lnTo>
                    <a:pt x="6127" y="6383"/>
                  </a:lnTo>
                  <a:lnTo>
                    <a:pt x="6053" y="6567"/>
                  </a:lnTo>
                  <a:lnTo>
                    <a:pt x="5797" y="6713"/>
                  </a:lnTo>
                  <a:lnTo>
                    <a:pt x="5723" y="6824"/>
                  </a:lnTo>
                  <a:lnTo>
                    <a:pt x="5723" y="6934"/>
                  </a:lnTo>
                  <a:lnTo>
                    <a:pt x="5760" y="7044"/>
                  </a:lnTo>
                  <a:lnTo>
                    <a:pt x="5833" y="7080"/>
                  </a:lnTo>
                  <a:lnTo>
                    <a:pt x="6017" y="7080"/>
                  </a:lnTo>
                  <a:lnTo>
                    <a:pt x="6053" y="7300"/>
                  </a:lnTo>
                  <a:lnTo>
                    <a:pt x="6127" y="7520"/>
                  </a:lnTo>
                  <a:lnTo>
                    <a:pt x="6127" y="7631"/>
                  </a:lnTo>
                  <a:lnTo>
                    <a:pt x="6127" y="7741"/>
                  </a:lnTo>
                  <a:lnTo>
                    <a:pt x="6200" y="7814"/>
                  </a:lnTo>
                  <a:lnTo>
                    <a:pt x="6310" y="7851"/>
                  </a:lnTo>
                  <a:lnTo>
                    <a:pt x="6347" y="7851"/>
                  </a:lnTo>
                  <a:lnTo>
                    <a:pt x="6494" y="8034"/>
                  </a:lnTo>
                  <a:lnTo>
                    <a:pt x="6640" y="8144"/>
                  </a:lnTo>
                  <a:lnTo>
                    <a:pt x="6787" y="8254"/>
                  </a:lnTo>
                  <a:lnTo>
                    <a:pt x="6860" y="8291"/>
                  </a:lnTo>
                  <a:lnTo>
                    <a:pt x="6934" y="8327"/>
                  </a:lnTo>
                  <a:lnTo>
                    <a:pt x="7191" y="8438"/>
                  </a:lnTo>
                  <a:lnTo>
                    <a:pt x="7447" y="8474"/>
                  </a:lnTo>
                  <a:lnTo>
                    <a:pt x="7741" y="8474"/>
                  </a:lnTo>
                  <a:lnTo>
                    <a:pt x="7998" y="8438"/>
                  </a:lnTo>
                  <a:lnTo>
                    <a:pt x="8254" y="8364"/>
                  </a:lnTo>
                  <a:lnTo>
                    <a:pt x="8511" y="8254"/>
                  </a:lnTo>
                  <a:lnTo>
                    <a:pt x="8731" y="8071"/>
                  </a:lnTo>
                  <a:lnTo>
                    <a:pt x="8915" y="7887"/>
                  </a:lnTo>
                  <a:lnTo>
                    <a:pt x="9098" y="7631"/>
                  </a:lnTo>
                  <a:lnTo>
                    <a:pt x="9245" y="7300"/>
                  </a:lnTo>
                  <a:lnTo>
                    <a:pt x="9281" y="7007"/>
                  </a:lnTo>
                  <a:lnTo>
                    <a:pt x="9318" y="6824"/>
                  </a:lnTo>
                  <a:lnTo>
                    <a:pt x="9281" y="6677"/>
                  </a:lnTo>
                  <a:lnTo>
                    <a:pt x="9208" y="6457"/>
                  </a:lnTo>
                  <a:lnTo>
                    <a:pt x="9135" y="6200"/>
                  </a:lnTo>
                  <a:lnTo>
                    <a:pt x="8951" y="5980"/>
                  </a:lnTo>
                  <a:lnTo>
                    <a:pt x="8878" y="5907"/>
                  </a:lnTo>
                  <a:lnTo>
                    <a:pt x="8768" y="5833"/>
                  </a:lnTo>
                  <a:lnTo>
                    <a:pt x="8805" y="5686"/>
                  </a:lnTo>
                  <a:lnTo>
                    <a:pt x="9025" y="5246"/>
                  </a:lnTo>
                  <a:lnTo>
                    <a:pt x="9208" y="4769"/>
                  </a:lnTo>
                  <a:lnTo>
                    <a:pt x="9428" y="4806"/>
                  </a:lnTo>
                  <a:lnTo>
                    <a:pt x="9648" y="4806"/>
                  </a:lnTo>
                  <a:lnTo>
                    <a:pt x="9832" y="4733"/>
                  </a:lnTo>
                  <a:lnTo>
                    <a:pt x="10052" y="4659"/>
                  </a:lnTo>
                  <a:lnTo>
                    <a:pt x="10235" y="4549"/>
                  </a:lnTo>
                  <a:lnTo>
                    <a:pt x="10419" y="4403"/>
                  </a:lnTo>
                  <a:lnTo>
                    <a:pt x="10712" y="4109"/>
                  </a:lnTo>
                  <a:lnTo>
                    <a:pt x="10785" y="3962"/>
                  </a:lnTo>
                  <a:lnTo>
                    <a:pt x="10785" y="3816"/>
                  </a:lnTo>
                  <a:lnTo>
                    <a:pt x="10639" y="3559"/>
                  </a:lnTo>
                  <a:lnTo>
                    <a:pt x="10492" y="3339"/>
                  </a:lnTo>
                  <a:lnTo>
                    <a:pt x="10345" y="3155"/>
                  </a:lnTo>
                  <a:lnTo>
                    <a:pt x="10125" y="2972"/>
                  </a:lnTo>
                  <a:lnTo>
                    <a:pt x="9905" y="2825"/>
                  </a:lnTo>
                  <a:lnTo>
                    <a:pt x="9795" y="2789"/>
                  </a:lnTo>
                  <a:lnTo>
                    <a:pt x="9685" y="2752"/>
                  </a:lnTo>
                  <a:lnTo>
                    <a:pt x="9501" y="2862"/>
                  </a:lnTo>
                  <a:lnTo>
                    <a:pt x="9391" y="2825"/>
                  </a:lnTo>
                  <a:lnTo>
                    <a:pt x="9318" y="2862"/>
                  </a:lnTo>
                  <a:lnTo>
                    <a:pt x="9025" y="3009"/>
                  </a:lnTo>
                  <a:lnTo>
                    <a:pt x="8768" y="3192"/>
                  </a:lnTo>
                  <a:lnTo>
                    <a:pt x="8658" y="3302"/>
                  </a:lnTo>
                  <a:lnTo>
                    <a:pt x="8548" y="3449"/>
                  </a:lnTo>
                  <a:lnTo>
                    <a:pt x="8474" y="3559"/>
                  </a:lnTo>
                  <a:lnTo>
                    <a:pt x="8438" y="3742"/>
                  </a:lnTo>
                  <a:lnTo>
                    <a:pt x="8438" y="3852"/>
                  </a:lnTo>
                  <a:lnTo>
                    <a:pt x="8438" y="3962"/>
                  </a:lnTo>
                  <a:lnTo>
                    <a:pt x="8474" y="4182"/>
                  </a:lnTo>
                  <a:lnTo>
                    <a:pt x="8621" y="4403"/>
                  </a:lnTo>
                  <a:lnTo>
                    <a:pt x="8768" y="4549"/>
                  </a:lnTo>
                  <a:lnTo>
                    <a:pt x="8878" y="4623"/>
                  </a:lnTo>
                  <a:lnTo>
                    <a:pt x="8694" y="4879"/>
                  </a:lnTo>
                  <a:lnTo>
                    <a:pt x="8548" y="5136"/>
                  </a:lnTo>
                  <a:lnTo>
                    <a:pt x="8291" y="5613"/>
                  </a:lnTo>
                  <a:lnTo>
                    <a:pt x="8144" y="5540"/>
                  </a:lnTo>
                  <a:lnTo>
                    <a:pt x="7961" y="5503"/>
                  </a:lnTo>
                  <a:lnTo>
                    <a:pt x="7777" y="5466"/>
                  </a:lnTo>
                  <a:lnTo>
                    <a:pt x="7411" y="5466"/>
                  </a:lnTo>
                  <a:lnTo>
                    <a:pt x="7227" y="5503"/>
                  </a:lnTo>
                  <a:lnTo>
                    <a:pt x="7044" y="5540"/>
                  </a:lnTo>
                  <a:lnTo>
                    <a:pt x="6860" y="5650"/>
                  </a:lnTo>
                  <a:lnTo>
                    <a:pt x="6750" y="5320"/>
                  </a:lnTo>
                  <a:lnTo>
                    <a:pt x="6604" y="5026"/>
                  </a:lnTo>
                  <a:lnTo>
                    <a:pt x="6273" y="4476"/>
                  </a:lnTo>
                  <a:lnTo>
                    <a:pt x="6163" y="4256"/>
                  </a:lnTo>
                  <a:lnTo>
                    <a:pt x="6053" y="4072"/>
                  </a:lnTo>
                  <a:lnTo>
                    <a:pt x="5870" y="3889"/>
                  </a:lnTo>
                  <a:lnTo>
                    <a:pt x="5687" y="3779"/>
                  </a:lnTo>
                  <a:lnTo>
                    <a:pt x="5723" y="3706"/>
                  </a:lnTo>
                  <a:lnTo>
                    <a:pt x="5723" y="3632"/>
                  </a:lnTo>
                  <a:lnTo>
                    <a:pt x="5907" y="3486"/>
                  </a:lnTo>
                  <a:lnTo>
                    <a:pt x="6053" y="3339"/>
                  </a:lnTo>
                  <a:lnTo>
                    <a:pt x="6200" y="3155"/>
                  </a:lnTo>
                  <a:lnTo>
                    <a:pt x="6347" y="2972"/>
                  </a:lnTo>
                  <a:lnTo>
                    <a:pt x="6457" y="2752"/>
                  </a:lnTo>
                  <a:lnTo>
                    <a:pt x="6530" y="2532"/>
                  </a:lnTo>
                  <a:lnTo>
                    <a:pt x="6604" y="2312"/>
                  </a:lnTo>
                  <a:lnTo>
                    <a:pt x="6677" y="2055"/>
                  </a:lnTo>
                  <a:lnTo>
                    <a:pt x="6677" y="1615"/>
                  </a:lnTo>
                  <a:lnTo>
                    <a:pt x="6677" y="1358"/>
                  </a:lnTo>
                  <a:lnTo>
                    <a:pt x="6640" y="1138"/>
                  </a:lnTo>
                  <a:lnTo>
                    <a:pt x="6567" y="881"/>
                  </a:lnTo>
                  <a:lnTo>
                    <a:pt x="6457" y="698"/>
                  </a:lnTo>
                  <a:lnTo>
                    <a:pt x="6273" y="551"/>
                  </a:lnTo>
                  <a:lnTo>
                    <a:pt x="6200" y="478"/>
                  </a:lnTo>
                  <a:lnTo>
                    <a:pt x="6090" y="478"/>
                  </a:lnTo>
                  <a:lnTo>
                    <a:pt x="6017" y="331"/>
                  </a:lnTo>
                  <a:lnTo>
                    <a:pt x="5907" y="221"/>
                  </a:lnTo>
                  <a:lnTo>
                    <a:pt x="5760" y="148"/>
                  </a:lnTo>
                  <a:lnTo>
                    <a:pt x="5613" y="74"/>
                  </a:lnTo>
                  <a:lnTo>
                    <a:pt x="5283" y="1"/>
                  </a:lnTo>
                  <a:close/>
                  <a:moveTo>
                    <a:pt x="15114" y="6750"/>
                  </a:moveTo>
                  <a:lnTo>
                    <a:pt x="15187" y="6787"/>
                  </a:lnTo>
                  <a:lnTo>
                    <a:pt x="15481" y="6897"/>
                  </a:lnTo>
                  <a:lnTo>
                    <a:pt x="15591" y="6970"/>
                  </a:lnTo>
                  <a:lnTo>
                    <a:pt x="15737" y="7044"/>
                  </a:lnTo>
                  <a:lnTo>
                    <a:pt x="15847" y="7190"/>
                  </a:lnTo>
                  <a:lnTo>
                    <a:pt x="15921" y="7337"/>
                  </a:lnTo>
                  <a:lnTo>
                    <a:pt x="16068" y="7667"/>
                  </a:lnTo>
                  <a:lnTo>
                    <a:pt x="16141" y="8034"/>
                  </a:lnTo>
                  <a:lnTo>
                    <a:pt x="16178" y="8438"/>
                  </a:lnTo>
                  <a:lnTo>
                    <a:pt x="16178" y="8621"/>
                  </a:lnTo>
                  <a:lnTo>
                    <a:pt x="16141" y="8804"/>
                  </a:lnTo>
                  <a:lnTo>
                    <a:pt x="16068" y="8988"/>
                  </a:lnTo>
                  <a:lnTo>
                    <a:pt x="15957" y="9134"/>
                  </a:lnTo>
                  <a:lnTo>
                    <a:pt x="15701" y="9355"/>
                  </a:lnTo>
                  <a:lnTo>
                    <a:pt x="15407" y="9575"/>
                  </a:lnTo>
                  <a:lnTo>
                    <a:pt x="15077" y="9758"/>
                  </a:lnTo>
                  <a:lnTo>
                    <a:pt x="14710" y="9905"/>
                  </a:lnTo>
                  <a:lnTo>
                    <a:pt x="14710" y="9905"/>
                  </a:lnTo>
                  <a:lnTo>
                    <a:pt x="15187" y="9208"/>
                  </a:lnTo>
                  <a:lnTo>
                    <a:pt x="15187" y="9134"/>
                  </a:lnTo>
                  <a:lnTo>
                    <a:pt x="15150" y="9098"/>
                  </a:lnTo>
                  <a:lnTo>
                    <a:pt x="15114" y="9061"/>
                  </a:lnTo>
                  <a:lnTo>
                    <a:pt x="15040" y="9098"/>
                  </a:lnTo>
                  <a:lnTo>
                    <a:pt x="14564" y="9538"/>
                  </a:lnTo>
                  <a:lnTo>
                    <a:pt x="14123" y="9978"/>
                  </a:lnTo>
                  <a:lnTo>
                    <a:pt x="13940" y="9978"/>
                  </a:lnTo>
                  <a:lnTo>
                    <a:pt x="13757" y="9905"/>
                  </a:lnTo>
                  <a:lnTo>
                    <a:pt x="13940" y="9648"/>
                  </a:lnTo>
                  <a:lnTo>
                    <a:pt x="14160" y="9391"/>
                  </a:lnTo>
                  <a:lnTo>
                    <a:pt x="14380" y="9134"/>
                  </a:lnTo>
                  <a:lnTo>
                    <a:pt x="14637" y="8914"/>
                  </a:lnTo>
                  <a:lnTo>
                    <a:pt x="14674" y="8841"/>
                  </a:lnTo>
                  <a:lnTo>
                    <a:pt x="14674" y="8804"/>
                  </a:lnTo>
                  <a:lnTo>
                    <a:pt x="14637" y="8731"/>
                  </a:lnTo>
                  <a:lnTo>
                    <a:pt x="14564" y="8731"/>
                  </a:lnTo>
                  <a:lnTo>
                    <a:pt x="14784" y="8584"/>
                  </a:lnTo>
                  <a:lnTo>
                    <a:pt x="14820" y="8511"/>
                  </a:lnTo>
                  <a:lnTo>
                    <a:pt x="14784" y="8438"/>
                  </a:lnTo>
                  <a:lnTo>
                    <a:pt x="14710" y="8401"/>
                  </a:lnTo>
                  <a:lnTo>
                    <a:pt x="14637" y="8401"/>
                  </a:lnTo>
                  <a:lnTo>
                    <a:pt x="14233" y="8621"/>
                  </a:lnTo>
                  <a:lnTo>
                    <a:pt x="13867" y="8841"/>
                  </a:lnTo>
                  <a:lnTo>
                    <a:pt x="13500" y="9061"/>
                  </a:lnTo>
                  <a:lnTo>
                    <a:pt x="13170" y="9318"/>
                  </a:lnTo>
                  <a:lnTo>
                    <a:pt x="13060" y="9098"/>
                  </a:lnTo>
                  <a:lnTo>
                    <a:pt x="13720" y="8658"/>
                  </a:lnTo>
                  <a:lnTo>
                    <a:pt x="14417" y="8291"/>
                  </a:lnTo>
                  <a:lnTo>
                    <a:pt x="14454" y="8217"/>
                  </a:lnTo>
                  <a:lnTo>
                    <a:pt x="14454" y="8144"/>
                  </a:lnTo>
                  <a:lnTo>
                    <a:pt x="14417" y="8107"/>
                  </a:lnTo>
                  <a:lnTo>
                    <a:pt x="14343" y="8107"/>
                  </a:lnTo>
                  <a:lnTo>
                    <a:pt x="13647" y="8364"/>
                  </a:lnTo>
                  <a:lnTo>
                    <a:pt x="12986" y="8658"/>
                  </a:lnTo>
                  <a:lnTo>
                    <a:pt x="12986" y="8474"/>
                  </a:lnTo>
                  <a:lnTo>
                    <a:pt x="13133" y="8401"/>
                  </a:lnTo>
                  <a:lnTo>
                    <a:pt x="13243" y="8327"/>
                  </a:lnTo>
                  <a:lnTo>
                    <a:pt x="13500" y="8144"/>
                  </a:lnTo>
                  <a:lnTo>
                    <a:pt x="14013" y="7924"/>
                  </a:lnTo>
                  <a:lnTo>
                    <a:pt x="14307" y="7814"/>
                  </a:lnTo>
                  <a:lnTo>
                    <a:pt x="14564" y="7777"/>
                  </a:lnTo>
                  <a:lnTo>
                    <a:pt x="14600" y="7741"/>
                  </a:lnTo>
                  <a:lnTo>
                    <a:pt x="14600" y="7704"/>
                  </a:lnTo>
                  <a:lnTo>
                    <a:pt x="14564" y="7667"/>
                  </a:lnTo>
                  <a:lnTo>
                    <a:pt x="14233" y="7667"/>
                  </a:lnTo>
                  <a:lnTo>
                    <a:pt x="13903" y="7704"/>
                  </a:lnTo>
                  <a:lnTo>
                    <a:pt x="13573" y="7777"/>
                  </a:lnTo>
                  <a:lnTo>
                    <a:pt x="13280" y="7851"/>
                  </a:lnTo>
                  <a:lnTo>
                    <a:pt x="13500" y="7594"/>
                  </a:lnTo>
                  <a:lnTo>
                    <a:pt x="14087" y="7484"/>
                  </a:lnTo>
                  <a:lnTo>
                    <a:pt x="14380" y="7410"/>
                  </a:lnTo>
                  <a:lnTo>
                    <a:pt x="14674" y="7264"/>
                  </a:lnTo>
                  <a:lnTo>
                    <a:pt x="14710" y="7227"/>
                  </a:lnTo>
                  <a:lnTo>
                    <a:pt x="14710" y="7190"/>
                  </a:lnTo>
                  <a:lnTo>
                    <a:pt x="14710" y="7154"/>
                  </a:lnTo>
                  <a:lnTo>
                    <a:pt x="14637" y="7117"/>
                  </a:lnTo>
                  <a:lnTo>
                    <a:pt x="14343" y="7080"/>
                  </a:lnTo>
                  <a:lnTo>
                    <a:pt x="14013" y="7080"/>
                  </a:lnTo>
                  <a:lnTo>
                    <a:pt x="14270" y="6934"/>
                  </a:lnTo>
                  <a:lnTo>
                    <a:pt x="14527" y="6824"/>
                  </a:lnTo>
                  <a:lnTo>
                    <a:pt x="14820" y="6750"/>
                  </a:lnTo>
                  <a:close/>
                  <a:moveTo>
                    <a:pt x="5246" y="9098"/>
                  </a:moveTo>
                  <a:lnTo>
                    <a:pt x="5320" y="9208"/>
                  </a:lnTo>
                  <a:lnTo>
                    <a:pt x="5393" y="9245"/>
                  </a:lnTo>
                  <a:lnTo>
                    <a:pt x="5577" y="9245"/>
                  </a:lnTo>
                  <a:lnTo>
                    <a:pt x="5650" y="9281"/>
                  </a:lnTo>
                  <a:lnTo>
                    <a:pt x="5760" y="9318"/>
                  </a:lnTo>
                  <a:lnTo>
                    <a:pt x="5833" y="9391"/>
                  </a:lnTo>
                  <a:lnTo>
                    <a:pt x="5870" y="9465"/>
                  </a:lnTo>
                  <a:lnTo>
                    <a:pt x="5907" y="9538"/>
                  </a:lnTo>
                  <a:lnTo>
                    <a:pt x="5907" y="9648"/>
                  </a:lnTo>
                  <a:lnTo>
                    <a:pt x="5870" y="9758"/>
                  </a:lnTo>
                  <a:lnTo>
                    <a:pt x="5797" y="9831"/>
                  </a:lnTo>
                  <a:lnTo>
                    <a:pt x="5723" y="9905"/>
                  </a:lnTo>
                  <a:lnTo>
                    <a:pt x="5650" y="9978"/>
                  </a:lnTo>
                  <a:lnTo>
                    <a:pt x="5540" y="10015"/>
                  </a:lnTo>
                  <a:lnTo>
                    <a:pt x="5466" y="9868"/>
                  </a:lnTo>
                  <a:lnTo>
                    <a:pt x="5356" y="9758"/>
                  </a:lnTo>
                  <a:lnTo>
                    <a:pt x="5210" y="9685"/>
                  </a:lnTo>
                  <a:lnTo>
                    <a:pt x="5026" y="9648"/>
                  </a:lnTo>
                  <a:lnTo>
                    <a:pt x="5063" y="9648"/>
                  </a:lnTo>
                  <a:lnTo>
                    <a:pt x="5210" y="9575"/>
                  </a:lnTo>
                  <a:lnTo>
                    <a:pt x="5283" y="9538"/>
                  </a:lnTo>
                  <a:lnTo>
                    <a:pt x="5283" y="9501"/>
                  </a:lnTo>
                  <a:lnTo>
                    <a:pt x="5283" y="9355"/>
                  </a:lnTo>
                  <a:lnTo>
                    <a:pt x="5210" y="9245"/>
                  </a:lnTo>
                  <a:lnTo>
                    <a:pt x="5100" y="9245"/>
                  </a:lnTo>
                  <a:lnTo>
                    <a:pt x="4953" y="9281"/>
                  </a:lnTo>
                  <a:lnTo>
                    <a:pt x="4806" y="9355"/>
                  </a:lnTo>
                  <a:lnTo>
                    <a:pt x="4806" y="9355"/>
                  </a:lnTo>
                  <a:lnTo>
                    <a:pt x="4843" y="9281"/>
                  </a:lnTo>
                  <a:lnTo>
                    <a:pt x="4880" y="9208"/>
                  </a:lnTo>
                  <a:lnTo>
                    <a:pt x="4843" y="9171"/>
                  </a:lnTo>
                  <a:lnTo>
                    <a:pt x="5026" y="9134"/>
                  </a:lnTo>
                  <a:lnTo>
                    <a:pt x="5246" y="9098"/>
                  </a:lnTo>
                  <a:close/>
                  <a:moveTo>
                    <a:pt x="6347" y="8034"/>
                  </a:moveTo>
                  <a:lnTo>
                    <a:pt x="6347" y="8071"/>
                  </a:lnTo>
                  <a:lnTo>
                    <a:pt x="6310" y="8181"/>
                  </a:lnTo>
                  <a:lnTo>
                    <a:pt x="6127" y="8254"/>
                  </a:lnTo>
                  <a:lnTo>
                    <a:pt x="5980" y="8364"/>
                  </a:lnTo>
                  <a:lnTo>
                    <a:pt x="5687" y="8621"/>
                  </a:lnTo>
                  <a:lnTo>
                    <a:pt x="5577" y="8621"/>
                  </a:lnTo>
                  <a:lnTo>
                    <a:pt x="5466" y="8694"/>
                  </a:lnTo>
                  <a:lnTo>
                    <a:pt x="5393" y="8768"/>
                  </a:lnTo>
                  <a:lnTo>
                    <a:pt x="5246" y="8731"/>
                  </a:lnTo>
                  <a:lnTo>
                    <a:pt x="4806" y="8731"/>
                  </a:lnTo>
                  <a:lnTo>
                    <a:pt x="4549" y="8841"/>
                  </a:lnTo>
                  <a:lnTo>
                    <a:pt x="4293" y="9024"/>
                  </a:lnTo>
                  <a:lnTo>
                    <a:pt x="4183" y="9171"/>
                  </a:lnTo>
                  <a:lnTo>
                    <a:pt x="4073" y="9355"/>
                  </a:lnTo>
                  <a:lnTo>
                    <a:pt x="4073" y="9501"/>
                  </a:lnTo>
                  <a:lnTo>
                    <a:pt x="4073" y="9648"/>
                  </a:lnTo>
                  <a:lnTo>
                    <a:pt x="4073" y="9721"/>
                  </a:lnTo>
                  <a:lnTo>
                    <a:pt x="4146" y="9831"/>
                  </a:lnTo>
                  <a:lnTo>
                    <a:pt x="4256" y="9978"/>
                  </a:lnTo>
                  <a:lnTo>
                    <a:pt x="4439" y="10162"/>
                  </a:lnTo>
                  <a:lnTo>
                    <a:pt x="4623" y="10308"/>
                  </a:lnTo>
                  <a:lnTo>
                    <a:pt x="4843" y="10382"/>
                  </a:lnTo>
                  <a:lnTo>
                    <a:pt x="5026" y="10455"/>
                  </a:lnTo>
                  <a:lnTo>
                    <a:pt x="5246" y="10492"/>
                  </a:lnTo>
                  <a:lnTo>
                    <a:pt x="5466" y="10492"/>
                  </a:lnTo>
                  <a:lnTo>
                    <a:pt x="5723" y="10455"/>
                  </a:lnTo>
                  <a:lnTo>
                    <a:pt x="5907" y="10345"/>
                  </a:lnTo>
                  <a:lnTo>
                    <a:pt x="6090" y="10235"/>
                  </a:lnTo>
                  <a:lnTo>
                    <a:pt x="6237" y="10052"/>
                  </a:lnTo>
                  <a:lnTo>
                    <a:pt x="6347" y="9868"/>
                  </a:lnTo>
                  <a:lnTo>
                    <a:pt x="6384" y="9575"/>
                  </a:lnTo>
                  <a:lnTo>
                    <a:pt x="6310" y="9355"/>
                  </a:lnTo>
                  <a:lnTo>
                    <a:pt x="6200" y="9134"/>
                  </a:lnTo>
                  <a:lnTo>
                    <a:pt x="6017" y="8951"/>
                  </a:lnTo>
                  <a:lnTo>
                    <a:pt x="6310" y="8658"/>
                  </a:lnTo>
                  <a:lnTo>
                    <a:pt x="6420" y="8548"/>
                  </a:lnTo>
                  <a:lnTo>
                    <a:pt x="6567" y="8401"/>
                  </a:lnTo>
                  <a:lnTo>
                    <a:pt x="6567" y="8327"/>
                  </a:lnTo>
                  <a:lnTo>
                    <a:pt x="6567" y="8254"/>
                  </a:lnTo>
                  <a:lnTo>
                    <a:pt x="6530" y="8217"/>
                  </a:lnTo>
                  <a:lnTo>
                    <a:pt x="6494" y="8181"/>
                  </a:lnTo>
                  <a:lnTo>
                    <a:pt x="6384" y="8071"/>
                  </a:lnTo>
                  <a:lnTo>
                    <a:pt x="6347" y="8034"/>
                  </a:lnTo>
                  <a:close/>
                  <a:moveTo>
                    <a:pt x="19992" y="10418"/>
                  </a:moveTo>
                  <a:lnTo>
                    <a:pt x="20139" y="10492"/>
                  </a:lnTo>
                  <a:lnTo>
                    <a:pt x="20139" y="10602"/>
                  </a:lnTo>
                  <a:lnTo>
                    <a:pt x="20176" y="10638"/>
                  </a:lnTo>
                  <a:lnTo>
                    <a:pt x="20213" y="10638"/>
                  </a:lnTo>
                  <a:lnTo>
                    <a:pt x="20249" y="10602"/>
                  </a:lnTo>
                  <a:lnTo>
                    <a:pt x="20286" y="10785"/>
                  </a:lnTo>
                  <a:lnTo>
                    <a:pt x="20286" y="11042"/>
                  </a:lnTo>
                  <a:lnTo>
                    <a:pt x="20286" y="11189"/>
                  </a:lnTo>
                  <a:lnTo>
                    <a:pt x="20213" y="11372"/>
                  </a:lnTo>
                  <a:lnTo>
                    <a:pt x="20139" y="11519"/>
                  </a:lnTo>
                  <a:lnTo>
                    <a:pt x="20066" y="11665"/>
                  </a:lnTo>
                  <a:lnTo>
                    <a:pt x="19956" y="11812"/>
                  </a:lnTo>
                  <a:lnTo>
                    <a:pt x="19809" y="11886"/>
                  </a:lnTo>
                  <a:lnTo>
                    <a:pt x="19662" y="11959"/>
                  </a:lnTo>
                  <a:lnTo>
                    <a:pt x="19479" y="11959"/>
                  </a:lnTo>
                  <a:lnTo>
                    <a:pt x="19442" y="11886"/>
                  </a:lnTo>
                  <a:lnTo>
                    <a:pt x="19222" y="11776"/>
                  </a:lnTo>
                  <a:lnTo>
                    <a:pt x="19626" y="11702"/>
                  </a:lnTo>
                  <a:lnTo>
                    <a:pt x="19662" y="11665"/>
                  </a:lnTo>
                  <a:lnTo>
                    <a:pt x="19736" y="11629"/>
                  </a:lnTo>
                  <a:lnTo>
                    <a:pt x="19736" y="11482"/>
                  </a:lnTo>
                  <a:lnTo>
                    <a:pt x="19699" y="11372"/>
                  </a:lnTo>
                  <a:lnTo>
                    <a:pt x="19626" y="11335"/>
                  </a:lnTo>
                  <a:lnTo>
                    <a:pt x="19406" y="11335"/>
                  </a:lnTo>
                  <a:lnTo>
                    <a:pt x="19662" y="11152"/>
                  </a:lnTo>
                  <a:lnTo>
                    <a:pt x="19736" y="11115"/>
                  </a:lnTo>
                  <a:lnTo>
                    <a:pt x="19736" y="11042"/>
                  </a:lnTo>
                  <a:lnTo>
                    <a:pt x="19736" y="10969"/>
                  </a:lnTo>
                  <a:lnTo>
                    <a:pt x="19736" y="10932"/>
                  </a:lnTo>
                  <a:lnTo>
                    <a:pt x="19699" y="10858"/>
                  </a:lnTo>
                  <a:lnTo>
                    <a:pt x="19626" y="10822"/>
                  </a:lnTo>
                  <a:lnTo>
                    <a:pt x="19552" y="10822"/>
                  </a:lnTo>
                  <a:lnTo>
                    <a:pt x="19479" y="10858"/>
                  </a:lnTo>
                  <a:lnTo>
                    <a:pt x="19332" y="10895"/>
                  </a:lnTo>
                  <a:lnTo>
                    <a:pt x="19185" y="10932"/>
                  </a:lnTo>
                  <a:lnTo>
                    <a:pt x="19185" y="10932"/>
                  </a:lnTo>
                  <a:lnTo>
                    <a:pt x="19626" y="10748"/>
                  </a:lnTo>
                  <a:lnTo>
                    <a:pt x="19662" y="10712"/>
                  </a:lnTo>
                  <a:lnTo>
                    <a:pt x="19662" y="10675"/>
                  </a:lnTo>
                  <a:lnTo>
                    <a:pt x="19626" y="10638"/>
                  </a:lnTo>
                  <a:lnTo>
                    <a:pt x="19479" y="10602"/>
                  </a:lnTo>
                  <a:lnTo>
                    <a:pt x="19295" y="10602"/>
                  </a:lnTo>
                  <a:lnTo>
                    <a:pt x="19369" y="10565"/>
                  </a:lnTo>
                  <a:lnTo>
                    <a:pt x="19589" y="10455"/>
                  </a:lnTo>
                  <a:lnTo>
                    <a:pt x="19772" y="10418"/>
                  </a:lnTo>
                  <a:close/>
                  <a:moveTo>
                    <a:pt x="16691" y="13390"/>
                  </a:moveTo>
                  <a:lnTo>
                    <a:pt x="16801" y="13463"/>
                  </a:lnTo>
                  <a:lnTo>
                    <a:pt x="16874" y="13536"/>
                  </a:lnTo>
                  <a:lnTo>
                    <a:pt x="16728" y="13646"/>
                  </a:lnTo>
                  <a:lnTo>
                    <a:pt x="16581" y="13756"/>
                  </a:lnTo>
                  <a:lnTo>
                    <a:pt x="16434" y="13903"/>
                  </a:lnTo>
                  <a:lnTo>
                    <a:pt x="16361" y="14050"/>
                  </a:lnTo>
                  <a:lnTo>
                    <a:pt x="16104" y="14013"/>
                  </a:lnTo>
                  <a:lnTo>
                    <a:pt x="16068" y="13976"/>
                  </a:lnTo>
                  <a:lnTo>
                    <a:pt x="16691" y="13390"/>
                  </a:lnTo>
                  <a:close/>
                  <a:moveTo>
                    <a:pt x="16654" y="11959"/>
                  </a:moveTo>
                  <a:lnTo>
                    <a:pt x="17058" y="12326"/>
                  </a:lnTo>
                  <a:lnTo>
                    <a:pt x="17278" y="12546"/>
                  </a:lnTo>
                  <a:lnTo>
                    <a:pt x="17498" y="12803"/>
                  </a:lnTo>
                  <a:lnTo>
                    <a:pt x="17681" y="13059"/>
                  </a:lnTo>
                  <a:lnTo>
                    <a:pt x="17755" y="13169"/>
                  </a:lnTo>
                  <a:lnTo>
                    <a:pt x="17792" y="13279"/>
                  </a:lnTo>
                  <a:lnTo>
                    <a:pt x="17792" y="13426"/>
                  </a:lnTo>
                  <a:lnTo>
                    <a:pt x="17755" y="13536"/>
                  </a:lnTo>
                  <a:lnTo>
                    <a:pt x="17718" y="13646"/>
                  </a:lnTo>
                  <a:lnTo>
                    <a:pt x="17608" y="13756"/>
                  </a:lnTo>
                  <a:lnTo>
                    <a:pt x="17498" y="13866"/>
                  </a:lnTo>
                  <a:lnTo>
                    <a:pt x="17351" y="13940"/>
                  </a:lnTo>
                  <a:lnTo>
                    <a:pt x="17278" y="13866"/>
                  </a:lnTo>
                  <a:lnTo>
                    <a:pt x="17168" y="13866"/>
                  </a:lnTo>
                  <a:lnTo>
                    <a:pt x="17095" y="13903"/>
                  </a:lnTo>
                  <a:lnTo>
                    <a:pt x="17058" y="13940"/>
                  </a:lnTo>
                  <a:lnTo>
                    <a:pt x="17021" y="13940"/>
                  </a:lnTo>
                  <a:lnTo>
                    <a:pt x="16948" y="13976"/>
                  </a:lnTo>
                  <a:lnTo>
                    <a:pt x="16911" y="14050"/>
                  </a:lnTo>
                  <a:lnTo>
                    <a:pt x="16874" y="14050"/>
                  </a:lnTo>
                  <a:lnTo>
                    <a:pt x="16948" y="13940"/>
                  </a:lnTo>
                  <a:lnTo>
                    <a:pt x="17095" y="13793"/>
                  </a:lnTo>
                  <a:lnTo>
                    <a:pt x="17168" y="13683"/>
                  </a:lnTo>
                  <a:lnTo>
                    <a:pt x="17205" y="13573"/>
                  </a:lnTo>
                  <a:lnTo>
                    <a:pt x="17168" y="13500"/>
                  </a:lnTo>
                  <a:lnTo>
                    <a:pt x="17131" y="13426"/>
                  </a:lnTo>
                  <a:lnTo>
                    <a:pt x="17021" y="13316"/>
                  </a:lnTo>
                  <a:lnTo>
                    <a:pt x="16874" y="13206"/>
                  </a:lnTo>
                  <a:lnTo>
                    <a:pt x="16691" y="13169"/>
                  </a:lnTo>
                  <a:lnTo>
                    <a:pt x="16618" y="13169"/>
                  </a:lnTo>
                  <a:lnTo>
                    <a:pt x="16581" y="13206"/>
                  </a:lnTo>
                  <a:lnTo>
                    <a:pt x="15627" y="13793"/>
                  </a:lnTo>
                  <a:lnTo>
                    <a:pt x="15517" y="13756"/>
                  </a:lnTo>
                  <a:lnTo>
                    <a:pt x="15407" y="13646"/>
                  </a:lnTo>
                  <a:lnTo>
                    <a:pt x="15884" y="13353"/>
                  </a:lnTo>
                  <a:lnTo>
                    <a:pt x="16361" y="13096"/>
                  </a:lnTo>
                  <a:lnTo>
                    <a:pt x="16398" y="13023"/>
                  </a:lnTo>
                  <a:lnTo>
                    <a:pt x="16398" y="12986"/>
                  </a:lnTo>
                  <a:lnTo>
                    <a:pt x="16361" y="12913"/>
                  </a:lnTo>
                  <a:lnTo>
                    <a:pt x="16288" y="12913"/>
                  </a:lnTo>
                  <a:lnTo>
                    <a:pt x="15994" y="12949"/>
                  </a:lnTo>
                  <a:lnTo>
                    <a:pt x="15701" y="13059"/>
                  </a:lnTo>
                  <a:lnTo>
                    <a:pt x="15407" y="13169"/>
                  </a:lnTo>
                  <a:lnTo>
                    <a:pt x="15150" y="13279"/>
                  </a:lnTo>
                  <a:lnTo>
                    <a:pt x="15040" y="13023"/>
                  </a:lnTo>
                  <a:lnTo>
                    <a:pt x="15077" y="12986"/>
                  </a:lnTo>
                  <a:lnTo>
                    <a:pt x="16068" y="12399"/>
                  </a:lnTo>
                  <a:lnTo>
                    <a:pt x="16104" y="12362"/>
                  </a:lnTo>
                  <a:lnTo>
                    <a:pt x="16104" y="12326"/>
                  </a:lnTo>
                  <a:lnTo>
                    <a:pt x="16068" y="12289"/>
                  </a:lnTo>
                  <a:lnTo>
                    <a:pt x="15994" y="12252"/>
                  </a:lnTo>
                  <a:lnTo>
                    <a:pt x="15554" y="12362"/>
                  </a:lnTo>
                  <a:lnTo>
                    <a:pt x="15150" y="12472"/>
                  </a:lnTo>
                  <a:lnTo>
                    <a:pt x="15150" y="12472"/>
                  </a:lnTo>
                  <a:lnTo>
                    <a:pt x="15297" y="12326"/>
                  </a:lnTo>
                  <a:lnTo>
                    <a:pt x="15517" y="12179"/>
                  </a:lnTo>
                  <a:lnTo>
                    <a:pt x="15737" y="12069"/>
                  </a:lnTo>
                  <a:lnTo>
                    <a:pt x="15994" y="11996"/>
                  </a:lnTo>
                  <a:lnTo>
                    <a:pt x="16324" y="11959"/>
                  </a:lnTo>
                  <a:close/>
                  <a:moveTo>
                    <a:pt x="14857" y="6310"/>
                  </a:moveTo>
                  <a:lnTo>
                    <a:pt x="14600" y="6347"/>
                  </a:lnTo>
                  <a:lnTo>
                    <a:pt x="14380" y="6383"/>
                  </a:lnTo>
                  <a:lnTo>
                    <a:pt x="14197" y="6457"/>
                  </a:lnTo>
                  <a:lnTo>
                    <a:pt x="13793" y="6677"/>
                  </a:lnTo>
                  <a:lnTo>
                    <a:pt x="13426" y="6970"/>
                  </a:lnTo>
                  <a:lnTo>
                    <a:pt x="13243" y="7154"/>
                  </a:lnTo>
                  <a:lnTo>
                    <a:pt x="12950" y="7190"/>
                  </a:lnTo>
                  <a:lnTo>
                    <a:pt x="12840" y="7227"/>
                  </a:lnTo>
                  <a:lnTo>
                    <a:pt x="12803" y="7300"/>
                  </a:lnTo>
                  <a:lnTo>
                    <a:pt x="12766" y="7374"/>
                  </a:lnTo>
                  <a:lnTo>
                    <a:pt x="12766" y="7447"/>
                  </a:lnTo>
                  <a:lnTo>
                    <a:pt x="11042" y="7631"/>
                  </a:lnTo>
                  <a:lnTo>
                    <a:pt x="10052" y="7667"/>
                  </a:lnTo>
                  <a:lnTo>
                    <a:pt x="9575" y="7704"/>
                  </a:lnTo>
                  <a:lnTo>
                    <a:pt x="9098" y="7741"/>
                  </a:lnTo>
                  <a:lnTo>
                    <a:pt x="9025" y="7777"/>
                  </a:lnTo>
                  <a:lnTo>
                    <a:pt x="8988" y="7814"/>
                  </a:lnTo>
                  <a:lnTo>
                    <a:pt x="8951" y="7924"/>
                  </a:lnTo>
                  <a:lnTo>
                    <a:pt x="9025" y="8034"/>
                  </a:lnTo>
                  <a:lnTo>
                    <a:pt x="9061" y="8071"/>
                  </a:lnTo>
                  <a:lnTo>
                    <a:pt x="9135" y="8107"/>
                  </a:lnTo>
                  <a:lnTo>
                    <a:pt x="9612" y="8144"/>
                  </a:lnTo>
                  <a:lnTo>
                    <a:pt x="10125" y="8144"/>
                  </a:lnTo>
                  <a:lnTo>
                    <a:pt x="11152" y="8071"/>
                  </a:lnTo>
                  <a:lnTo>
                    <a:pt x="11922" y="8034"/>
                  </a:lnTo>
                  <a:lnTo>
                    <a:pt x="12693" y="7961"/>
                  </a:lnTo>
                  <a:lnTo>
                    <a:pt x="12546" y="8254"/>
                  </a:lnTo>
                  <a:lnTo>
                    <a:pt x="12473" y="8438"/>
                  </a:lnTo>
                  <a:lnTo>
                    <a:pt x="12473" y="8584"/>
                  </a:lnTo>
                  <a:lnTo>
                    <a:pt x="12509" y="8914"/>
                  </a:lnTo>
                  <a:lnTo>
                    <a:pt x="12363" y="9024"/>
                  </a:lnTo>
                  <a:lnTo>
                    <a:pt x="12253" y="9134"/>
                  </a:lnTo>
                  <a:lnTo>
                    <a:pt x="12253" y="9245"/>
                  </a:lnTo>
                  <a:lnTo>
                    <a:pt x="12289" y="9355"/>
                  </a:lnTo>
                  <a:lnTo>
                    <a:pt x="12399" y="9428"/>
                  </a:lnTo>
                  <a:lnTo>
                    <a:pt x="12546" y="9465"/>
                  </a:lnTo>
                  <a:lnTo>
                    <a:pt x="12693" y="9465"/>
                  </a:lnTo>
                  <a:lnTo>
                    <a:pt x="12803" y="9685"/>
                  </a:lnTo>
                  <a:lnTo>
                    <a:pt x="12950" y="9868"/>
                  </a:lnTo>
                  <a:lnTo>
                    <a:pt x="13096" y="10052"/>
                  </a:lnTo>
                  <a:lnTo>
                    <a:pt x="13243" y="10198"/>
                  </a:lnTo>
                  <a:lnTo>
                    <a:pt x="13426" y="10308"/>
                  </a:lnTo>
                  <a:lnTo>
                    <a:pt x="13647" y="10418"/>
                  </a:lnTo>
                  <a:lnTo>
                    <a:pt x="13867" y="10455"/>
                  </a:lnTo>
                  <a:lnTo>
                    <a:pt x="14087" y="10492"/>
                  </a:lnTo>
                  <a:lnTo>
                    <a:pt x="14233" y="10492"/>
                  </a:lnTo>
                  <a:lnTo>
                    <a:pt x="14600" y="10418"/>
                  </a:lnTo>
                  <a:lnTo>
                    <a:pt x="14967" y="10345"/>
                  </a:lnTo>
                  <a:lnTo>
                    <a:pt x="14930" y="10455"/>
                  </a:lnTo>
                  <a:lnTo>
                    <a:pt x="14930" y="10602"/>
                  </a:lnTo>
                  <a:lnTo>
                    <a:pt x="15004" y="10895"/>
                  </a:lnTo>
                  <a:lnTo>
                    <a:pt x="15077" y="11079"/>
                  </a:lnTo>
                  <a:lnTo>
                    <a:pt x="15150" y="11299"/>
                  </a:lnTo>
                  <a:lnTo>
                    <a:pt x="15297" y="11482"/>
                  </a:lnTo>
                  <a:lnTo>
                    <a:pt x="15481" y="11629"/>
                  </a:lnTo>
                  <a:lnTo>
                    <a:pt x="15481" y="11665"/>
                  </a:lnTo>
                  <a:lnTo>
                    <a:pt x="15261" y="11739"/>
                  </a:lnTo>
                  <a:lnTo>
                    <a:pt x="15077" y="11886"/>
                  </a:lnTo>
                  <a:lnTo>
                    <a:pt x="14894" y="11996"/>
                  </a:lnTo>
                  <a:lnTo>
                    <a:pt x="14784" y="12142"/>
                  </a:lnTo>
                  <a:lnTo>
                    <a:pt x="14674" y="12326"/>
                  </a:lnTo>
                  <a:lnTo>
                    <a:pt x="14600" y="12509"/>
                  </a:lnTo>
                  <a:lnTo>
                    <a:pt x="14564" y="12693"/>
                  </a:lnTo>
                  <a:lnTo>
                    <a:pt x="14527" y="12876"/>
                  </a:lnTo>
                  <a:lnTo>
                    <a:pt x="14527" y="12986"/>
                  </a:lnTo>
                  <a:lnTo>
                    <a:pt x="14527" y="13059"/>
                  </a:lnTo>
                  <a:lnTo>
                    <a:pt x="14600" y="13353"/>
                  </a:lnTo>
                  <a:lnTo>
                    <a:pt x="14747" y="13610"/>
                  </a:lnTo>
                  <a:lnTo>
                    <a:pt x="14747" y="13720"/>
                  </a:lnTo>
                  <a:lnTo>
                    <a:pt x="14784" y="13830"/>
                  </a:lnTo>
                  <a:lnTo>
                    <a:pt x="14930" y="13903"/>
                  </a:lnTo>
                  <a:lnTo>
                    <a:pt x="15004" y="13976"/>
                  </a:lnTo>
                  <a:lnTo>
                    <a:pt x="15297" y="14197"/>
                  </a:lnTo>
                  <a:lnTo>
                    <a:pt x="15627" y="14380"/>
                  </a:lnTo>
                  <a:lnTo>
                    <a:pt x="15994" y="14527"/>
                  </a:lnTo>
                  <a:lnTo>
                    <a:pt x="16398" y="14600"/>
                  </a:lnTo>
                  <a:lnTo>
                    <a:pt x="16801" y="14600"/>
                  </a:lnTo>
                  <a:lnTo>
                    <a:pt x="17205" y="14527"/>
                  </a:lnTo>
                  <a:lnTo>
                    <a:pt x="17571" y="14417"/>
                  </a:lnTo>
                  <a:lnTo>
                    <a:pt x="17902" y="14233"/>
                  </a:lnTo>
                  <a:lnTo>
                    <a:pt x="18122" y="14013"/>
                  </a:lnTo>
                  <a:lnTo>
                    <a:pt x="18268" y="13793"/>
                  </a:lnTo>
                  <a:lnTo>
                    <a:pt x="18305" y="13536"/>
                  </a:lnTo>
                  <a:lnTo>
                    <a:pt x="18305" y="13316"/>
                  </a:lnTo>
                  <a:lnTo>
                    <a:pt x="18232" y="13059"/>
                  </a:lnTo>
                  <a:lnTo>
                    <a:pt x="18122" y="12803"/>
                  </a:lnTo>
                  <a:lnTo>
                    <a:pt x="17975" y="12546"/>
                  </a:lnTo>
                  <a:lnTo>
                    <a:pt x="17792" y="12326"/>
                  </a:lnTo>
                  <a:lnTo>
                    <a:pt x="17902" y="12289"/>
                  </a:lnTo>
                  <a:lnTo>
                    <a:pt x="18232" y="12106"/>
                  </a:lnTo>
                  <a:lnTo>
                    <a:pt x="18599" y="11849"/>
                  </a:lnTo>
                  <a:lnTo>
                    <a:pt x="18709" y="12032"/>
                  </a:lnTo>
                  <a:lnTo>
                    <a:pt x="18855" y="12179"/>
                  </a:lnTo>
                  <a:lnTo>
                    <a:pt x="19002" y="12289"/>
                  </a:lnTo>
                  <a:lnTo>
                    <a:pt x="19149" y="12362"/>
                  </a:lnTo>
                  <a:lnTo>
                    <a:pt x="19406" y="12436"/>
                  </a:lnTo>
                  <a:lnTo>
                    <a:pt x="19662" y="12399"/>
                  </a:lnTo>
                  <a:lnTo>
                    <a:pt x="19919" y="12326"/>
                  </a:lnTo>
                  <a:lnTo>
                    <a:pt x="20139" y="12179"/>
                  </a:lnTo>
                  <a:lnTo>
                    <a:pt x="20359" y="11996"/>
                  </a:lnTo>
                  <a:lnTo>
                    <a:pt x="20543" y="11776"/>
                  </a:lnTo>
                  <a:lnTo>
                    <a:pt x="20653" y="11519"/>
                  </a:lnTo>
                  <a:lnTo>
                    <a:pt x="20726" y="11225"/>
                  </a:lnTo>
                  <a:lnTo>
                    <a:pt x="20799" y="10858"/>
                  </a:lnTo>
                  <a:lnTo>
                    <a:pt x="20763" y="10675"/>
                  </a:lnTo>
                  <a:lnTo>
                    <a:pt x="20726" y="10528"/>
                  </a:lnTo>
                  <a:lnTo>
                    <a:pt x="20689" y="10382"/>
                  </a:lnTo>
                  <a:lnTo>
                    <a:pt x="20579" y="10272"/>
                  </a:lnTo>
                  <a:lnTo>
                    <a:pt x="20359" y="10088"/>
                  </a:lnTo>
                  <a:lnTo>
                    <a:pt x="20066" y="9978"/>
                  </a:lnTo>
                  <a:lnTo>
                    <a:pt x="19919" y="9941"/>
                  </a:lnTo>
                  <a:lnTo>
                    <a:pt x="19626" y="9941"/>
                  </a:lnTo>
                  <a:lnTo>
                    <a:pt x="19516" y="10015"/>
                  </a:lnTo>
                  <a:lnTo>
                    <a:pt x="19479" y="10088"/>
                  </a:lnTo>
                  <a:lnTo>
                    <a:pt x="19185" y="10198"/>
                  </a:lnTo>
                  <a:lnTo>
                    <a:pt x="18929" y="10308"/>
                  </a:lnTo>
                  <a:lnTo>
                    <a:pt x="18819" y="10418"/>
                  </a:lnTo>
                  <a:lnTo>
                    <a:pt x="18672" y="10528"/>
                  </a:lnTo>
                  <a:lnTo>
                    <a:pt x="18599" y="10675"/>
                  </a:lnTo>
                  <a:lnTo>
                    <a:pt x="18525" y="10822"/>
                  </a:lnTo>
                  <a:lnTo>
                    <a:pt x="18452" y="11115"/>
                  </a:lnTo>
                  <a:lnTo>
                    <a:pt x="18452" y="11409"/>
                  </a:lnTo>
                  <a:lnTo>
                    <a:pt x="18048" y="11702"/>
                  </a:lnTo>
                  <a:lnTo>
                    <a:pt x="17645" y="11996"/>
                  </a:lnTo>
                  <a:lnTo>
                    <a:pt x="17608" y="12032"/>
                  </a:lnTo>
                  <a:lnTo>
                    <a:pt x="17608" y="12106"/>
                  </a:lnTo>
                  <a:lnTo>
                    <a:pt x="17241" y="11776"/>
                  </a:lnTo>
                  <a:lnTo>
                    <a:pt x="16911" y="11519"/>
                  </a:lnTo>
                  <a:lnTo>
                    <a:pt x="16838" y="11482"/>
                  </a:lnTo>
                  <a:lnTo>
                    <a:pt x="16691" y="11482"/>
                  </a:lnTo>
                  <a:lnTo>
                    <a:pt x="16654" y="11555"/>
                  </a:lnTo>
                  <a:lnTo>
                    <a:pt x="16434" y="11519"/>
                  </a:lnTo>
                  <a:lnTo>
                    <a:pt x="16214" y="11519"/>
                  </a:lnTo>
                  <a:lnTo>
                    <a:pt x="15774" y="11555"/>
                  </a:lnTo>
                  <a:lnTo>
                    <a:pt x="15811" y="11445"/>
                  </a:lnTo>
                  <a:lnTo>
                    <a:pt x="15774" y="11335"/>
                  </a:lnTo>
                  <a:lnTo>
                    <a:pt x="15664" y="11152"/>
                  </a:lnTo>
                  <a:lnTo>
                    <a:pt x="15554" y="11005"/>
                  </a:lnTo>
                  <a:lnTo>
                    <a:pt x="15444" y="10822"/>
                  </a:lnTo>
                  <a:lnTo>
                    <a:pt x="15371" y="10602"/>
                  </a:lnTo>
                  <a:lnTo>
                    <a:pt x="15334" y="10418"/>
                  </a:lnTo>
                  <a:lnTo>
                    <a:pt x="15297" y="10308"/>
                  </a:lnTo>
                  <a:lnTo>
                    <a:pt x="15224" y="10235"/>
                  </a:lnTo>
                  <a:lnTo>
                    <a:pt x="15627" y="10015"/>
                  </a:lnTo>
                  <a:lnTo>
                    <a:pt x="16031" y="9758"/>
                  </a:lnTo>
                  <a:lnTo>
                    <a:pt x="16361" y="9428"/>
                  </a:lnTo>
                  <a:lnTo>
                    <a:pt x="16471" y="9281"/>
                  </a:lnTo>
                  <a:lnTo>
                    <a:pt x="16581" y="9098"/>
                  </a:lnTo>
                  <a:lnTo>
                    <a:pt x="16654" y="8878"/>
                  </a:lnTo>
                  <a:lnTo>
                    <a:pt x="16691" y="8621"/>
                  </a:lnTo>
                  <a:lnTo>
                    <a:pt x="16691" y="8364"/>
                  </a:lnTo>
                  <a:lnTo>
                    <a:pt x="16691" y="8107"/>
                  </a:lnTo>
                  <a:lnTo>
                    <a:pt x="16581" y="7631"/>
                  </a:lnTo>
                  <a:lnTo>
                    <a:pt x="16398" y="7190"/>
                  </a:lnTo>
                  <a:lnTo>
                    <a:pt x="16251" y="6897"/>
                  </a:lnTo>
                  <a:lnTo>
                    <a:pt x="16031" y="6640"/>
                  </a:lnTo>
                  <a:lnTo>
                    <a:pt x="15884" y="6530"/>
                  </a:lnTo>
                  <a:lnTo>
                    <a:pt x="15737" y="6457"/>
                  </a:lnTo>
                  <a:lnTo>
                    <a:pt x="15591" y="6420"/>
                  </a:lnTo>
                  <a:lnTo>
                    <a:pt x="15407" y="6383"/>
                  </a:lnTo>
                  <a:lnTo>
                    <a:pt x="15077" y="631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6" name="Shape 376"/>
            <p:cNvSpPr/>
            <p:nvPr/>
          </p:nvSpPr>
          <p:spPr>
            <a:xfrm>
              <a:off x="6425400" y="3728200"/>
              <a:ext cx="342075" cy="360425"/>
            </a:xfrm>
            <a:custGeom>
              <a:avLst/>
              <a:gdLst/>
              <a:ahLst/>
              <a:cxnLst/>
              <a:rect l="0" t="0" r="0" b="0"/>
              <a:pathLst>
                <a:path w="13683" h="14417" extrusionOk="0">
                  <a:moveTo>
                    <a:pt x="9281" y="2311"/>
                  </a:moveTo>
                  <a:lnTo>
                    <a:pt x="9170" y="2385"/>
                  </a:lnTo>
                  <a:lnTo>
                    <a:pt x="9134" y="2495"/>
                  </a:lnTo>
                  <a:lnTo>
                    <a:pt x="9097" y="2568"/>
                  </a:lnTo>
                  <a:lnTo>
                    <a:pt x="9097" y="2678"/>
                  </a:lnTo>
                  <a:lnTo>
                    <a:pt x="9134" y="2862"/>
                  </a:lnTo>
                  <a:lnTo>
                    <a:pt x="9207" y="3082"/>
                  </a:lnTo>
                  <a:lnTo>
                    <a:pt x="9464" y="3742"/>
                  </a:lnTo>
                  <a:lnTo>
                    <a:pt x="9721" y="4402"/>
                  </a:lnTo>
                  <a:lnTo>
                    <a:pt x="9647" y="4439"/>
                  </a:lnTo>
                  <a:lnTo>
                    <a:pt x="9060" y="5283"/>
                  </a:lnTo>
                  <a:lnTo>
                    <a:pt x="8804" y="5649"/>
                  </a:lnTo>
                  <a:lnTo>
                    <a:pt x="8694" y="5833"/>
                  </a:lnTo>
                  <a:lnTo>
                    <a:pt x="8657" y="5943"/>
                  </a:lnTo>
                  <a:lnTo>
                    <a:pt x="8694" y="6053"/>
                  </a:lnTo>
                  <a:lnTo>
                    <a:pt x="8804" y="6016"/>
                  </a:lnTo>
                  <a:lnTo>
                    <a:pt x="8877" y="5980"/>
                  </a:lnTo>
                  <a:lnTo>
                    <a:pt x="9024" y="5833"/>
                  </a:lnTo>
                  <a:lnTo>
                    <a:pt x="9281" y="5503"/>
                  </a:lnTo>
                  <a:lnTo>
                    <a:pt x="9941" y="4659"/>
                  </a:lnTo>
                  <a:lnTo>
                    <a:pt x="10014" y="4659"/>
                  </a:lnTo>
                  <a:lnTo>
                    <a:pt x="10124" y="4622"/>
                  </a:lnTo>
                  <a:lnTo>
                    <a:pt x="10161" y="4549"/>
                  </a:lnTo>
                  <a:lnTo>
                    <a:pt x="10161" y="4439"/>
                  </a:lnTo>
                  <a:lnTo>
                    <a:pt x="9684" y="3229"/>
                  </a:lnTo>
                  <a:lnTo>
                    <a:pt x="9427" y="2715"/>
                  </a:lnTo>
                  <a:lnTo>
                    <a:pt x="9354" y="2532"/>
                  </a:lnTo>
                  <a:lnTo>
                    <a:pt x="9317" y="2422"/>
                  </a:lnTo>
                  <a:lnTo>
                    <a:pt x="9317" y="2348"/>
                  </a:lnTo>
                  <a:lnTo>
                    <a:pt x="9317" y="2311"/>
                  </a:lnTo>
                  <a:close/>
                  <a:moveTo>
                    <a:pt x="8694" y="1615"/>
                  </a:moveTo>
                  <a:lnTo>
                    <a:pt x="8767" y="1798"/>
                  </a:lnTo>
                  <a:lnTo>
                    <a:pt x="8804" y="1908"/>
                  </a:lnTo>
                  <a:lnTo>
                    <a:pt x="8914" y="1981"/>
                  </a:lnTo>
                  <a:lnTo>
                    <a:pt x="9024" y="2055"/>
                  </a:lnTo>
                  <a:lnTo>
                    <a:pt x="9170" y="2018"/>
                  </a:lnTo>
                  <a:lnTo>
                    <a:pt x="9391" y="1908"/>
                  </a:lnTo>
                  <a:lnTo>
                    <a:pt x="9611" y="1725"/>
                  </a:lnTo>
                  <a:lnTo>
                    <a:pt x="9867" y="2275"/>
                  </a:lnTo>
                  <a:lnTo>
                    <a:pt x="10161" y="2752"/>
                  </a:lnTo>
                  <a:lnTo>
                    <a:pt x="10454" y="3265"/>
                  </a:lnTo>
                  <a:lnTo>
                    <a:pt x="10674" y="3779"/>
                  </a:lnTo>
                  <a:lnTo>
                    <a:pt x="10528" y="3925"/>
                  </a:lnTo>
                  <a:lnTo>
                    <a:pt x="10381" y="4072"/>
                  </a:lnTo>
                  <a:lnTo>
                    <a:pt x="10271" y="4256"/>
                  </a:lnTo>
                  <a:lnTo>
                    <a:pt x="10234" y="4476"/>
                  </a:lnTo>
                  <a:lnTo>
                    <a:pt x="10271" y="4586"/>
                  </a:lnTo>
                  <a:lnTo>
                    <a:pt x="10344" y="4659"/>
                  </a:lnTo>
                  <a:lnTo>
                    <a:pt x="10344" y="4806"/>
                  </a:lnTo>
                  <a:lnTo>
                    <a:pt x="10381" y="4879"/>
                  </a:lnTo>
                  <a:lnTo>
                    <a:pt x="10491" y="4916"/>
                  </a:lnTo>
                  <a:lnTo>
                    <a:pt x="10491" y="4953"/>
                  </a:lnTo>
                  <a:lnTo>
                    <a:pt x="10344" y="5173"/>
                  </a:lnTo>
                  <a:lnTo>
                    <a:pt x="9977" y="5649"/>
                  </a:lnTo>
                  <a:lnTo>
                    <a:pt x="9647" y="6163"/>
                  </a:lnTo>
                  <a:lnTo>
                    <a:pt x="9501" y="6090"/>
                  </a:lnTo>
                  <a:lnTo>
                    <a:pt x="9317" y="6053"/>
                  </a:lnTo>
                  <a:lnTo>
                    <a:pt x="9134" y="6126"/>
                  </a:lnTo>
                  <a:lnTo>
                    <a:pt x="8950" y="6200"/>
                  </a:lnTo>
                  <a:lnTo>
                    <a:pt x="8840" y="6346"/>
                  </a:lnTo>
                  <a:lnTo>
                    <a:pt x="8730" y="6493"/>
                  </a:lnTo>
                  <a:lnTo>
                    <a:pt x="8327" y="6493"/>
                  </a:lnTo>
                  <a:lnTo>
                    <a:pt x="7556" y="6530"/>
                  </a:lnTo>
                  <a:lnTo>
                    <a:pt x="7520" y="6456"/>
                  </a:lnTo>
                  <a:lnTo>
                    <a:pt x="7410" y="6383"/>
                  </a:lnTo>
                  <a:lnTo>
                    <a:pt x="7080" y="6273"/>
                  </a:lnTo>
                  <a:lnTo>
                    <a:pt x="7043" y="6273"/>
                  </a:lnTo>
                  <a:lnTo>
                    <a:pt x="6970" y="6236"/>
                  </a:lnTo>
                  <a:lnTo>
                    <a:pt x="6786" y="6236"/>
                  </a:lnTo>
                  <a:lnTo>
                    <a:pt x="6639" y="6200"/>
                  </a:lnTo>
                  <a:lnTo>
                    <a:pt x="5832" y="5429"/>
                  </a:lnTo>
                  <a:lnTo>
                    <a:pt x="5246" y="4879"/>
                  </a:lnTo>
                  <a:lnTo>
                    <a:pt x="5319" y="4696"/>
                  </a:lnTo>
                  <a:lnTo>
                    <a:pt x="5319" y="4512"/>
                  </a:lnTo>
                  <a:lnTo>
                    <a:pt x="5282" y="4439"/>
                  </a:lnTo>
                  <a:lnTo>
                    <a:pt x="5246" y="4366"/>
                  </a:lnTo>
                  <a:lnTo>
                    <a:pt x="5099" y="4256"/>
                  </a:lnTo>
                  <a:lnTo>
                    <a:pt x="5282" y="3815"/>
                  </a:lnTo>
                  <a:lnTo>
                    <a:pt x="5796" y="2715"/>
                  </a:lnTo>
                  <a:lnTo>
                    <a:pt x="6126" y="2018"/>
                  </a:lnTo>
                  <a:lnTo>
                    <a:pt x="6273" y="2018"/>
                  </a:lnTo>
                  <a:lnTo>
                    <a:pt x="6419" y="1981"/>
                  </a:lnTo>
                  <a:lnTo>
                    <a:pt x="6566" y="1908"/>
                  </a:lnTo>
                  <a:lnTo>
                    <a:pt x="6713" y="1798"/>
                  </a:lnTo>
                  <a:lnTo>
                    <a:pt x="6823" y="1688"/>
                  </a:lnTo>
                  <a:lnTo>
                    <a:pt x="7483" y="1651"/>
                  </a:lnTo>
                  <a:lnTo>
                    <a:pt x="8694" y="1615"/>
                  </a:lnTo>
                  <a:close/>
                  <a:moveTo>
                    <a:pt x="6823" y="6823"/>
                  </a:moveTo>
                  <a:lnTo>
                    <a:pt x="6933" y="6897"/>
                  </a:lnTo>
                  <a:lnTo>
                    <a:pt x="6749" y="6897"/>
                  </a:lnTo>
                  <a:lnTo>
                    <a:pt x="6713" y="6860"/>
                  </a:lnTo>
                  <a:lnTo>
                    <a:pt x="6823" y="6823"/>
                  </a:lnTo>
                  <a:close/>
                  <a:moveTo>
                    <a:pt x="2714" y="5393"/>
                  </a:moveTo>
                  <a:lnTo>
                    <a:pt x="2641" y="5429"/>
                  </a:lnTo>
                  <a:lnTo>
                    <a:pt x="2531" y="5503"/>
                  </a:lnTo>
                  <a:lnTo>
                    <a:pt x="2458" y="5576"/>
                  </a:lnTo>
                  <a:lnTo>
                    <a:pt x="2274" y="5796"/>
                  </a:lnTo>
                  <a:lnTo>
                    <a:pt x="1981" y="6310"/>
                  </a:lnTo>
                  <a:lnTo>
                    <a:pt x="1651" y="6860"/>
                  </a:lnTo>
                  <a:lnTo>
                    <a:pt x="1504" y="7080"/>
                  </a:lnTo>
                  <a:lnTo>
                    <a:pt x="1431" y="7190"/>
                  </a:lnTo>
                  <a:lnTo>
                    <a:pt x="1394" y="7263"/>
                  </a:lnTo>
                  <a:lnTo>
                    <a:pt x="1394" y="7337"/>
                  </a:lnTo>
                  <a:lnTo>
                    <a:pt x="1321" y="7374"/>
                  </a:lnTo>
                  <a:lnTo>
                    <a:pt x="1321" y="7410"/>
                  </a:lnTo>
                  <a:lnTo>
                    <a:pt x="1321" y="7520"/>
                  </a:lnTo>
                  <a:lnTo>
                    <a:pt x="1394" y="7557"/>
                  </a:lnTo>
                  <a:lnTo>
                    <a:pt x="1504" y="7594"/>
                  </a:lnTo>
                  <a:lnTo>
                    <a:pt x="1614" y="7520"/>
                  </a:lnTo>
                  <a:lnTo>
                    <a:pt x="1724" y="7447"/>
                  </a:lnTo>
                  <a:lnTo>
                    <a:pt x="1834" y="7337"/>
                  </a:lnTo>
                  <a:lnTo>
                    <a:pt x="2018" y="7043"/>
                  </a:lnTo>
                  <a:lnTo>
                    <a:pt x="2128" y="6823"/>
                  </a:lnTo>
                  <a:lnTo>
                    <a:pt x="2568" y="6200"/>
                  </a:lnTo>
                  <a:lnTo>
                    <a:pt x="2751" y="5870"/>
                  </a:lnTo>
                  <a:lnTo>
                    <a:pt x="2861" y="5723"/>
                  </a:lnTo>
                  <a:lnTo>
                    <a:pt x="2861" y="5539"/>
                  </a:lnTo>
                  <a:lnTo>
                    <a:pt x="2861" y="5466"/>
                  </a:lnTo>
                  <a:lnTo>
                    <a:pt x="2788" y="5429"/>
                  </a:lnTo>
                  <a:lnTo>
                    <a:pt x="2714" y="5393"/>
                  </a:lnTo>
                  <a:close/>
                  <a:moveTo>
                    <a:pt x="4072" y="4843"/>
                  </a:moveTo>
                  <a:lnTo>
                    <a:pt x="4182" y="5026"/>
                  </a:lnTo>
                  <a:lnTo>
                    <a:pt x="4328" y="5173"/>
                  </a:lnTo>
                  <a:lnTo>
                    <a:pt x="4475" y="5209"/>
                  </a:lnTo>
                  <a:lnTo>
                    <a:pt x="4622" y="5246"/>
                  </a:lnTo>
                  <a:lnTo>
                    <a:pt x="4769" y="5246"/>
                  </a:lnTo>
                  <a:lnTo>
                    <a:pt x="4915" y="5209"/>
                  </a:lnTo>
                  <a:lnTo>
                    <a:pt x="5319" y="5576"/>
                  </a:lnTo>
                  <a:lnTo>
                    <a:pt x="6163" y="6456"/>
                  </a:lnTo>
                  <a:lnTo>
                    <a:pt x="6126" y="6530"/>
                  </a:lnTo>
                  <a:lnTo>
                    <a:pt x="6089" y="6640"/>
                  </a:lnTo>
                  <a:lnTo>
                    <a:pt x="6126" y="6787"/>
                  </a:lnTo>
                  <a:lnTo>
                    <a:pt x="6163" y="6897"/>
                  </a:lnTo>
                  <a:lnTo>
                    <a:pt x="6236" y="7007"/>
                  </a:lnTo>
                  <a:lnTo>
                    <a:pt x="6236" y="7080"/>
                  </a:lnTo>
                  <a:lnTo>
                    <a:pt x="5942" y="7410"/>
                  </a:lnTo>
                  <a:lnTo>
                    <a:pt x="5686" y="7777"/>
                  </a:lnTo>
                  <a:lnTo>
                    <a:pt x="5172" y="8511"/>
                  </a:lnTo>
                  <a:lnTo>
                    <a:pt x="4695" y="9134"/>
                  </a:lnTo>
                  <a:lnTo>
                    <a:pt x="4585" y="9061"/>
                  </a:lnTo>
                  <a:lnTo>
                    <a:pt x="4439" y="9061"/>
                  </a:lnTo>
                  <a:lnTo>
                    <a:pt x="4255" y="9098"/>
                  </a:lnTo>
                  <a:lnTo>
                    <a:pt x="4108" y="9208"/>
                  </a:lnTo>
                  <a:lnTo>
                    <a:pt x="3998" y="9354"/>
                  </a:lnTo>
                  <a:lnTo>
                    <a:pt x="3925" y="9538"/>
                  </a:lnTo>
                  <a:lnTo>
                    <a:pt x="3595" y="9501"/>
                  </a:lnTo>
                  <a:lnTo>
                    <a:pt x="2825" y="9538"/>
                  </a:lnTo>
                  <a:lnTo>
                    <a:pt x="2788" y="9354"/>
                  </a:lnTo>
                  <a:lnTo>
                    <a:pt x="2678" y="9208"/>
                  </a:lnTo>
                  <a:lnTo>
                    <a:pt x="2531" y="9098"/>
                  </a:lnTo>
                  <a:lnTo>
                    <a:pt x="2384" y="9061"/>
                  </a:lnTo>
                  <a:lnTo>
                    <a:pt x="2238" y="9061"/>
                  </a:lnTo>
                  <a:lnTo>
                    <a:pt x="2054" y="9098"/>
                  </a:lnTo>
                  <a:lnTo>
                    <a:pt x="1577" y="8437"/>
                  </a:lnTo>
                  <a:lnTo>
                    <a:pt x="1394" y="8107"/>
                  </a:lnTo>
                  <a:lnTo>
                    <a:pt x="1137" y="7777"/>
                  </a:lnTo>
                  <a:lnTo>
                    <a:pt x="1211" y="7594"/>
                  </a:lnTo>
                  <a:lnTo>
                    <a:pt x="1247" y="7447"/>
                  </a:lnTo>
                  <a:lnTo>
                    <a:pt x="1211" y="7263"/>
                  </a:lnTo>
                  <a:lnTo>
                    <a:pt x="1174" y="7117"/>
                  </a:lnTo>
                  <a:lnTo>
                    <a:pt x="1064" y="7007"/>
                  </a:lnTo>
                  <a:lnTo>
                    <a:pt x="1101" y="6933"/>
                  </a:lnTo>
                  <a:lnTo>
                    <a:pt x="1174" y="6823"/>
                  </a:lnTo>
                  <a:lnTo>
                    <a:pt x="1247" y="6640"/>
                  </a:lnTo>
                  <a:lnTo>
                    <a:pt x="1614" y="5980"/>
                  </a:lnTo>
                  <a:lnTo>
                    <a:pt x="1944" y="5356"/>
                  </a:lnTo>
                  <a:lnTo>
                    <a:pt x="2164" y="5356"/>
                  </a:lnTo>
                  <a:lnTo>
                    <a:pt x="2384" y="5283"/>
                  </a:lnTo>
                  <a:lnTo>
                    <a:pt x="2531" y="5136"/>
                  </a:lnTo>
                  <a:lnTo>
                    <a:pt x="2604" y="5063"/>
                  </a:lnTo>
                  <a:lnTo>
                    <a:pt x="2641" y="4953"/>
                  </a:lnTo>
                  <a:lnTo>
                    <a:pt x="2678" y="4916"/>
                  </a:lnTo>
                  <a:lnTo>
                    <a:pt x="3118" y="4953"/>
                  </a:lnTo>
                  <a:lnTo>
                    <a:pt x="3705" y="4916"/>
                  </a:lnTo>
                  <a:lnTo>
                    <a:pt x="4072" y="4843"/>
                  </a:lnTo>
                  <a:close/>
                  <a:moveTo>
                    <a:pt x="8877" y="7740"/>
                  </a:moveTo>
                  <a:lnTo>
                    <a:pt x="8877" y="7777"/>
                  </a:lnTo>
                  <a:lnTo>
                    <a:pt x="8877" y="7814"/>
                  </a:lnTo>
                  <a:lnTo>
                    <a:pt x="8914" y="7997"/>
                  </a:lnTo>
                  <a:lnTo>
                    <a:pt x="8914" y="8070"/>
                  </a:lnTo>
                  <a:lnTo>
                    <a:pt x="8950" y="8181"/>
                  </a:lnTo>
                  <a:lnTo>
                    <a:pt x="9391" y="8731"/>
                  </a:lnTo>
                  <a:lnTo>
                    <a:pt x="9794" y="9281"/>
                  </a:lnTo>
                  <a:lnTo>
                    <a:pt x="9941" y="9464"/>
                  </a:lnTo>
                  <a:lnTo>
                    <a:pt x="10014" y="9538"/>
                  </a:lnTo>
                  <a:lnTo>
                    <a:pt x="10124" y="9574"/>
                  </a:lnTo>
                  <a:lnTo>
                    <a:pt x="10234" y="9574"/>
                  </a:lnTo>
                  <a:lnTo>
                    <a:pt x="10308" y="9538"/>
                  </a:lnTo>
                  <a:lnTo>
                    <a:pt x="10381" y="9501"/>
                  </a:lnTo>
                  <a:lnTo>
                    <a:pt x="10418" y="9391"/>
                  </a:lnTo>
                  <a:lnTo>
                    <a:pt x="10418" y="9354"/>
                  </a:lnTo>
                  <a:lnTo>
                    <a:pt x="10418" y="9244"/>
                  </a:lnTo>
                  <a:lnTo>
                    <a:pt x="10381" y="9171"/>
                  </a:lnTo>
                  <a:lnTo>
                    <a:pt x="10308" y="9134"/>
                  </a:lnTo>
                  <a:lnTo>
                    <a:pt x="10198" y="9098"/>
                  </a:lnTo>
                  <a:lnTo>
                    <a:pt x="10088" y="8951"/>
                  </a:lnTo>
                  <a:lnTo>
                    <a:pt x="10014" y="8841"/>
                  </a:lnTo>
                  <a:lnTo>
                    <a:pt x="9647" y="8401"/>
                  </a:lnTo>
                  <a:lnTo>
                    <a:pt x="9281" y="7924"/>
                  </a:lnTo>
                  <a:lnTo>
                    <a:pt x="9207" y="7850"/>
                  </a:lnTo>
                  <a:lnTo>
                    <a:pt x="9134" y="7814"/>
                  </a:lnTo>
                  <a:lnTo>
                    <a:pt x="8950" y="7740"/>
                  </a:lnTo>
                  <a:close/>
                  <a:moveTo>
                    <a:pt x="2128" y="9721"/>
                  </a:moveTo>
                  <a:lnTo>
                    <a:pt x="2054" y="9758"/>
                  </a:lnTo>
                  <a:lnTo>
                    <a:pt x="2054" y="9721"/>
                  </a:lnTo>
                  <a:close/>
                  <a:moveTo>
                    <a:pt x="5612" y="9281"/>
                  </a:moveTo>
                  <a:lnTo>
                    <a:pt x="5576" y="9318"/>
                  </a:lnTo>
                  <a:lnTo>
                    <a:pt x="5576" y="9354"/>
                  </a:lnTo>
                  <a:lnTo>
                    <a:pt x="5576" y="9538"/>
                  </a:lnTo>
                  <a:lnTo>
                    <a:pt x="5649" y="9684"/>
                  </a:lnTo>
                  <a:lnTo>
                    <a:pt x="5796" y="9941"/>
                  </a:lnTo>
                  <a:lnTo>
                    <a:pt x="6163" y="10455"/>
                  </a:lnTo>
                  <a:lnTo>
                    <a:pt x="6456" y="10895"/>
                  </a:lnTo>
                  <a:lnTo>
                    <a:pt x="6603" y="11115"/>
                  </a:lnTo>
                  <a:lnTo>
                    <a:pt x="6823" y="11298"/>
                  </a:lnTo>
                  <a:lnTo>
                    <a:pt x="6860" y="11372"/>
                  </a:lnTo>
                  <a:lnTo>
                    <a:pt x="6970" y="11482"/>
                  </a:lnTo>
                  <a:lnTo>
                    <a:pt x="7043" y="11519"/>
                  </a:lnTo>
                  <a:lnTo>
                    <a:pt x="7116" y="11519"/>
                  </a:lnTo>
                  <a:lnTo>
                    <a:pt x="7190" y="11482"/>
                  </a:lnTo>
                  <a:lnTo>
                    <a:pt x="7226" y="11408"/>
                  </a:lnTo>
                  <a:lnTo>
                    <a:pt x="7263" y="11188"/>
                  </a:lnTo>
                  <a:lnTo>
                    <a:pt x="7226" y="11078"/>
                  </a:lnTo>
                  <a:lnTo>
                    <a:pt x="7153" y="10968"/>
                  </a:lnTo>
                  <a:lnTo>
                    <a:pt x="7080" y="10932"/>
                  </a:lnTo>
                  <a:lnTo>
                    <a:pt x="7006" y="10895"/>
                  </a:lnTo>
                  <a:lnTo>
                    <a:pt x="6933" y="10785"/>
                  </a:lnTo>
                  <a:lnTo>
                    <a:pt x="6860" y="10675"/>
                  </a:lnTo>
                  <a:lnTo>
                    <a:pt x="6713" y="10455"/>
                  </a:lnTo>
                  <a:lnTo>
                    <a:pt x="6273" y="9831"/>
                  </a:lnTo>
                  <a:lnTo>
                    <a:pt x="6016" y="9501"/>
                  </a:lnTo>
                  <a:lnTo>
                    <a:pt x="5869" y="9391"/>
                  </a:lnTo>
                  <a:lnTo>
                    <a:pt x="5722" y="9281"/>
                  </a:lnTo>
                  <a:close/>
                  <a:moveTo>
                    <a:pt x="8730" y="6970"/>
                  </a:moveTo>
                  <a:lnTo>
                    <a:pt x="8804" y="7080"/>
                  </a:lnTo>
                  <a:lnTo>
                    <a:pt x="8914" y="7153"/>
                  </a:lnTo>
                  <a:lnTo>
                    <a:pt x="8987" y="7227"/>
                  </a:lnTo>
                  <a:lnTo>
                    <a:pt x="9097" y="7263"/>
                  </a:lnTo>
                  <a:lnTo>
                    <a:pt x="9391" y="7227"/>
                  </a:lnTo>
                  <a:lnTo>
                    <a:pt x="9501" y="7263"/>
                  </a:lnTo>
                  <a:lnTo>
                    <a:pt x="9574" y="7300"/>
                  </a:lnTo>
                  <a:lnTo>
                    <a:pt x="9721" y="7557"/>
                  </a:lnTo>
                  <a:lnTo>
                    <a:pt x="9867" y="7814"/>
                  </a:lnTo>
                  <a:lnTo>
                    <a:pt x="10234" y="8364"/>
                  </a:lnTo>
                  <a:lnTo>
                    <a:pt x="10711" y="9098"/>
                  </a:lnTo>
                  <a:lnTo>
                    <a:pt x="10638" y="9281"/>
                  </a:lnTo>
                  <a:lnTo>
                    <a:pt x="10601" y="9428"/>
                  </a:lnTo>
                  <a:lnTo>
                    <a:pt x="10564" y="9758"/>
                  </a:lnTo>
                  <a:lnTo>
                    <a:pt x="10528" y="9941"/>
                  </a:lnTo>
                  <a:lnTo>
                    <a:pt x="10528" y="10125"/>
                  </a:lnTo>
                  <a:lnTo>
                    <a:pt x="10528" y="10235"/>
                  </a:lnTo>
                  <a:lnTo>
                    <a:pt x="10564" y="10271"/>
                  </a:lnTo>
                  <a:lnTo>
                    <a:pt x="10344" y="10638"/>
                  </a:lnTo>
                  <a:lnTo>
                    <a:pt x="9794" y="11555"/>
                  </a:lnTo>
                  <a:lnTo>
                    <a:pt x="9684" y="11519"/>
                  </a:lnTo>
                  <a:lnTo>
                    <a:pt x="9537" y="11519"/>
                  </a:lnTo>
                  <a:lnTo>
                    <a:pt x="9391" y="11555"/>
                  </a:lnTo>
                  <a:lnTo>
                    <a:pt x="9281" y="11629"/>
                  </a:lnTo>
                  <a:lnTo>
                    <a:pt x="9170" y="11702"/>
                  </a:lnTo>
                  <a:lnTo>
                    <a:pt x="9097" y="11812"/>
                  </a:lnTo>
                  <a:lnTo>
                    <a:pt x="9024" y="11922"/>
                  </a:lnTo>
                  <a:lnTo>
                    <a:pt x="8987" y="12032"/>
                  </a:lnTo>
                  <a:lnTo>
                    <a:pt x="8400" y="12069"/>
                  </a:lnTo>
                  <a:lnTo>
                    <a:pt x="7483" y="12142"/>
                  </a:lnTo>
                  <a:lnTo>
                    <a:pt x="7006" y="12142"/>
                  </a:lnTo>
                  <a:lnTo>
                    <a:pt x="6970" y="11959"/>
                  </a:lnTo>
                  <a:lnTo>
                    <a:pt x="6823" y="11775"/>
                  </a:lnTo>
                  <a:lnTo>
                    <a:pt x="6749" y="11739"/>
                  </a:lnTo>
                  <a:lnTo>
                    <a:pt x="6676" y="11702"/>
                  </a:lnTo>
                  <a:lnTo>
                    <a:pt x="6493" y="11665"/>
                  </a:lnTo>
                  <a:lnTo>
                    <a:pt x="6419" y="11629"/>
                  </a:lnTo>
                  <a:lnTo>
                    <a:pt x="6346" y="11665"/>
                  </a:lnTo>
                  <a:lnTo>
                    <a:pt x="6273" y="11739"/>
                  </a:lnTo>
                  <a:lnTo>
                    <a:pt x="6199" y="11739"/>
                  </a:lnTo>
                  <a:lnTo>
                    <a:pt x="5979" y="11225"/>
                  </a:lnTo>
                  <a:lnTo>
                    <a:pt x="5722" y="10712"/>
                  </a:lnTo>
                  <a:lnTo>
                    <a:pt x="5466" y="10308"/>
                  </a:lnTo>
                  <a:lnTo>
                    <a:pt x="5172" y="9868"/>
                  </a:lnTo>
                  <a:lnTo>
                    <a:pt x="5209" y="9758"/>
                  </a:lnTo>
                  <a:lnTo>
                    <a:pt x="5246" y="9648"/>
                  </a:lnTo>
                  <a:lnTo>
                    <a:pt x="5246" y="9501"/>
                  </a:lnTo>
                  <a:lnTo>
                    <a:pt x="5209" y="9391"/>
                  </a:lnTo>
                  <a:lnTo>
                    <a:pt x="5135" y="9318"/>
                  </a:lnTo>
                  <a:lnTo>
                    <a:pt x="5099" y="9318"/>
                  </a:lnTo>
                  <a:lnTo>
                    <a:pt x="5209" y="9171"/>
                  </a:lnTo>
                  <a:lnTo>
                    <a:pt x="5759" y="8401"/>
                  </a:lnTo>
                  <a:lnTo>
                    <a:pt x="6163" y="7850"/>
                  </a:lnTo>
                  <a:lnTo>
                    <a:pt x="6383" y="7594"/>
                  </a:lnTo>
                  <a:lnTo>
                    <a:pt x="6529" y="7300"/>
                  </a:lnTo>
                  <a:lnTo>
                    <a:pt x="6676" y="7337"/>
                  </a:lnTo>
                  <a:lnTo>
                    <a:pt x="6933" y="7337"/>
                  </a:lnTo>
                  <a:lnTo>
                    <a:pt x="7080" y="7300"/>
                  </a:lnTo>
                  <a:lnTo>
                    <a:pt x="7190" y="7263"/>
                  </a:lnTo>
                  <a:lnTo>
                    <a:pt x="7300" y="7153"/>
                  </a:lnTo>
                  <a:lnTo>
                    <a:pt x="7410" y="7080"/>
                  </a:lnTo>
                  <a:lnTo>
                    <a:pt x="7483" y="6970"/>
                  </a:lnTo>
                  <a:close/>
                  <a:moveTo>
                    <a:pt x="4769" y="1"/>
                  </a:moveTo>
                  <a:lnTo>
                    <a:pt x="4769" y="37"/>
                  </a:lnTo>
                  <a:lnTo>
                    <a:pt x="4805" y="184"/>
                  </a:lnTo>
                  <a:lnTo>
                    <a:pt x="4879" y="294"/>
                  </a:lnTo>
                  <a:lnTo>
                    <a:pt x="4989" y="367"/>
                  </a:lnTo>
                  <a:lnTo>
                    <a:pt x="5099" y="404"/>
                  </a:lnTo>
                  <a:lnTo>
                    <a:pt x="5172" y="551"/>
                  </a:lnTo>
                  <a:lnTo>
                    <a:pt x="5282" y="697"/>
                  </a:lnTo>
                  <a:lnTo>
                    <a:pt x="5466" y="991"/>
                  </a:lnTo>
                  <a:lnTo>
                    <a:pt x="5539" y="1101"/>
                  </a:lnTo>
                  <a:lnTo>
                    <a:pt x="5466" y="1284"/>
                  </a:lnTo>
                  <a:lnTo>
                    <a:pt x="5466" y="1468"/>
                  </a:lnTo>
                  <a:lnTo>
                    <a:pt x="5539" y="1688"/>
                  </a:lnTo>
                  <a:lnTo>
                    <a:pt x="5649" y="1835"/>
                  </a:lnTo>
                  <a:lnTo>
                    <a:pt x="5722" y="1908"/>
                  </a:lnTo>
                  <a:lnTo>
                    <a:pt x="5356" y="2605"/>
                  </a:lnTo>
                  <a:lnTo>
                    <a:pt x="4879" y="3595"/>
                  </a:lnTo>
                  <a:lnTo>
                    <a:pt x="4769" y="3852"/>
                  </a:lnTo>
                  <a:lnTo>
                    <a:pt x="4622" y="4072"/>
                  </a:lnTo>
                  <a:lnTo>
                    <a:pt x="4402" y="4072"/>
                  </a:lnTo>
                  <a:lnTo>
                    <a:pt x="4292" y="4109"/>
                  </a:lnTo>
                  <a:lnTo>
                    <a:pt x="4182" y="4182"/>
                  </a:lnTo>
                  <a:lnTo>
                    <a:pt x="4108" y="4292"/>
                  </a:lnTo>
                  <a:lnTo>
                    <a:pt x="4072" y="4402"/>
                  </a:lnTo>
                  <a:lnTo>
                    <a:pt x="3485" y="4476"/>
                  </a:lnTo>
                  <a:lnTo>
                    <a:pt x="3045" y="4512"/>
                  </a:lnTo>
                  <a:lnTo>
                    <a:pt x="2678" y="4549"/>
                  </a:lnTo>
                  <a:lnTo>
                    <a:pt x="2568" y="4366"/>
                  </a:lnTo>
                  <a:lnTo>
                    <a:pt x="2458" y="4219"/>
                  </a:lnTo>
                  <a:lnTo>
                    <a:pt x="2274" y="4146"/>
                  </a:lnTo>
                  <a:lnTo>
                    <a:pt x="2091" y="4109"/>
                  </a:lnTo>
                  <a:lnTo>
                    <a:pt x="1907" y="4109"/>
                  </a:lnTo>
                  <a:lnTo>
                    <a:pt x="1797" y="4182"/>
                  </a:lnTo>
                  <a:lnTo>
                    <a:pt x="1651" y="4292"/>
                  </a:lnTo>
                  <a:lnTo>
                    <a:pt x="1577" y="4402"/>
                  </a:lnTo>
                  <a:lnTo>
                    <a:pt x="1504" y="4512"/>
                  </a:lnTo>
                  <a:lnTo>
                    <a:pt x="1504" y="4622"/>
                  </a:lnTo>
                  <a:lnTo>
                    <a:pt x="1431" y="4769"/>
                  </a:lnTo>
                  <a:lnTo>
                    <a:pt x="1431" y="4953"/>
                  </a:lnTo>
                  <a:lnTo>
                    <a:pt x="1467" y="5099"/>
                  </a:lnTo>
                  <a:lnTo>
                    <a:pt x="1504" y="5173"/>
                  </a:lnTo>
                  <a:lnTo>
                    <a:pt x="1504" y="5209"/>
                  </a:lnTo>
                  <a:lnTo>
                    <a:pt x="1247" y="5760"/>
                  </a:lnTo>
                  <a:lnTo>
                    <a:pt x="880" y="6420"/>
                  </a:lnTo>
                  <a:lnTo>
                    <a:pt x="770" y="6640"/>
                  </a:lnTo>
                  <a:lnTo>
                    <a:pt x="770" y="6713"/>
                  </a:lnTo>
                  <a:lnTo>
                    <a:pt x="734" y="6823"/>
                  </a:lnTo>
                  <a:lnTo>
                    <a:pt x="734" y="6787"/>
                  </a:lnTo>
                  <a:lnTo>
                    <a:pt x="624" y="6787"/>
                  </a:lnTo>
                  <a:lnTo>
                    <a:pt x="550" y="6823"/>
                  </a:lnTo>
                  <a:lnTo>
                    <a:pt x="404" y="6933"/>
                  </a:lnTo>
                  <a:lnTo>
                    <a:pt x="330" y="6970"/>
                  </a:lnTo>
                  <a:lnTo>
                    <a:pt x="257" y="7007"/>
                  </a:lnTo>
                  <a:lnTo>
                    <a:pt x="183" y="7117"/>
                  </a:lnTo>
                  <a:lnTo>
                    <a:pt x="110" y="7227"/>
                  </a:lnTo>
                  <a:lnTo>
                    <a:pt x="110" y="7447"/>
                  </a:lnTo>
                  <a:lnTo>
                    <a:pt x="0" y="7777"/>
                  </a:lnTo>
                  <a:lnTo>
                    <a:pt x="37" y="7850"/>
                  </a:lnTo>
                  <a:lnTo>
                    <a:pt x="73" y="7887"/>
                  </a:lnTo>
                  <a:lnTo>
                    <a:pt x="110" y="7960"/>
                  </a:lnTo>
                  <a:lnTo>
                    <a:pt x="183" y="7960"/>
                  </a:lnTo>
                  <a:lnTo>
                    <a:pt x="367" y="8034"/>
                  </a:lnTo>
                  <a:lnTo>
                    <a:pt x="660" y="8034"/>
                  </a:lnTo>
                  <a:lnTo>
                    <a:pt x="660" y="7997"/>
                  </a:lnTo>
                  <a:lnTo>
                    <a:pt x="770" y="7997"/>
                  </a:lnTo>
                  <a:lnTo>
                    <a:pt x="880" y="8181"/>
                  </a:lnTo>
                  <a:lnTo>
                    <a:pt x="990" y="8364"/>
                  </a:lnTo>
                  <a:lnTo>
                    <a:pt x="1211" y="8657"/>
                  </a:lnTo>
                  <a:lnTo>
                    <a:pt x="1651" y="9281"/>
                  </a:lnTo>
                  <a:lnTo>
                    <a:pt x="1687" y="9354"/>
                  </a:lnTo>
                  <a:lnTo>
                    <a:pt x="1651" y="9501"/>
                  </a:lnTo>
                  <a:lnTo>
                    <a:pt x="1614" y="9648"/>
                  </a:lnTo>
                  <a:lnTo>
                    <a:pt x="1577" y="9831"/>
                  </a:lnTo>
                  <a:lnTo>
                    <a:pt x="1577" y="9941"/>
                  </a:lnTo>
                  <a:lnTo>
                    <a:pt x="1614" y="10051"/>
                  </a:lnTo>
                  <a:lnTo>
                    <a:pt x="1541" y="10235"/>
                  </a:lnTo>
                  <a:lnTo>
                    <a:pt x="1431" y="10418"/>
                  </a:lnTo>
                  <a:lnTo>
                    <a:pt x="1357" y="10601"/>
                  </a:lnTo>
                  <a:lnTo>
                    <a:pt x="1211" y="10785"/>
                  </a:lnTo>
                  <a:lnTo>
                    <a:pt x="1137" y="10858"/>
                  </a:lnTo>
                  <a:lnTo>
                    <a:pt x="1137" y="10968"/>
                  </a:lnTo>
                  <a:lnTo>
                    <a:pt x="1174" y="11078"/>
                  </a:lnTo>
                  <a:lnTo>
                    <a:pt x="1247" y="11152"/>
                  </a:lnTo>
                  <a:lnTo>
                    <a:pt x="1357" y="11188"/>
                  </a:lnTo>
                  <a:lnTo>
                    <a:pt x="1467" y="11152"/>
                  </a:lnTo>
                  <a:lnTo>
                    <a:pt x="1541" y="11078"/>
                  </a:lnTo>
                  <a:lnTo>
                    <a:pt x="1577" y="10968"/>
                  </a:lnTo>
                  <a:lnTo>
                    <a:pt x="1614" y="10932"/>
                  </a:lnTo>
                  <a:lnTo>
                    <a:pt x="1687" y="10822"/>
                  </a:lnTo>
                  <a:lnTo>
                    <a:pt x="1761" y="10638"/>
                  </a:lnTo>
                  <a:lnTo>
                    <a:pt x="1834" y="10491"/>
                  </a:lnTo>
                  <a:lnTo>
                    <a:pt x="1907" y="10198"/>
                  </a:lnTo>
                  <a:lnTo>
                    <a:pt x="2164" y="10198"/>
                  </a:lnTo>
                  <a:lnTo>
                    <a:pt x="2348" y="10161"/>
                  </a:lnTo>
                  <a:lnTo>
                    <a:pt x="2494" y="10088"/>
                  </a:lnTo>
                  <a:lnTo>
                    <a:pt x="2641" y="10015"/>
                  </a:lnTo>
                  <a:lnTo>
                    <a:pt x="2714" y="9905"/>
                  </a:lnTo>
                  <a:lnTo>
                    <a:pt x="3338" y="9905"/>
                  </a:lnTo>
                  <a:lnTo>
                    <a:pt x="3998" y="9941"/>
                  </a:lnTo>
                  <a:lnTo>
                    <a:pt x="4035" y="10051"/>
                  </a:lnTo>
                  <a:lnTo>
                    <a:pt x="4072" y="10088"/>
                  </a:lnTo>
                  <a:lnTo>
                    <a:pt x="4145" y="10161"/>
                  </a:lnTo>
                  <a:lnTo>
                    <a:pt x="4292" y="10235"/>
                  </a:lnTo>
                  <a:lnTo>
                    <a:pt x="4439" y="10308"/>
                  </a:lnTo>
                  <a:lnTo>
                    <a:pt x="4622" y="10308"/>
                  </a:lnTo>
                  <a:lnTo>
                    <a:pt x="4805" y="10271"/>
                  </a:lnTo>
                  <a:lnTo>
                    <a:pt x="4879" y="10235"/>
                  </a:lnTo>
                  <a:lnTo>
                    <a:pt x="5282" y="10822"/>
                  </a:lnTo>
                  <a:lnTo>
                    <a:pt x="5429" y="11115"/>
                  </a:lnTo>
                  <a:lnTo>
                    <a:pt x="5576" y="11408"/>
                  </a:lnTo>
                  <a:lnTo>
                    <a:pt x="5796" y="11995"/>
                  </a:lnTo>
                  <a:lnTo>
                    <a:pt x="5759" y="12105"/>
                  </a:lnTo>
                  <a:lnTo>
                    <a:pt x="5759" y="12215"/>
                  </a:lnTo>
                  <a:lnTo>
                    <a:pt x="5759" y="12362"/>
                  </a:lnTo>
                  <a:lnTo>
                    <a:pt x="5759" y="12472"/>
                  </a:lnTo>
                  <a:lnTo>
                    <a:pt x="5759" y="12509"/>
                  </a:lnTo>
                  <a:lnTo>
                    <a:pt x="5722" y="12619"/>
                  </a:lnTo>
                  <a:lnTo>
                    <a:pt x="5722" y="12692"/>
                  </a:lnTo>
                  <a:lnTo>
                    <a:pt x="5759" y="12766"/>
                  </a:lnTo>
                  <a:lnTo>
                    <a:pt x="5979" y="12876"/>
                  </a:lnTo>
                  <a:lnTo>
                    <a:pt x="5759" y="13169"/>
                  </a:lnTo>
                  <a:lnTo>
                    <a:pt x="5612" y="13463"/>
                  </a:lnTo>
                  <a:lnTo>
                    <a:pt x="5502" y="13793"/>
                  </a:lnTo>
                  <a:lnTo>
                    <a:pt x="5429" y="14123"/>
                  </a:lnTo>
                  <a:lnTo>
                    <a:pt x="5392" y="14196"/>
                  </a:lnTo>
                  <a:lnTo>
                    <a:pt x="5429" y="14270"/>
                  </a:lnTo>
                  <a:lnTo>
                    <a:pt x="5502" y="14343"/>
                  </a:lnTo>
                  <a:lnTo>
                    <a:pt x="5576" y="14380"/>
                  </a:lnTo>
                  <a:lnTo>
                    <a:pt x="5649" y="14416"/>
                  </a:lnTo>
                  <a:lnTo>
                    <a:pt x="5722" y="14416"/>
                  </a:lnTo>
                  <a:lnTo>
                    <a:pt x="5759" y="14380"/>
                  </a:lnTo>
                  <a:lnTo>
                    <a:pt x="5832" y="14306"/>
                  </a:lnTo>
                  <a:lnTo>
                    <a:pt x="5832" y="14233"/>
                  </a:lnTo>
                  <a:lnTo>
                    <a:pt x="5869" y="14086"/>
                  </a:lnTo>
                  <a:lnTo>
                    <a:pt x="5979" y="13793"/>
                  </a:lnTo>
                  <a:lnTo>
                    <a:pt x="6089" y="13463"/>
                  </a:lnTo>
                  <a:lnTo>
                    <a:pt x="6309" y="13022"/>
                  </a:lnTo>
                  <a:lnTo>
                    <a:pt x="6566" y="13022"/>
                  </a:lnTo>
                  <a:lnTo>
                    <a:pt x="6713" y="12986"/>
                  </a:lnTo>
                  <a:lnTo>
                    <a:pt x="6786" y="12876"/>
                  </a:lnTo>
                  <a:lnTo>
                    <a:pt x="6860" y="12582"/>
                  </a:lnTo>
                  <a:lnTo>
                    <a:pt x="7593" y="12582"/>
                  </a:lnTo>
                  <a:lnTo>
                    <a:pt x="8253" y="12546"/>
                  </a:lnTo>
                  <a:lnTo>
                    <a:pt x="8914" y="12509"/>
                  </a:lnTo>
                  <a:lnTo>
                    <a:pt x="8950" y="12509"/>
                  </a:lnTo>
                  <a:lnTo>
                    <a:pt x="8950" y="12619"/>
                  </a:lnTo>
                  <a:lnTo>
                    <a:pt x="9024" y="12692"/>
                  </a:lnTo>
                  <a:lnTo>
                    <a:pt x="9170" y="12802"/>
                  </a:lnTo>
                  <a:lnTo>
                    <a:pt x="9354" y="12876"/>
                  </a:lnTo>
                  <a:lnTo>
                    <a:pt x="9537" y="12912"/>
                  </a:lnTo>
                  <a:lnTo>
                    <a:pt x="9647" y="13279"/>
                  </a:lnTo>
                  <a:lnTo>
                    <a:pt x="9794" y="13829"/>
                  </a:lnTo>
                  <a:lnTo>
                    <a:pt x="9904" y="14050"/>
                  </a:lnTo>
                  <a:lnTo>
                    <a:pt x="9977" y="14160"/>
                  </a:lnTo>
                  <a:lnTo>
                    <a:pt x="10051" y="14270"/>
                  </a:lnTo>
                  <a:lnTo>
                    <a:pt x="10198" y="14270"/>
                  </a:lnTo>
                  <a:lnTo>
                    <a:pt x="10271" y="14233"/>
                  </a:lnTo>
                  <a:lnTo>
                    <a:pt x="10308" y="14160"/>
                  </a:lnTo>
                  <a:lnTo>
                    <a:pt x="10308" y="14013"/>
                  </a:lnTo>
                  <a:lnTo>
                    <a:pt x="10308" y="13903"/>
                  </a:lnTo>
                  <a:lnTo>
                    <a:pt x="10198" y="13609"/>
                  </a:lnTo>
                  <a:lnTo>
                    <a:pt x="9977" y="12949"/>
                  </a:lnTo>
                  <a:lnTo>
                    <a:pt x="9904" y="12729"/>
                  </a:lnTo>
                  <a:lnTo>
                    <a:pt x="9977" y="12619"/>
                  </a:lnTo>
                  <a:lnTo>
                    <a:pt x="10088" y="12399"/>
                  </a:lnTo>
                  <a:lnTo>
                    <a:pt x="10124" y="12215"/>
                  </a:lnTo>
                  <a:lnTo>
                    <a:pt x="10161" y="12032"/>
                  </a:lnTo>
                  <a:lnTo>
                    <a:pt x="10161" y="11885"/>
                  </a:lnTo>
                  <a:lnTo>
                    <a:pt x="10124" y="11849"/>
                  </a:lnTo>
                  <a:lnTo>
                    <a:pt x="10601" y="11042"/>
                  </a:lnTo>
                  <a:lnTo>
                    <a:pt x="11115" y="10235"/>
                  </a:lnTo>
                  <a:lnTo>
                    <a:pt x="11371" y="10088"/>
                  </a:lnTo>
                  <a:lnTo>
                    <a:pt x="11518" y="9978"/>
                  </a:lnTo>
                  <a:lnTo>
                    <a:pt x="11628" y="9868"/>
                  </a:lnTo>
                  <a:lnTo>
                    <a:pt x="11665" y="9831"/>
                  </a:lnTo>
                  <a:lnTo>
                    <a:pt x="11738" y="9758"/>
                  </a:lnTo>
                  <a:lnTo>
                    <a:pt x="11812" y="9611"/>
                  </a:lnTo>
                  <a:lnTo>
                    <a:pt x="11885" y="9464"/>
                  </a:lnTo>
                  <a:lnTo>
                    <a:pt x="12068" y="9501"/>
                  </a:lnTo>
                  <a:lnTo>
                    <a:pt x="12288" y="9501"/>
                  </a:lnTo>
                  <a:lnTo>
                    <a:pt x="12875" y="9538"/>
                  </a:lnTo>
                  <a:lnTo>
                    <a:pt x="13426" y="9501"/>
                  </a:lnTo>
                  <a:lnTo>
                    <a:pt x="13499" y="9501"/>
                  </a:lnTo>
                  <a:lnTo>
                    <a:pt x="13572" y="9464"/>
                  </a:lnTo>
                  <a:lnTo>
                    <a:pt x="13646" y="9391"/>
                  </a:lnTo>
                  <a:lnTo>
                    <a:pt x="13646" y="9318"/>
                  </a:lnTo>
                  <a:lnTo>
                    <a:pt x="13682" y="9244"/>
                  </a:lnTo>
                  <a:lnTo>
                    <a:pt x="13646" y="9171"/>
                  </a:lnTo>
                  <a:lnTo>
                    <a:pt x="13609" y="9098"/>
                  </a:lnTo>
                  <a:lnTo>
                    <a:pt x="13536" y="9024"/>
                  </a:lnTo>
                  <a:lnTo>
                    <a:pt x="13426" y="9024"/>
                  </a:lnTo>
                  <a:lnTo>
                    <a:pt x="13059" y="8988"/>
                  </a:lnTo>
                  <a:lnTo>
                    <a:pt x="12655" y="8988"/>
                  </a:lnTo>
                  <a:lnTo>
                    <a:pt x="11885" y="9024"/>
                  </a:lnTo>
                  <a:lnTo>
                    <a:pt x="11812" y="8951"/>
                  </a:lnTo>
                  <a:lnTo>
                    <a:pt x="11738" y="8877"/>
                  </a:lnTo>
                  <a:lnTo>
                    <a:pt x="11518" y="8767"/>
                  </a:lnTo>
                  <a:lnTo>
                    <a:pt x="11445" y="8767"/>
                  </a:lnTo>
                  <a:lnTo>
                    <a:pt x="11335" y="8804"/>
                  </a:lnTo>
                  <a:lnTo>
                    <a:pt x="11225" y="8767"/>
                  </a:lnTo>
                  <a:lnTo>
                    <a:pt x="11078" y="8804"/>
                  </a:lnTo>
                  <a:lnTo>
                    <a:pt x="10638" y="8107"/>
                  </a:lnTo>
                  <a:lnTo>
                    <a:pt x="10271" y="7594"/>
                  </a:lnTo>
                  <a:lnTo>
                    <a:pt x="10088" y="7300"/>
                  </a:lnTo>
                  <a:lnTo>
                    <a:pt x="9904" y="7080"/>
                  </a:lnTo>
                  <a:lnTo>
                    <a:pt x="9977" y="6970"/>
                  </a:lnTo>
                  <a:lnTo>
                    <a:pt x="10051" y="6823"/>
                  </a:lnTo>
                  <a:lnTo>
                    <a:pt x="10088" y="6713"/>
                  </a:lnTo>
                  <a:lnTo>
                    <a:pt x="10124" y="6567"/>
                  </a:lnTo>
                  <a:lnTo>
                    <a:pt x="10088" y="6493"/>
                  </a:lnTo>
                  <a:lnTo>
                    <a:pt x="10051" y="6456"/>
                  </a:lnTo>
                  <a:lnTo>
                    <a:pt x="9941" y="6456"/>
                  </a:lnTo>
                  <a:lnTo>
                    <a:pt x="10124" y="6236"/>
                  </a:lnTo>
                  <a:lnTo>
                    <a:pt x="10308" y="5980"/>
                  </a:lnTo>
                  <a:lnTo>
                    <a:pt x="10638" y="5503"/>
                  </a:lnTo>
                  <a:lnTo>
                    <a:pt x="11005" y="4953"/>
                  </a:lnTo>
                  <a:lnTo>
                    <a:pt x="11078" y="4953"/>
                  </a:lnTo>
                  <a:lnTo>
                    <a:pt x="11151" y="4916"/>
                  </a:lnTo>
                  <a:lnTo>
                    <a:pt x="11225" y="4843"/>
                  </a:lnTo>
                  <a:lnTo>
                    <a:pt x="11298" y="4769"/>
                  </a:lnTo>
                  <a:lnTo>
                    <a:pt x="11518" y="4586"/>
                  </a:lnTo>
                  <a:lnTo>
                    <a:pt x="11591" y="4476"/>
                  </a:lnTo>
                  <a:lnTo>
                    <a:pt x="11665" y="4366"/>
                  </a:lnTo>
                  <a:lnTo>
                    <a:pt x="11702" y="4256"/>
                  </a:lnTo>
                  <a:lnTo>
                    <a:pt x="11702" y="4146"/>
                  </a:lnTo>
                  <a:lnTo>
                    <a:pt x="11665" y="3999"/>
                  </a:lnTo>
                  <a:lnTo>
                    <a:pt x="11591" y="3889"/>
                  </a:lnTo>
                  <a:lnTo>
                    <a:pt x="11518" y="3779"/>
                  </a:lnTo>
                  <a:lnTo>
                    <a:pt x="11408" y="3742"/>
                  </a:lnTo>
                  <a:lnTo>
                    <a:pt x="11298" y="3705"/>
                  </a:lnTo>
                  <a:lnTo>
                    <a:pt x="11151" y="3669"/>
                  </a:lnTo>
                  <a:lnTo>
                    <a:pt x="10931" y="3192"/>
                  </a:lnTo>
                  <a:lnTo>
                    <a:pt x="10674" y="2752"/>
                  </a:lnTo>
                  <a:lnTo>
                    <a:pt x="10344" y="2091"/>
                  </a:lnTo>
                  <a:lnTo>
                    <a:pt x="10124" y="1725"/>
                  </a:lnTo>
                  <a:lnTo>
                    <a:pt x="9904" y="1431"/>
                  </a:lnTo>
                  <a:lnTo>
                    <a:pt x="9941" y="1284"/>
                  </a:lnTo>
                  <a:lnTo>
                    <a:pt x="9941" y="1211"/>
                  </a:lnTo>
                  <a:lnTo>
                    <a:pt x="9977" y="1064"/>
                  </a:lnTo>
                  <a:lnTo>
                    <a:pt x="9941" y="954"/>
                  </a:lnTo>
                  <a:lnTo>
                    <a:pt x="9904" y="844"/>
                  </a:lnTo>
                  <a:lnTo>
                    <a:pt x="9831" y="697"/>
                  </a:lnTo>
                  <a:lnTo>
                    <a:pt x="9721" y="587"/>
                  </a:lnTo>
                  <a:lnTo>
                    <a:pt x="9574" y="514"/>
                  </a:lnTo>
                  <a:lnTo>
                    <a:pt x="9427" y="477"/>
                  </a:lnTo>
                  <a:lnTo>
                    <a:pt x="9244" y="514"/>
                  </a:lnTo>
                  <a:lnTo>
                    <a:pt x="9097" y="551"/>
                  </a:lnTo>
                  <a:lnTo>
                    <a:pt x="8987" y="661"/>
                  </a:lnTo>
                  <a:lnTo>
                    <a:pt x="8914" y="808"/>
                  </a:lnTo>
                  <a:lnTo>
                    <a:pt x="8877" y="954"/>
                  </a:lnTo>
                  <a:lnTo>
                    <a:pt x="8840" y="1028"/>
                  </a:lnTo>
                  <a:lnTo>
                    <a:pt x="7887" y="1101"/>
                  </a:lnTo>
                  <a:lnTo>
                    <a:pt x="7080" y="1174"/>
                  </a:lnTo>
                  <a:lnTo>
                    <a:pt x="6933" y="1174"/>
                  </a:lnTo>
                  <a:lnTo>
                    <a:pt x="6860" y="1064"/>
                  </a:lnTo>
                  <a:lnTo>
                    <a:pt x="6749" y="918"/>
                  </a:lnTo>
                  <a:lnTo>
                    <a:pt x="6713" y="881"/>
                  </a:lnTo>
                  <a:lnTo>
                    <a:pt x="6639" y="808"/>
                  </a:lnTo>
                  <a:lnTo>
                    <a:pt x="6529" y="771"/>
                  </a:lnTo>
                  <a:lnTo>
                    <a:pt x="6456" y="771"/>
                  </a:lnTo>
                  <a:lnTo>
                    <a:pt x="6383" y="808"/>
                  </a:lnTo>
                  <a:lnTo>
                    <a:pt x="5942" y="808"/>
                  </a:lnTo>
                  <a:lnTo>
                    <a:pt x="5686" y="477"/>
                  </a:lnTo>
                  <a:lnTo>
                    <a:pt x="5576" y="294"/>
                  </a:lnTo>
                  <a:lnTo>
                    <a:pt x="5466" y="111"/>
                  </a:lnTo>
                  <a:lnTo>
                    <a:pt x="5429" y="37"/>
                  </a:lnTo>
                  <a:lnTo>
                    <a:pt x="5356" y="1"/>
                  </a:lnTo>
                  <a:lnTo>
                    <a:pt x="5209" y="1"/>
                  </a:lnTo>
                  <a:lnTo>
                    <a:pt x="5025" y="37"/>
                  </a:lnTo>
                  <a:lnTo>
                    <a:pt x="4915" y="1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7" name="Shape 377"/>
            <p:cNvSpPr/>
            <p:nvPr/>
          </p:nvSpPr>
          <p:spPr>
            <a:xfrm>
              <a:off x="6789450" y="3384325"/>
              <a:ext cx="262300" cy="186175"/>
            </a:xfrm>
            <a:custGeom>
              <a:avLst/>
              <a:gdLst/>
              <a:ahLst/>
              <a:cxnLst/>
              <a:rect l="0" t="0" r="0" b="0"/>
              <a:pathLst>
                <a:path w="10492" h="7447" extrusionOk="0">
                  <a:moveTo>
                    <a:pt x="7300" y="1761"/>
                  </a:moveTo>
                  <a:lnTo>
                    <a:pt x="7117" y="1797"/>
                  </a:lnTo>
                  <a:lnTo>
                    <a:pt x="6897" y="1834"/>
                  </a:lnTo>
                  <a:lnTo>
                    <a:pt x="6713" y="1907"/>
                  </a:lnTo>
                  <a:lnTo>
                    <a:pt x="6530" y="2017"/>
                  </a:lnTo>
                  <a:lnTo>
                    <a:pt x="6383" y="2128"/>
                  </a:lnTo>
                  <a:lnTo>
                    <a:pt x="6273" y="2274"/>
                  </a:lnTo>
                  <a:lnTo>
                    <a:pt x="6200" y="2458"/>
                  </a:lnTo>
                  <a:lnTo>
                    <a:pt x="6200" y="2531"/>
                  </a:lnTo>
                  <a:lnTo>
                    <a:pt x="6237" y="2604"/>
                  </a:lnTo>
                  <a:lnTo>
                    <a:pt x="6310" y="2641"/>
                  </a:lnTo>
                  <a:lnTo>
                    <a:pt x="6383" y="2641"/>
                  </a:lnTo>
                  <a:lnTo>
                    <a:pt x="6530" y="2604"/>
                  </a:lnTo>
                  <a:lnTo>
                    <a:pt x="6640" y="2531"/>
                  </a:lnTo>
                  <a:lnTo>
                    <a:pt x="6860" y="2384"/>
                  </a:lnTo>
                  <a:lnTo>
                    <a:pt x="7007" y="2348"/>
                  </a:lnTo>
                  <a:lnTo>
                    <a:pt x="7154" y="2274"/>
                  </a:lnTo>
                  <a:lnTo>
                    <a:pt x="7484" y="2274"/>
                  </a:lnTo>
                  <a:lnTo>
                    <a:pt x="7667" y="2311"/>
                  </a:lnTo>
                  <a:lnTo>
                    <a:pt x="7851" y="2384"/>
                  </a:lnTo>
                  <a:lnTo>
                    <a:pt x="7924" y="2458"/>
                  </a:lnTo>
                  <a:lnTo>
                    <a:pt x="7961" y="2531"/>
                  </a:lnTo>
                  <a:lnTo>
                    <a:pt x="7997" y="2641"/>
                  </a:lnTo>
                  <a:lnTo>
                    <a:pt x="7997" y="2751"/>
                  </a:lnTo>
                  <a:lnTo>
                    <a:pt x="7961" y="2898"/>
                  </a:lnTo>
                  <a:lnTo>
                    <a:pt x="7887" y="3045"/>
                  </a:lnTo>
                  <a:lnTo>
                    <a:pt x="7667" y="3338"/>
                  </a:lnTo>
                  <a:lnTo>
                    <a:pt x="7190" y="3998"/>
                  </a:lnTo>
                  <a:lnTo>
                    <a:pt x="6713" y="4622"/>
                  </a:lnTo>
                  <a:lnTo>
                    <a:pt x="5686" y="5869"/>
                  </a:lnTo>
                  <a:lnTo>
                    <a:pt x="5613" y="6016"/>
                  </a:lnTo>
                  <a:lnTo>
                    <a:pt x="5650" y="6162"/>
                  </a:lnTo>
                  <a:lnTo>
                    <a:pt x="5686" y="6236"/>
                  </a:lnTo>
                  <a:lnTo>
                    <a:pt x="5723" y="6273"/>
                  </a:lnTo>
                  <a:lnTo>
                    <a:pt x="5796" y="6309"/>
                  </a:lnTo>
                  <a:lnTo>
                    <a:pt x="5870" y="6309"/>
                  </a:lnTo>
                  <a:lnTo>
                    <a:pt x="6567" y="6273"/>
                  </a:lnTo>
                  <a:lnTo>
                    <a:pt x="7264" y="6309"/>
                  </a:lnTo>
                  <a:lnTo>
                    <a:pt x="8034" y="6346"/>
                  </a:lnTo>
                  <a:lnTo>
                    <a:pt x="8401" y="6419"/>
                  </a:lnTo>
                  <a:lnTo>
                    <a:pt x="8547" y="6419"/>
                  </a:lnTo>
                  <a:lnTo>
                    <a:pt x="8731" y="6383"/>
                  </a:lnTo>
                  <a:lnTo>
                    <a:pt x="8841" y="6309"/>
                  </a:lnTo>
                  <a:lnTo>
                    <a:pt x="8878" y="6199"/>
                  </a:lnTo>
                  <a:lnTo>
                    <a:pt x="8878" y="6089"/>
                  </a:lnTo>
                  <a:lnTo>
                    <a:pt x="8768" y="6016"/>
                  </a:lnTo>
                  <a:lnTo>
                    <a:pt x="8658" y="5942"/>
                  </a:lnTo>
                  <a:lnTo>
                    <a:pt x="8474" y="5869"/>
                  </a:lnTo>
                  <a:lnTo>
                    <a:pt x="8107" y="5796"/>
                  </a:lnTo>
                  <a:lnTo>
                    <a:pt x="7410" y="5759"/>
                  </a:lnTo>
                  <a:lnTo>
                    <a:pt x="6457" y="5759"/>
                  </a:lnTo>
                  <a:lnTo>
                    <a:pt x="7557" y="4365"/>
                  </a:lnTo>
                  <a:lnTo>
                    <a:pt x="7851" y="3998"/>
                  </a:lnTo>
                  <a:lnTo>
                    <a:pt x="8144" y="3595"/>
                  </a:lnTo>
                  <a:lnTo>
                    <a:pt x="8291" y="3375"/>
                  </a:lnTo>
                  <a:lnTo>
                    <a:pt x="8401" y="3191"/>
                  </a:lnTo>
                  <a:lnTo>
                    <a:pt x="8474" y="2935"/>
                  </a:lnTo>
                  <a:lnTo>
                    <a:pt x="8511" y="2714"/>
                  </a:lnTo>
                  <a:lnTo>
                    <a:pt x="8511" y="2494"/>
                  </a:lnTo>
                  <a:lnTo>
                    <a:pt x="8437" y="2311"/>
                  </a:lnTo>
                  <a:lnTo>
                    <a:pt x="8327" y="2164"/>
                  </a:lnTo>
                  <a:lnTo>
                    <a:pt x="8217" y="2017"/>
                  </a:lnTo>
                  <a:lnTo>
                    <a:pt x="8071" y="1907"/>
                  </a:lnTo>
                  <a:lnTo>
                    <a:pt x="7887" y="1834"/>
                  </a:lnTo>
                  <a:lnTo>
                    <a:pt x="7667" y="1797"/>
                  </a:lnTo>
                  <a:lnTo>
                    <a:pt x="7484" y="1761"/>
                  </a:lnTo>
                  <a:close/>
                  <a:moveTo>
                    <a:pt x="954" y="0"/>
                  </a:moveTo>
                  <a:lnTo>
                    <a:pt x="771" y="37"/>
                  </a:lnTo>
                  <a:lnTo>
                    <a:pt x="624" y="110"/>
                  </a:lnTo>
                  <a:lnTo>
                    <a:pt x="441" y="183"/>
                  </a:lnTo>
                  <a:lnTo>
                    <a:pt x="294" y="257"/>
                  </a:lnTo>
                  <a:lnTo>
                    <a:pt x="147" y="404"/>
                  </a:lnTo>
                  <a:lnTo>
                    <a:pt x="37" y="514"/>
                  </a:lnTo>
                  <a:lnTo>
                    <a:pt x="1" y="587"/>
                  </a:lnTo>
                  <a:lnTo>
                    <a:pt x="1" y="660"/>
                  </a:lnTo>
                  <a:lnTo>
                    <a:pt x="74" y="770"/>
                  </a:lnTo>
                  <a:lnTo>
                    <a:pt x="184" y="844"/>
                  </a:lnTo>
                  <a:lnTo>
                    <a:pt x="257" y="844"/>
                  </a:lnTo>
                  <a:lnTo>
                    <a:pt x="331" y="807"/>
                  </a:lnTo>
                  <a:lnTo>
                    <a:pt x="661" y="660"/>
                  </a:lnTo>
                  <a:lnTo>
                    <a:pt x="844" y="624"/>
                  </a:lnTo>
                  <a:lnTo>
                    <a:pt x="1028" y="587"/>
                  </a:lnTo>
                  <a:lnTo>
                    <a:pt x="991" y="624"/>
                  </a:lnTo>
                  <a:lnTo>
                    <a:pt x="991" y="844"/>
                  </a:lnTo>
                  <a:lnTo>
                    <a:pt x="991" y="1064"/>
                  </a:lnTo>
                  <a:lnTo>
                    <a:pt x="1101" y="1467"/>
                  </a:lnTo>
                  <a:lnTo>
                    <a:pt x="1358" y="2641"/>
                  </a:lnTo>
                  <a:lnTo>
                    <a:pt x="2312" y="7263"/>
                  </a:lnTo>
                  <a:lnTo>
                    <a:pt x="2348" y="7336"/>
                  </a:lnTo>
                  <a:lnTo>
                    <a:pt x="2422" y="7410"/>
                  </a:lnTo>
                  <a:lnTo>
                    <a:pt x="2495" y="7446"/>
                  </a:lnTo>
                  <a:lnTo>
                    <a:pt x="2678" y="7446"/>
                  </a:lnTo>
                  <a:lnTo>
                    <a:pt x="2752" y="7410"/>
                  </a:lnTo>
                  <a:lnTo>
                    <a:pt x="2825" y="7336"/>
                  </a:lnTo>
                  <a:lnTo>
                    <a:pt x="2862" y="7263"/>
                  </a:lnTo>
                  <a:lnTo>
                    <a:pt x="4072" y="4108"/>
                  </a:lnTo>
                  <a:lnTo>
                    <a:pt x="5246" y="990"/>
                  </a:lnTo>
                  <a:lnTo>
                    <a:pt x="6457" y="917"/>
                  </a:lnTo>
                  <a:lnTo>
                    <a:pt x="7667" y="880"/>
                  </a:lnTo>
                  <a:lnTo>
                    <a:pt x="8988" y="917"/>
                  </a:lnTo>
                  <a:lnTo>
                    <a:pt x="9648" y="990"/>
                  </a:lnTo>
                  <a:lnTo>
                    <a:pt x="9978" y="990"/>
                  </a:lnTo>
                  <a:lnTo>
                    <a:pt x="10308" y="954"/>
                  </a:lnTo>
                  <a:lnTo>
                    <a:pt x="10382" y="917"/>
                  </a:lnTo>
                  <a:lnTo>
                    <a:pt x="10455" y="880"/>
                  </a:lnTo>
                  <a:lnTo>
                    <a:pt x="10492" y="807"/>
                  </a:lnTo>
                  <a:lnTo>
                    <a:pt x="10492" y="734"/>
                  </a:lnTo>
                  <a:lnTo>
                    <a:pt x="10418" y="587"/>
                  </a:lnTo>
                  <a:lnTo>
                    <a:pt x="10382" y="514"/>
                  </a:lnTo>
                  <a:lnTo>
                    <a:pt x="10308" y="477"/>
                  </a:lnTo>
                  <a:lnTo>
                    <a:pt x="10015" y="404"/>
                  </a:lnTo>
                  <a:lnTo>
                    <a:pt x="9721" y="367"/>
                  </a:lnTo>
                  <a:lnTo>
                    <a:pt x="9134" y="330"/>
                  </a:lnTo>
                  <a:lnTo>
                    <a:pt x="7814" y="293"/>
                  </a:lnTo>
                  <a:lnTo>
                    <a:pt x="6420" y="330"/>
                  </a:lnTo>
                  <a:lnTo>
                    <a:pt x="5026" y="404"/>
                  </a:lnTo>
                  <a:lnTo>
                    <a:pt x="4916" y="440"/>
                  </a:lnTo>
                  <a:lnTo>
                    <a:pt x="4843" y="477"/>
                  </a:lnTo>
                  <a:lnTo>
                    <a:pt x="4806" y="550"/>
                  </a:lnTo>
                  <a:lnTo>
                    <a:pt x="4733" y="624"/>
                  </a:lnTo>
                  <a:lnTo>
                    <a:pt x="2678" y="6162"/>
                  </a:lnTo>
                  <a:lnTo>
                    <a:pt x="2128" y="3705"/>
                  </a:lnTo>
                  <a:lnTo>
                    <a:pt x="1725" y="1981"/>
                  </a:lnTo>
                  <a:lnTo>
                    <a:pt x="1541" y="1210"/>
                  </a:lnTo>
                  <a:lnTo>
                    <a:pt x="1468" y="844"/>
                  </a:lnTo>
                  <a:lnTo>
                    <a:pt x="1431" y="660"/>
                  </a:lnTo>
                  <a:lnTo>
                    <a:pt x="1395" y="550"/>
                  </a:lnTo>
                  <a:lnTo>
                    <a:pt x="1431" y="550"/>
                  </a:lnTo>
                  <a:lnTo>
                    <a:pt x="1468" y="514"/>
                  </a:lnTo>
                  <a:lnTo>
                    <a:pt x="1468" y="477"/>
                  </a:lnTo>
                  <a:lnTo>
                    <a:pt x="1505" y="367"/>
                  </a:lnTo>
                  <a:lnTo>
                    <a:pt x="1505" y="220"/>
                  </a:lnTo>
                  <a:lnTo>
                    <a:pt x="1468" y="110"/>
                  </a:lnTo>
                  <a:lnTo>
                    <a:pt x="1395" y="73"/>
                  </a:lnTo>
                  <a:lnTo>
                    <a:pt x="1321" y="37"/>
                  </a:lnTo>
                  <a:lnTo>
                    <a:pt x="1138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8" name="Shape 378"/>
            <p:cNvSpPr/>
            <p:nvPr/>
          </p:nvSpPr>
          <p:spPr>
            <a:xfrm>
              <a:off x="6950850" y="4617725"/>
              <a:ext cx="254050" cy="162350"/>
            </a:xfrm>
            <a:custGeom>
              <a:avLst/>
              <a:gdLst/>
              <a:ahLst/>
              <a:cxnLst/>
              <a:rect l="0" t="0" r="0" b="0"/>
              <a:pathLst>
                <a:path w="10162" h="6494" extrusionOk="0">
                  <a:moveTo>
                    <a:pt x="8291" y="587"/>
                  </a:moveTo>
                  <a:lnTo>
                    <a:pt x="8291" y="698"/>
                  </a:lnTo>
                  <a:lnTo>
                    <a:pt x="8327" y="771"/>
                  </a:lnTo>
                  <a:lnTo>
                    <a:pt x="8401" y="808"/>
                  </a:lnTo>
                  <a:lnTo>
                    <a:pt x="8474" y="808"/>
                  </a:lnTo>
                  <a:lnTo>
                    <a:pt x="8768" y="771"/>
                  </a:lnTo>
                  <a:lnTo>
                    <a:pt x="8914" y="771"/>
                  </a:lnTo>
                  <a:lnTo>
                    <a:pt x="8988" y="808"/>
                  </a:lnTo>
                  <a:lnTo>
                    <a:pt x="9024" y="844"/>
                  </a:lnTo>
                  <a:lnTo>
                    <a:pt x="9208" y="1101"/>
                  </a:lnTo>
                  <a:lnTo>
                    <a:pt x="9318" y="1321"/>
                  </a:lnTo>
                  <a:lnTo>
                    <a:pt x="9465" y="1615"/>
                  </a:lnTo>
                  <a:lnTo>
                    <a:pt x="9538" y="1871"/>
                  </a:lnTo>
                  <a:lnTo>
                    <a:pt x="9611" y="2165"/>
                  </a:lnTo>
                  <a:lnTo>
                    <a:pt x="9648" y="2458"/>
                  </a:lnTo>
                  <a:lnTo>
                    <a:pt x="9648" y="2715"/>
                  </a:lnTo>
                  <a:lnTo>
                    <a:pt x="9575" y="2972"/>
                  </a:lnTo>
                  <a:lnTo>
                    <a:pt x="9501" y="3229"/>
                  </a:lnTo>
                  <a:lnTo>
                    <a:pt x="9354" y="3485"/>
                  </a:lnTo>
                  <a:lnTo>
                    <a:pt x="9171" y="3669"/>
                  </a:lnTo>
                  <a:lnTo>
                    <a:pt x="8988" y="3852"/>
                  </a:lnTo>
                  <a:lnTo>
                    <a:pt x="8731" y="3962"/>
                  </a:lnTo>
                  <a:lnTo>
                    <a:pt x="8474" y="3999"/>
                  </a:lnTo>
                  <a:lnTo>
                    <a:pt x="8327" y="3999"/>
                  </a:lnTo>
                  <a:lnTo>
                    <a:pt x="8217" y="3925"/>
                  </a:lnTo>
                  <a:lnTo>
                    <a:pt x="8107" y="3852"/>
                  </a:lnTo>
                  <a:lnTo>
                    <a:pt x="7997" y="3742"/>
                  </a:lnTo>
                  <a:lnTo>
                    <a:pt x="7851" y="3485"/>
                  </a:lnTo>
                  <a:lnTo>
                    <a:pt x="7740" y="3229"/>
                  </a:lnTo>
                  <a:lnTo>
                    <a:pt x="7630" y="2935"/>
                  </a:lnTo>
                  <a:lnTo>
                    <a:pt x="7594" y="2605"/>
                  </a:lnTo>
                  <a:lnTo>
                    <a:pt x="7557" y="2311"/>
                  </a:lnTo>
                  <a:lnTo>
                    <a:pt x="7594" y="1981"/>
                  </a:lnTo>
                  <a:lnTo>
                    <a:pt x="7630" y="1578"/>
                  </a:lnTo>
                  <a:lnTo>
                    <a:pt x="7777" y="1211"/>
                  </a:lnTo>
                  <a:lnTo>
                    <a:pt x="7887" y="1028"/>
                  </a:lnTo>
                  <a:lnTo>
                    <a:pt x="7997" y="844"/>
                  </a:lnTo>
                  <a:lnTo>
                    <a:pt x="8107" y="698"/>
                  </a:lnTo>
                  <a:lnTo>
                    <a:pt x="8291" y="587"/>
                  </a:lnTo>
                  <a:close/>
                  <a:moveTo>
                    <a:pt x="8401" y="147"/>
                  </a:moveTo>
                  <a:lnTo>
                    <a:pt x="8181" y="221"/>
                  </a:lnTo>
                  <a:lnTo>
                    <a:pt x="7961" y="294"/>
                  </a:lnTo>
                  <a:lnTo>
                    <a:pt x="7814" y="404"/>
                  </a:lnTo>
                  <a:lnTo>
                    <a:pt x="7667" y="551"/>
                  </a:lnTo>
                  <a:lnTo>
                    <a:pt x="7520" y="698"/>
                  </a:lnTo>
                  <a:lnTo>
                    <a:pt x="7410" y="881"/>
                  </a:lnTo>
                  <a:lnTo>
                    <a:pt x="7264" y="1284"/>
                  </a:lnTo>
                  <a:lnTo>
                    <a:pt x="7154" y="1688"/>
                  </a:lnTo>
                  <a:lnTo>
                    <a:pt x="7117" y="2055"/>
                  </a:lnTo>
                  <a:lnTo>
                    <a:pt x="7080" y="2458"/>
                  </a:lnTo>
                  <a:lnTo>
                    <a:pt x="7154" y="2935"/>
                  </a:lnTo>
                  <a:lnTo>
                    <a:pt x="7264" y="3375"/>
                  </a:lnTo>
                  <a:lnTo>
                    <a:pt x="7410" y="3779"/>
                  </a:lnTo>
                  <a:lnTo>
                    <a:pt x="7520" y="3962"/>
                  </a:lnTo>
                  <a:lnTo>
                    <a:pt x="7667" y="4146"/>
                  </a:lnTo>
                  <a:lnTo>
                    <a:pt x="7814" y="4292"/>
                  </a:lnTo>
                  <a:lnTo>
                    <a:pt x="7961" y="4402"/>
                  </a:lnTo>
                  <a:lnTo>
                    <a:pt x="8144" y="4476"/>
                  </a:lnTo>
                  <a:lnTo>
                    <a:pt x="8364" y="4512"/>
                  </a:lnTo>
                  <a:lnTo>
                    <a:pt x="8584" y="4512"/>
                  </a:lnTo>
                  <a:lnTo>
                    <a:pt x="8768" y="4476"/>
                  </a:lnTo>
                  <a:lnTo>
                    <a:pt x="8988" y="4439"/>
                  </a:lnTo>
                  <a:lnTo>
                    <a:pt x="9134" y="4366"/>
                  </a:lnTo>
                  <a:lnTo>
                    <a:pt x="9318" y="4256"/>
                  </a:lnTo>
                  <a:lnTo>
                    <a:pt x="9465" y="4146"/>
                  </a:lnTo>
                  <a:lnTo>
                    <a:pt x="9721" y="3852"/>
                  </a:lnTo>
                  <a:lnTo>
                    <a:pt x="9905" y="3522"/>
                  </a:lnTo>
                  <a:lnTo>
                    <a:pt x="10051" y="3118"/>
                  </a:lnTo>
                  <a:lnTo>
                    <a:pt x="10161" y="2752"/>
                  </a:lnTo>
                  <a:lnTo>
                    <a:pt x="10161" y="2348"/>
                  </a:lnTo>
                  <a:lnTo>
                    <a:pt x="10125" y="2091"/>
                  </a:lnTo>
                  <a:lnTo>
                    <a:pt x="10051" y="1761"/>
                  </a:lnTo>
                  <a:lnTo>
                    <a:pt x="9941" y="1394"/>
                  </a:lnTo>
                  <a:lnTo>
                    <a:pt x="9758" y="1064"/>
                  </a:lnTo>
                  <a:lnTo>
                    <a:pt x="9575" y="734"/>
                  </a:lnTo>
                  <a:lnTo>
                    <a:pt x="9354" y="441"/>
                  </a:lnTo>
                  <a:lnTo>
                    <a:pt x="9244" y="331"/>
                  </a:lnTo>
                  <a:lnTo>
                    <a:pt x="9098" y="257"/>
                  </a:lnTo>
                  <a:lnTo>
                    <a:pt x="8988" y="221"/>
                  </a:lnTo>
                  <a:lnTo>
                    <a:pt x="8841" y="184"/>
                  </a:lnTo>
                  <a:lnTo>
                    <a:pt x="8621" y="147"/>
                  </a:lnTo>
                  <a:close/>
                  <a:moveTo>
                    <a:pt x="3999" y="1"/>
                  </a:moveTo>
                  <a:lnTo>
                    <a:pt x="3926" y="37"/>
                  </a:lnTo>
                  <a:lnTo>
                    <a:pt x="3852" y="111"/>
                  </a:lnTo>
                  <a:lnTo>
                    <a:pt x="3816" y="404"/>
                  </a:lnTo>
                  <a:lnTo>
                    <a:pt x="3779" y="734"/>
                  </a:lnTo>
                  <a:lnTo>
                    <a:pt x="3705" y="1321"/>
                  </a:lnTo>
                  <a:lnTo>
                    <a:pt x="3632" y="2458"/>
                  </a:lnTo>
                  <a:lnTo>
                    <a:pt x="2898" y="2385"/>
                  </a:lnTo>
                  <a:lnTo>
                    <a:pt x="2128" y="2385"/>
                  </a:lnTo>
                  <a:lnTo>
                    <a:pt x="1395" y="2422"/>
                  </a:lnTo>
                  <a:lnTo>
                    <a:pt x="1028" y="2495"/>
                  </a:lnTo>
                  <a:lnTo>
                    <a:pt x="661" y="2568"/>
                  </a:lnTo>
                  <a:lnTo>
                    <a:pt x="661" y="2495"/>
                  </a:lnTo>
                  <a:lnTo>
                    <a:pt x="588" y="2458"/>
                  </a:lnTo>
                  <a:lnTo>
                    <a:pt x="551" y="2495"/>
                  </a:lnTo>
                  <a:lnTo>
                    <a:pt x="478" y="1651"/>
                  </a:lnTo>
                  <a:lnTo>
                    <a:pt x="441" y="918"/>
                  </a:lnTo>
                  <a:lnTo>
                    <a:pt x="404" y="551"/>
                  </a:lnTo>
                  <a:lnTo>
                    <a:pt x="367" y="184"/>
                  </a:lnTo>
                  <a:lnTo>
                    <a:pt x="331" y="111"/>
                  </a:lnTo>
                  <a:lnTo>
                    <a:pt x="147" y="111"/>
                  </a:lnTo>
                  <a:lnTo>
                    <a:pt x="111" y="184"/>
                  </a:lnTo>
                  <a:lnTo>
                    <a:pt x="37" y="514"/>
                  </a:lnTo>
                  <a:lnTo>
                    <a:pt x="1" y="881"/>
                  </a:lnTo>
                  <a:lnTo>
                    <a:pt x="1" y="1578"/>
                  </a:lnTo>
                  <a:lnTo>
                    <a:pt x="37" y="2275"/>
                  </a:lnTo>
                  <a:lnTo>
                    <a:pt x="111" y="2972"/>
                  </a:lnTo>
                  <a:lnTo>
                    <a:pt x="184" y="3632"/>
                  </a:lnTo>
                  <a:lnTo>
                    <a:pt x="294" y="4329"/>
                  </a:lnTo>
                  <a:lnTo>
                    <a:pt x="404" y="4989"/>
                  </a:lnTo>
                  <a:lnTo>
                    <a:pt x="478" y="5356"/>
                  </a:lnTo>
                  <a:lnTo>
                    <a:pt x="551" y="5503"/>
                  </a:lnTo>
                  <a:lnTo>
                    <a:pt x="588" y="5650"/>
                  </a:lnTo>
                  <a:lnTo>
                    <a:pt x="551" y="5723"/>
                  </a:lnTo>
                  <a:lnTo>
                    <a:pt x="588" y="5833"/>
                  </a:lnTo>
                  <a:lnTo>
                    <a:pt x="661" y="5906"/>
                  </a:lnTo>
                  <a:lnTo>
                    <a:pt x="734" y="5943"/>
                  </a:lnTo>
                  <a:lnTo>
                    <a:pt x="881" y="5943"/>
                  </a:lnTo>
                  <a:lnTo>
                    <a:pt x="954" y="5906"/>
                  </a:lnTo>
                  <a:lnTo>
                    <a:pt x="1028" y="5833"/>
                  </a:lnTo>
                  <a:lnTo>
                    <a:pt x="1064" y="5760"/>
                  </a:lnTo>
                  <a:lnTo>
                    <a:pt x="1064" y="5650"/>
                  </a:lnTo>
                  <a:lnTo>
                    <a:pt x="1064" y="5466"/>
                  </a:lnTo>
                  <a:lnTo>
                    <a:pt x="881" y="4696"/>
                  </a:lnTo>
                  <a:lnTo>
                    <a:pt x="734" y="3889"/>
                  </a:lnTo>
                  <a:lnTo>
                    <a:pt x="624" y="3082"/>
                  </a:lnTo>
                  <a:lnTo>
                    <a:pt x="588" y="2935"/>
                  </a:lnTo>
                  <a:lnTo>
                    <a:pt x="991" y="2972"/>
                  </a:lnTo>
                  <a:lnTo>
                    <a:pt x="1358" y="2935"/>
                  </a:lnTo>
                  <a:lnTo>
                    <a:pt x="2128" y="2898"/>
                  </a:lnTo>
                  <a:lnTo>
                    <a:pt x="2862" y="2898"/>
                  </a:lnTo>
                  <a:lnTo>
                    <a:pt x="3632" y="2972"/>
                  </a:lnTo>
                  <a:lnTo>
                    <a:pt x="3559" y="4256"/>
                  </a:lnTo>
                  <a:lnTo>
                    <a:pt x="3485" y="4843"/>
                  </a:lnTo>
                  <a:lnTo>
                    <a:pt x="3485" y="4989"/>
                  </a:lnTo>
                  <a:lnTo>
                    <a:pt x="3522" y="5173"/>
                  </a:lnTo>
                  <a:lnTo>
                    <a:pt x="3559" y="5283"/>
                  </a:lnTo>
                  <a:lnTo>
                    <a:pt x="3632" y="5393"/>
                  </a:lnTo>
                  <a:lnTo>
                    <a:pt x="3669" y="5429"/>
                  </a:lnTo>
                  <a:lnTo>
                    <a:pt x="3742" y="5466"/>
                  </a:lnTo>
                  <a:lnTo>
                    <a:pt x="3852" y="5393"/>
                  </a:lnTo>
                  <a:lnTo>
                    <a:pt x="3926" y="5319"/>
                  </a:lnTo>
                  <a:lnTo>
                    <a:pt x="3999" y="5209"/>
                  </a:lnTo>
                  <a:lnTo>
                    <a:pt x="4036" y="4916"/>
                  </a:lnTo>
                  <a:lnTo>
                    <a:pt x="4036" y="4366"/>
                  </a:lnTo>
                  <a:lnTo>
                    <a:pt x="4109" y="2935"/>
                  </a:lnTo>
                  <a:lnTo>
                    <a:pt x="4146" y="1468"/>
                  </a:lnTo>
                  <a:lnTo>
                    <a:pt x="4182" y="771"/>
                  </a:lnTo>
                  <a:lnTo>
                    <a:pt x="4182" y="441"/>
                  </a:lnTo>
                  <a:lnTo>
                    <a:pt x="4146" y="111"/>
                  </a:lnTo>
                  <a:lnTo>
                    <a:pt x="4072" y="37"/>
                  </a:lnTo>
                  <a:lnTo>
                    <a:pt x="3999" y="1"/>
                  </a:lnTo>
                  <a:close/>
                  <a:moveTo>
                    <a:pt x="5503" y="3779"/>
                  </a:moveTo>
                  <a:lnTo>
                    <a:pt x="5246" y="3815"/>
                  </a:lnTo>
                  <a:lnTo>
                    <a:pt x="5026" y="3925"/>
                  </a:lnTo>
                  <a:lnTo>
                    <a:pt x="4879" y="3999"/>
                  </a:lnTo>
                  <a:lnTo>
                    <a:pt x="4806" y="4109"/>
                  </a:lnTo>
                  <a:lnTo>
                    <a:pt x="4806" y="4146"/>
                  </a:lnTo>
                  <a:lnTo>
                    <a:pt x="4843" y="4182"/>
                  </a:lnTo>
                  <a:lnTo>
                    <a:pt x="4916" y="4256"/>
                  </a:lnTo>
                  <a:lnTo>
                    <a:pt x="5246" y="4256"/>
                  </a:lnTo>
                  <a:lnTo>
                    <a:pt x="5723" y="4219"/>
                  </a:lnTo>
                  <a:lnTo>
                    <a:pt x="5723" y="4219"/>
                  </a:lnTo>
                  <a:lnTo>
                    <a:pt x="5686" y="4329"/>
                  </a:lnTo>
                  <a:lnTo>
                    <a:pt x="5576" y="4439"/>
                  </a:lnTo>
                  <a:lnTo>
                    <a:pt x="5393" y="4622"/>
                  </a:lnTo>
                  <a:lnTo>
                    <a:pt x="5026" y="5099"/>
                  </a:lnTo>
                  <a:lnTo>
                    <a:pt x="4659" y="5613"/>
                  </a:lnTo>
                  <a:lnTo>
                    <a:pt x="4366" y="6126"/>
                  </a:lnTo>
                  <a:lnTo>
                    <a:pt x="4329" y="6273"/>
                  </a:lnTo>
                  <a:lnTo>
                    <a:pt x="4366" y="6420"/>
                  </a:lnTo>
                  <a:lnTo>
                    <a:pt x="4476" y="6493"/>
                  </a:lnTo>
                  <a:lnTo>
                    <a:pt x="4623" y="6493"/>
                  </a:lnTo>
                  <a:lnTo>
                    <a:pt x="6310" y="6126"/>
                  </a:lnTo>
                  <a:lnTo>
                    <a:pt x="6383" y="6090"/>
                  </a:lnTo>
                  <a:lnTo>
                    <a:pt x="6457" y="6016"/>
                  </a:lnTo>
                  <a:lnTo>
                    <a:pt x="6493" y="5943"/>
                  </a:lnTo>
                  <a:lnTo>
                    <a:pt x="6457" y="5833"/>
                  </a:lnTo>
                  <a:lnTo>
                    <a:pt x="6420" y="5760"/>
                  </a:lnTo>
                  <a:lnTo>
                    <a:pt x="6383" y="5686"/>
                  </a:lnTo>
                  <a:lnTo>
                    <a:pt x="6273" y="5650"/>
                  </a:lnTo>
                  <a:lnTo>
                    <a:pt x="6163" y="5650"/>
                  </a:lnTo>
                  <a:lnTo>
                    <a:pt x="5026" y="5906"/>
                  </a:lnTo>
                  <a:lnTo>
                    <a:pt x="5319" y="5466"/>
                  </a:lnTo>
                  <a:lnTo>
                    <a:pt x="5650" y="5063"/>
                  </a:lnTo>
                  <a:lnTo>
                    <a:pt x="5870" y="4806"/>
                  </a:lnTo>
                  <a:lnTo>
                    <a:pt x="6053" y="4549"/>
                  </a:lnTo>
                  <a:lnTo>
                    <a:pt x="6126" y="4402"/>
                  </a:lnTo>
                  <a:lnTo>
                    <a:pt x="6200" y="4256"/>
                  </a:lnTo>
                  <a:lnTo>
                    <a:pt x="6200" y="4109"/>
                  </a:lnTo>
                  <a:lnTo>
                    <a:pt x="6200" y="3925"/>
                  </a:lnTo>
                  <a:lnTo>
                    <a:pt x="6163" y="3889"/>
                  </a:lnTo>
                  <a:lnTo>
                    <a:pt x="6126" y="3815"/>
                  </a:lnTo>
                  <a:lnTo>
                    <a:pt x="5980" y="3779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9" name="Shape 379"/>
            <p:cNvSpPr/>
            <p:nvPr/>
          </p:nvSpPr>
          <p:spPr>
            <a:xfrm>
              <a:off x="6051225" y="1090800"/>
              <a:ext cx="285225" cy="283400"/>
            </a:xfrm>
            <a:custGeom>
              <a:avLst/>
              <a:gdLst/>
              <a:ahLst/>
              <a:cxnLst/>
              <a:rect l="0" t="0" r="0" b="0"/>
              <a:pathLst>
                <a:path w="11409" h="11336" extrusionOk="0">
                  <a:moveTo>
                    <a:pt x="5173" y="4219"/>
                  </a:moveTo>
                  <a:lnTo>
                    <a:pt x="5136" y="4256"/>
                  </a:lnTo>
                  <a:lnTo>
                    <a:pt x="5100" y="4292"/>
                  </a:lnTo>
                  <a:lnTo>
                    <a:pt x="4990" y="4366"/>
                  </a:lnTo>
                  <a:lnTo>
                    <a:pt x="4916" y="4476"/>
                  </a:lnTo>
                  <a:lnTo>
                    <a:pt x="4916" y="4512"/>
                  </a:lnTo>
                  <a:lnTo>
                    <a:pt x="4843" y="4659"/>
                  </a:lnTo>
                  <a:lnTo>
                    <a:pt x="4843" y="4769"/>
                  </a:lnTo>
                  <a:lnTo>
                    <a:pt x="4880" y="4843"/>
                  </a:lnTo>
                  <a:lnTo>
                    <a:pt x="4990" y="4916"/>
                  </a:lnTo>
                  <a:lnTo>
                    <a:pt x="5100" y="4989"/>
                  </a:lnTo>
                  <a:lnTo>
                    <a:pt x="5283" y="4989"/>
                  </a:lnTo>
                  <a:lnTo>
                    <a:pt x="5430" y="4916"/>
                  </a:lnTo>
                  <a:lnTo>
                    <a:pt x="5540" y="4769"/>
                  </a:lnTo>
                  <a:lnTo>
                    <a:pt x="5577" y="4696"/>
                  </a:lnTo>
                  <a:lnTo>
                    <a:pt x="5613" y="4623"/>
                  </a:lnTo>
                  <a:lnTo>
                    <a:pt x="5577" y="4549"/>
                  </a:lnTo>
                  <a:lnTo>
                    <a:pt x="5577" y="4476"/>
                  </a:lnTo>
                  <a:lnTo>
                    <a:pt x="5430" y="4402"/>
                  </a:lnTo>
                  <a:lnTo>
                    <a:pt x="5320" y="4366"/>
                  </a:lnTo>
                  <a:lnTo>
                    <a:pt x="5320" y="4292"/>
                  </a:lnTo>
                  <a:lnTo>
                    <a:pt x="5246" y="4256"/>
                  </a:lnTo>
                  <a:lnTo>
                    <a:pt x="5173" y="4219"/>
                  </a:lnTo>
                  <a:close/>
                  <a:moveTo>
                    <a:pt x="5980" y="6016"/>
                  </a:moveTo>
                  <a:lnTo>
                    <a:pt x="6017" y="6053"/>
                  </a:lnTo>
                  <a:lnTo>
                    <a:pt x="6053" y="6126"/>
                  </a:lnTo>
                  <a:lnTo>
                    <a:pt x="6053" y="6200"/>
                  </a:lnTo>
                  <a:lnTo>
                    <a:pt x="5907" y="6237"/>
                  </a:lnTo>
                  <a:lnTo>
                    <a:pt x="5943" y="6090"/>
                  </a:lnTo>
                  <a:lnTo>
                    <a:pt x="5980" y="6016"/>
                  </a:lnTo>
                  <a:close/>
                  <a:moveTo>
                    <a:pt x="5833" y="5613"/>
                  </a:moveTo>
                  <a:lnTo>
                    <a:pt x="5723" y="5650"/>
                  </a:lnTo>
                  <a:lnTo>
                    <a:pt x="5650" y="5723"/>
                  </a:lnTo>
                  <a:lnTo>
                    <a:pt x="5613" y="5796"/>
                  </a:lnTo>
                  <a:lnTo>
                    <a:pt x="5613" y="5870"/>
                  </a:lnTo>
                  <a:lnTo>
                    <a:pt x="5687" y="5943"/>
                  </a:lnTo>
                  <a:lnTo>
                    <a:pt x="5577" y="6163"/>
                  </a:lnTo>
                  <a:lnTo>
                    <a:pt x="5540" y="6420"/>
                  </a:lnTo>
                  <a:lnTo>
                    <a:pt x="5577" y="6530"/>
                  </a:lnTo>
                  <a:lnTo>
                    <a:pt x="5687" y="6567"/>
                  </a:lnTo>
                  <a:lnTo>
                    <a:pt x="5833" y="6603"/>
                  </a:lnTo>
                  <a:lnTo>
                    <a:pt x="5980" y="6603"/>
                  </a:lnTo>
                  <a:lnTo>
                    <a:pt x="6090" y="6567"/>
                  </a:lnTo>
                  <a:lnTo>
                    <a:pt x="6237" y="6530"/>
                  </a:lnTo>
                  <a:lnTo>
                    <a:pt x="6347" y="6457"/>
                  </a:lnTo>
                  <a:lnTo>
                    <a:pt x="6420" y="6347"/>
                  </a:lnTo>
                  <a:lnTo>
                    <a:pt x="6457" y="6200"/>
                  </a:lnTo>
                  <a:lnTo>
                    <a:pt x="6457" y="6053"/>
                  </a:lnTo>
                  <a:lnTo>
                    <a:pt x="6420" y="5943"/>
                  </a:lnTo>
                  <a:lnTo>
                    <a:pt x="6347" y="5833"/>
                  </a:lnTo>
                  <a:lnTo>
                    <a:pt x="6274" y="5760"/>
                  </a:lnTo>
                  <a:lnTo>
                    <a:pt x="6163" y="5686"/>
                  </a:lnTo>
                  <a:lnTo>
                    <a:pt x="6053" y="5650"/>
                  </a:lnTo>
                  <a:lnTo>
                    <a:pt x="5943" y="5613"/>
                  </a:lnTo>
                  <a:close/>
                  <a:moveTo>
                    <a:pt x="3926" y="441"/>
                  </a:moveTo>
                  <a:lnTo>
                    <a:pt x="4623" y="478"/>
                  </a:lnTo>
                  <a:lnTo>
                    <a:pt x="5356" y="478"/>
                  </a:lnTo>
                  <a:lnTo>
                    <a:pt x="6824" y="551"/>
                  </a:lnTo>
                  <a:lnTo>
                    <a:pt x="7631" y="551"/>
                  </a:lnTo>
                  <a:lnTo>
                    <a:pt x="7704" y="734"/>
                  </a:lnTo>
                  <a:lnTo>
                    <a:pt x="7777" y="1064"/>
                  </a:lnTo>
                  <a:lnTo>
                    <a:pt x="7521" y="1174"/>
                  </a:lnTo>
                  <a:lnTo>
                    <a:pt x="7191" y="1211"/>
                  </a:lnTo>
                  <a:lnTo>
                    <a:pt x="7044" y="1211"/>
                  </a:lnTo>
                  <a:lnTo>
                    <a:pt x="6860" y="1174"/>
                  </a:lnTo>
                  <a:lnTo>
                    <a:pt x="6714" y="1174"/>
                  </a:lnTo>
                  <a:lnTo>
                    <a:pt x="6530" y="1211"/>
                  </a:lnTo>
                  <a:lnTo>
                    <a:pt x="6494" y="1248"/>
                  </a:lnTo>
                  <a:lnTo>
                    <a:pt x="6457" y="1321"/>
                  </a:lnTo>
                  <a:lnTo>
                    <a:pt x="6420" y="1395"/>
                  </a:lnTo>
                  <a:lnTo>
                    <a:pt x="6457" y="1468"/>
                  </a:lnTo>
                  <a:lnTo>
                    <a:pt x="6457" y="1505"/>
                  </a:lnTo>
                  <a:lnTo>
                    <a:pt x="6494" y="1578"/>
                  </a:lnTo>
                  <a:lnTo>
                    <a:pt x="6567" y="1651"/>
                  </a:lnTo>
                  <a:lnTo>
                    <a:pt x="6567" y="1871"/>
                  </a:lnTo>
                  <a:lnTo>
                    <a:pt x="6567" y="2092"/>
                  </a:lnTo>
                  <a:lnTo>
                    <a:pt x="6640" y="2642"/>
                  </a:lnTo>
                  <a:lnTo>
                    <a:pt x="6677" y="3192"/>
                  </a:lnTo>
                  <a:lnTo>
                    <a:pt x="6714" y="3632"/>
                  </a:lnTo>
                  <a:lnTo>
                    <a:pt x="6714" y="4072"/>
                  </a:lnTo>
                  <a:lnTo>
                    <a:pt x="6677" y="4586"/>
                  </a:lnTo>
                  <a:lnTo>
                    <a:pt x="6640" y="4843"/>
                  </a:lnTo>
                  <a:lnTo>
                    <a:pt x="6640" y="5099"/>
                  </a:lnTo>
                  <a:lnTo>
                    <a:pt x="6677" y="5246"/>
                  </a:lnTo>
                  <a:lnTo>
                    <a:pt x="6640" y="5319"/>
                  </a:lnTo>
                  <a:lnTo>
                    <a:pt x="6640" y="5393"/>
                  </a:lnTo>
                  <a:lnTo>
                    <a:pt x="6640" y="5466"/>
                  </a:lnTo>
                  <a:lnTo>
                    <a:pt x="6714" y="5540"/>
                  </a:lnTo>
                  <a:lnTo>
                    <a:pt x="7117" y="5796"/>
                  </a:lnTo>
                  <a:lnTo>
                    <a:pt x="7484" y="6016"/>
                  </a:lnTo>
                  <a:lnTo>
                    <a:pt x="7851" y="6310"/>
                  </a:lnTo>
                  <a:lnTo>
                    <a:pt x="8218" y="6640"/>
                  </a:lnTo>
                  <a:lnTo>
                    <a:pt x="8915" y="7300"/>
                  </a:lnTo>
                  <a:lnTo>
                    <a:pt x="8621" y="7337"/>
                  </a:lnTo>
                  <a:lnTo>
                    <a:pt x="8328" y="7300"/>
                  </a:lnTo>
                  <a:lnTo>
                    <a:pt x="8108" y="7227"/>
                  </a:lnTo>
                  <a:lnTo>
                    <a:pt x="7887" y="7154"/>
                  </a:lnTo>
                  <a:lnTo>
                    <a:pt x="7484" y="6933"/>
                  </a:lnTo>
                  <a:lnTo>
                    <a:pt x="7117" y="6823"/>
                  </a:lnTo>
                  <a:lnTo>
                    <a:pt x="6750" y="6787"/>
                  </a:lnTo>
                  <a:lnTo>
                    <a:pt x="6384" y="6823"/>
                  </a:lnTo>
                  <a:lnTo>
                    <a:pt x="5980" y="6933"/>
                  </a:lnTo>
                  <a:lnTo>
                    <a:pt x="5577" y="7044"/>
                  </a:lnTo>
                  <a:lnTo>
                    <a:pt x="5210" y="7227"/>
                  </a:lnTo>
                  <a:lnTo>
                    <a:pt x="4843" y="7374"/>
                  </a:lnTo>
                  <a:lnTo>
                    <a:pt x="4439" y="7520"/>
                  </a:lnTo>
                  <a:lnTo>
                    <a:pt x="4109" y="7557"/>
                  </a:lnTo>
                  <a:lnTo>
                    <a:pt x="3816" y="7594"/>
                  </a:lnTo>
                  <a:lnTo>
                    <a:pt x="3889" y="7557"/>
                  </a:lnTo>
                  <a:lnTo>
                    <a:pt x="3926" y="7484"/>
                  </a:lnTo>
                  <a:lnTo>
                    <a:pt x="3926" y="7374"/>
                  </a:lnTo>
                  <a:lnTo>
                    <a:pt x="3926" y="7300"/>
                  </a:lnTo>
                  <a:lnTo>
                    <a:pt x="3889" y="7227"/>
                  </a:lnTo>
                  <a:lnTo>
                    <a:pt x="3816" y="7190"/>
                  </a:lnTo>
                  <a:lnTo>
                    <a:pt x="2789" y="7190"/>
                  </a:lnTo>
                  <a:lnTo>
                    <a:pt x="2935" y="7044"/>
                  </a:lnTo>
                  <a:lnTo>
                    <a:pt x="3266" y="6677"/>
                  </a:lnTo>
                  <a:lnTo>
                    <a:pt x="3559" y="6713"/>
                  </a:lnTo>
                  <a:lnTo>
                    <a:pt x="3853" y="6713"/>
                  </a:lnTo>
                  <a:lnTo>
                    <a:pt x="4403" y="6677"/>
                  </a:lnTo>
                  <a:lnTo>
                    <a:pt x="4549" y="6640"/>
                  </a:lnTo>
                  <a:lnTo>
                    <a:pt x="4623" y="6530"/>
                  </a:lnTo>
                  <a:lnTo>
                    <a:pt x="4623" y="6457"/>
                  </a:lnTo>
                  <a:lnTo>
                    <a:pt x="4586" y="6383"/>
                  </a:lnTo>
                  <a:lnTo>
                    <a:pt x="4513" y="6310"/>
                  </a:lnTo>
                  <a:lnTo>
                    <a:pt x="4403" y="6273"/>
                  </a:lnTo>
                  <a:lnTo>
                    <a:pt x="3669" y="6273"/>
                  </a:lnTo>
                  <a:lnTo>
                    <a:pt x="3926" y="6016"/>
                  </a:lnTo>
                  <a:lnTo>
                    <a:pt x="4183" y="5723"/>
                  </a:lnTo>
                  <a:lnTo>
                    <a:pt x="4293" y="5723"/>
                  </a:lnTo>
                  <a:lnTo>
                    <a:pt x="4366" y="5686"/>
                  </a:lnTo>
                  <a:lnTo>
                    <a:pt x="4439" y="5576"/>
                  </a:lnTo>
                  <a:lnTo>
                    <a:pt x="4476" y="5466"/>
                  </a:lnTo>
                  <a:lnTo>
                    <a:pt x="4403" y="3449"/>
                  </a:lnTo>
                  <a:lnTo>
                    <a:pt x="4366" y="2495"/>
                  </a:lnTo>
                  <a:lnTo>
                    <a:pt x="4329" y="2018"/>
                  </a:lnTo>
                  <a:lnTo>
                    <a:pt x="4293" y="1541"/>
                  </a:lnTo>
                  <a:lnTo>
                    <a:pt x="4256" y="1431"/>
                  </a:lnTo>
                  <a:lnTo>
                    <a:pt x="4549" y="1505"/>
                  </a:lnTo>
                  <a:lnTo>
                    <a:pt x="4953" y="1578"/>
                  </a:lnTo>
                  <a:lnTo>
                    <a:pt x="5173" y="1578"/>
                  </a:lnTo>
                  <a:lnTo>
                    <a:pt x="5356" y="1505"/>
                  </a:lnTo>
                  <a:lnTo>
                    <a:pt x="5393" y="1468"/>
                  </a:lnTo>
                  <a:lnTo>
                    <a:pt x="5430" y="1431"/>
                  </a:lnTo>
                  <a:lnTo>
                    <a:pt x="5430" y="1358"/>
                  </a:lnTo>
                  <a:lnTo>
                    <a:pt x="5393" y="1321"/>
                  </a:lnTo>
                  <a:lnTo>
                    <a:pt x="5246" y="1211"/>
                  </a:lnTo>
                  <a:lnTo>
                    <a:pt x="5063" y="1174"/>
                  </a:lnTo>
                  <a:lnTo>
                    <a:pt x="4733" y="1138"/>
                  </a:lnTo>
                  <a:lnTo>
                    <a:pt x="4219" y="1064"/>
                  </a:lnTo>
                  <a:lnTo>
                    <a:pt x="4183" y="1028"/>
                  </a:lnTo>
                  <a:lnTo>
                    <a:pt x="4146" y="991"/>
                  </a:lnTo>
                  <a:lnTo>
                    <a:pt x="3999" y="991"/>
                  </a:lnTo>
                  <a:lnTo>
                    <a:pt x="3853" y="1028"/>
                  </a:lnTo>
                  <a:lnTo>
                    <a:pt x="3706" y="1064"/>
                  </a:lnTo>
                  <a:lnTo>
                    <a:pt x="3596" y="1064"/>
                  </a:lnTo>
                  <a:lnTo>
                    <a:pt x="3522" y="1028"/>
                  </a:lnTo>
                  <a:lnTo>
                    <a:pt x="3486" y="991"/>
                  </a:lnTo>
                  <a:lnTo>
                    <a:pt x="3412" y="881"/>
                  </a:lnTo>
                  <a:lnTo>
                    <a:pt x="3412" y="771"/>
                  </a:lnTo>
                  <a:lnTo>
                    <a:pt x="3412" y="698"/>
                  </a:lnTo>
                  <a:lnTo>
                    <a:pt x="3486" y="624"/>
                  </a:lnTo>
                  <a:lnTo>
                    <a:pt x="3559" y="551"/>
                  </a:lnTo>
                  <a:lnTo>
                    <a:pt x="3742" y="478"/>
                  </a:lnTo>
                  <a:lnTo>
                    <a:pt x="3926" y="441"/>
                  </a:lnTo>
                  <a:close/>
                  <a:moveTo>
                    <a:pt x="6090" y="8071"/>
                  </a:moveTo>
                  <a:lnTo>
                    <a:pt x="6127" y="8144"/>
                  </a:lnTo>
                  <a:lnTo>
                    <a:pt x="6127" y="8217"/>
                  </a:lnTo>
                  <a:lnTo>
                    <a:pt x="6090" y="8291"/>
                  </a:lnTo>
                  <a:lnTo>
                    <a:pt x="6053" y="8364"/>
                  </a:lnTo>
                  <a:lnTo>
                    <a:pt x="5980" y="8401"/>
                  </a:lnTo>
                  <a:lnTo>
                    <a:pt x="5907" y="8401"/>
                  </a:lnTo>
                  <a:lnTo>
                    <a:pt x="5833" y="8364"/>
                  </a:lnTo>
                  <a:lnTo>
                    <a:pt x="5760" y="8291"/>
                  </a:lnTo>
                  <a:lnTo>
                    <a:pt x="5760" y="8181"/>
                  </a:lnTo>
                  <a:lnTo>
                    <a:pt x="5833" y="8144"/>
                  </a:lnTo>
                  <a:lnTo>
                    <a:pt x="5943" y="8071"/>
                  </a:lnTo>
                  <a:lnTo>
                    <a:pt x="6017" y="8107"/>
                  </a:lnTo>
                  <a:lnTo>
                    <a:pt x="6053" y="8107"/>
                  </a:lnTo>
                  <a:lnTo>
                    <a:pt x="6090" y="8071"/>
                  </a:lnTo>
                  <a:close/>
                  <a:moveTo>
                    <a:pt x="5907" y="7630"/>
                  </a:moveTo>
                  <a:lnTo>
                    <a:pt x="5797" y="7667"/>
                  </a:lnTo>
                  <a:lnTo>
                    <a:pt x="5687" y="7704"/>
                  </a:lnTo>
                  <a:lnTo>
                    <a:pt x="5577" y="7777"/>
                  </a:lnTo>
                  <a:lnTo>
                    <a:pt x="5467" y="7887"/>
                  </a:lnTo>
                  <a:lnTo>
                    <a:pt x="5467" y="7924"/>
                  </a:lnTo>
                  <a:lnTo>
                    <a:pt x="5430" y="7997"/>
                  </a:lnTo>
                  <a:lnTo>
                    <a:pt x="5503" y="8071"/>
                  </a:lnTo>
                  <a:lnTo>
                    <a:pt x="5430" y="8217"/>
                  </a:lnTo>
                  <a:lnTo>
                    <a:pt x="5430" y="8364"/>
                  </a:lnTo>
                  <a:lnTo>
                    <a:pt x="5467" y="8474"/>
                  </a:lnTo>
                  <a:lnTo>
                    <a:pt x="5540" y="8584"/>
                  </a:lnTo>
                  <a:lnTo>
                    <a:pt x="5650" y="8694"/>
                  </a:lnTo>
                  <a:lnTo>
                    <a:pt x="5797" y="8731"/>
                  </a:lnTo>
                  <a:lnTo>
                    <a:pt x="5907" y="8768"/>
                  </a:lnTo>
                  <a:lnTo>
                    <a:pt x="6053" y="8768"/>
                  </a:lnTo>
                  <a:lnTo>
                    <a:pt x="6200" y="8731"/>
                  </a:lnTo>
                  <a:lnTo>
                    <a:pt x="6310" y="8658"/>
                  </a:lnTo>
                  <a:lnTo>
                    <a:pt x="6384" y="8584"/>
                  </a:lnTo>
                  <a:lnTo>
                    <a:pt x="6457" y="8474"/>
                  </a:lnTo>
                  <a:lnTo>
                    <a:pt x="6494" y="8327"/>
                  </a:lnTo>
                  <a:lnTo>
                    <a:pt x="6494" y="8217"/>
                  </a:lnTo>
                  <a:lnTo>
                    <a:pt x="6494" y="8071"/>
                  </a:lnTo>
                  <a:lnTo>
                    <a:pt x="6457" y="7961"/>
                  </a:lnTo>
                  <a:lnTo>
                    <a:pt x="6384" y="7851"/>
                  </a:lnTo>
                  <a:lnTo>
                    <a:pt x="6310" y="7777"/>
                  </a:lnTo>
                  <a:lnTo>
                    <a:pt x="6200" y="7704"/>
                  </a:lnTo>
                  <a:lnTo>
                    <a:pt x="6053" y="7667"/>
                  </a:lnTo>
                  <a:lnTo>
                    <a:pt x="5907" y="7630"/>
                  </a:lnTo>
                  <a:close/>
                  <a:moveTo>
                    <a:pt x="4476" y="9134"/>
                  </a:moveTo>
                  <a:lnTo>
                    <a:pt x="4513" y="9281"/>
                  </a:lnTo>
                  <a:lnTo>
                    <a:pt x="4476" y="9391"/>
                  </a:lnTo>
                  <a:lnTo>
                    <a:pt x="4403" y="9538"/>
                  </a:lnTo>
                  <a:lnTo>
                    <a:pt x="4256" y="9648"/>
                  </a:lnTo>
                  <a:lnTo>
                    <a:pt x="4183" y="9685"/>
                  </a:lnTo>
                  <a:lnTo>
                    <a:pt x="4109" y="9685"/>
                  </a:lnTo>
                  <a:lnTo>
                    <a:pt x="4036" y="9648"/>
                  </a:lnTo>
                  <a:lnTo>
                    <a:pt x="3963" y="9575"/>
                  </a:lnTo>
                  <a:lnTo>
                    <a:pt x="3926" y="9501"/>
                  </a:lnTo>
                  <a:lnTo>
                    <a:pt x="3926" y="9428"/>
                  </a:lnTo>
                  <a:lnTo>
                    <a:pt x="3963" y="9354"/>
                  </a:lnTo>
                  <a:lnTo>
                    <a:pt x="4036" y="9281"/>
                  </a:lnTo>
                  <a:lnTo>
                    <a:pt x="4219" y="9208"/>
                  </a:lnTo>
                  <a:lnTo>
                    <a:pt x="4403" y="9171"/>
                  </a:lnTo>
                  <a:lnTo>
                    <a:pt x="4439" y="9171"/>
                  </a:lnTo>
                  <a:lnTo>
                    <a:pt x="4476" y="9134"/>
                  </a:lnTo>
                  <a:close/>
                  <a:moveTo>
                    <a:pt x="7741" y="9391"/>
                  </a:moveTo>
                  <a:lnTo>
                    <a:pt x="7814" y="9464"/>
                  </a:lnTo>
                  <a:lnTo>
                    <a:pt x="7851" y="9575"/>
                  </a:lnTo>
                  <a:lnTo>
                    <a:pt x="7851" y="9685"/>
                  </a:lnTo>
                  <a:lnTo>
                    <a:pt x="7814" y="9795"/>
                  </a:lnTo>
                  <a:lnTo>
                    <a:pt x="7704" y="9868"/>
                  </a:lnTo>
                  <a:lnTo>
                    <a:pt x="7557" y="9905"/>
                  </a:lnTo>
                  <a:lnTo>
                    <a:pt x="7447" y="9905"/>
                  </a:lnTo>
                  <a:lnTo>
                    <a:pt x="7301" y="9868"/>
                  </a:lnTo>
                  <a:lnTo>
                    <a:pt x="7227" y="9795"/>
                  </a:lnTo>
                  <a:lnTo>
                    <a:pt x="7301" y="9648"/>
                  </a:lnTo>
                  <a:lnTo>
                    <a:pt x="7374" y="9538"/>
                  </a:lnTo>
                  <a:lnTo>
                    <a:pt x="7484" y="9464"/>
                  </a:lnTo>
                  <a:lnTo>
                    <a:pt x="7631" y="9428"/>
                  </a:lnTo>
                  <a:lnTo>
                    <a:pt x="7704" y="9391"/>
                  </a:lnTo>
                  <a:close/>
                  <a:moveTo>
                    <a:pt x="4439" y="8658"/>
                  </a:moveTo>
                  <a:lnTo>
                    <a:pt x="4293" y="8694"/>
                  </a:lnTo>
                  <a:lnTo>
                    <a:pt x="4146" y="8694"/>
                  </a:lnTo>
                  <a:lnTo>
                    <a:pt x="4073" y="8731"/>
                  </a:lnTo>
                  <a:lnTo>
                    <a:pt x="3999" y="8804"/>
                  </a:lnTo>
                  <a:lnTo>
                    <a:pt x="3963" y="8951"/>
                  </a:lnTo>
                  <a:lnTo>
                    <a:pt x="3742" y="9061"/>
                  </a:lnTo>
                  <a:lnTo>
                    <a:pt x="3596" y="9244"/>
                  </a:lnTo>
                  <a:lnTo>
                    <a:pt x="3559" y="9354"/>
                  </a:lnTo>
                  <a:lnTo>
                    <a:pt x="3522" y="9501"/>
                  </a:lnTo>
                  <a:lnTo>
                    <a:pt x="3559" y="9611"/>
                  </a:lnTo>
                  <a:lnTo>
                    <a:pt x="3596" y="9758"/>
                  </a:lnTo>
                  <a:lnTo>
                    <a:pt x="3706" y="9868"/>
                  </a:lnTo>
                  <a:lnTo>
                    <a:pt x="3779" y="9978"/>
                  </a:lnTo>
                  <a:lnTo>
                    <a:pt x="3926" y="10051"/>
                  </a:lnTo>
                  <a:lnTo>
                    <a:pt x="4036" y="10088"/>
                  </a:lnTo>
                  <a:lnTo>
                    <a:pt x="4366" y="10088"/>
                  </a:lnTo>
                  <a:lnTo>
                    <a:pt x="4513" y="10015"/>
                  </a:lnTo>
                  <a:lnTo>
                    <a:pt x="4623" y="9905"/>
                  </a:lnTo>
                  <a:lnTo>
                    <a:pt x="4733" y="9795"/>
                  </a:lnTo>
                  <a:lnTo>
                    <a:pt x="4843" y="9648"/>
                  </a:lnTo>
                  <a:lnTo>
                    <a:pt x="4880" y="9501"/>
                  </a:lnTo>
                  <a:lnTo>
                    <a:pt x="4916" y="9354"/>
                  </a:lnTo>
                  <a:lnTo>
                    <a:pt x="4916" y="9171"/>
                  </a:lnTo>
                  <a:lnTo>
                    <a:pt x="4880" y="9024"/>
                  </a:lnTo>
                  <a:lnTo>
                    <a:pt x="4806" y="8878"/>
                  </a:lnTo>
                  <a:lnTo>
                    <a:pt x="4733" y="8768"/>
                  </a:lnTo>
                  <a:lnTo>
                    <a:pt x="4586" y="8694"/>
                  </a:lnTo>
                  <a:lnTo>
                    <a:pt x="4439" y="8658"/>
                  </a:lnTo>
                  <a:close/>
                  <a:moveTo>
                    <a:pt x="7447" y="8951"/>
                  </a:moveTo>
                  <a:lnTo>
                    <a:pt x="7337" y="8988"/>
                  </a:lnTo>
                  <a:lnTo>
                    <a:pt x="7264" y="9061"/>
                  </a:lnTo>
                  <a:lnTo>
                    <a:pt x="7227" y="9134"/>
                  </a:lnTo>
                  <a:lnTo>
                    <a:pt x="7227" y="9208"/>
                  </a:lnTo>
                  <a:lnTo>
                    <a:pt x="7117" y="9318"/>
                  </a:lnTo>
                  <a:lnTo>
                    <a:pt x="7007" y="9391"/>
                  </a:lnTo>
                  <a:lnTo>
                    <a:pt x="6934" y="9501"/>
                  </a:lnTo>
                  <a:lnTo>
                    <a:pt x="6897" y="9611"/>
                  </a:lnTo>
                  <a:lnTo>
                    <a:pt x="6897" y="9575"/>
                  </a:lnTo>
                  <a:lnTo>
                    <a:pt x="6860" y="9611"/>
                  </a:lnTo>
                  <a:lnTo>
                    <a:pt x="6824" y="9758"/>
                  </a:lnTo>
                  <a:lnTo>
                    <a:pt x="6824" y="9905"/>
                  </a:lnTo>
                  <a:lnTo>
                    <a:pt x="6860" y="9978"/>
                  </a:lnTo>
                  <a:lnTo>
                    <a:pt x="6897" y="10051"/>
                  </a:lnTo>
                  <a:lnTo>
                    <a:pt x="7007" y="10125"/>
                  </a:lnTo>
                  <a:lnTo>
                    <a:pt x="7044" y="10161"/>
                  </a:lnTo>
                  <a:lnTo>
                    <a:pt x="7044" y="10198"/>
                  </a:lnTo>
                  <a:lnTo>
                    <a:pt x="7227" y="10271"/>
                  </a:lnTo>
                  <a:lnTo>
                    <a:pt x="7374" y="10345"/>
                  </a:lnTo>
                  <a:lnTo>
                    <a:pt x="7704" y="10345"/>
                  </a:lnTo>
                  <a:lnTo>
                    <a:pt x="7851" y="10271"/>
                  </a:lnTo>
                  <a:lnTo>
                    <a:pt x="7998" y="10198"/>
                  </a:lnTo>
                  <a:lnTo>
                    <a:pt x="8108" y="10088"/>
                  </a:lnTo>
                  <a:lnTo>
                    <a:pt x="8181" y="9941"/>
                  </a:lnTo>
                  <a:lnTo>
                    <a:pt x="8254" y="9795"/>
                  </a:lnTo>
                  <a:lnTo>
                    <a:pt x="8291" y="9611"/>
                  </a:lnTo>
                  <a:lnTo>
                    <a:pt x="8254" y="9464"/>
                  </a:lnTo>
                  <a:lnTo>
                    <a:pt x="8218" y="9318"/>
                  </a:lnTo>
                  <a:lnTo>
                    <a:pt x="8144" y="9171"/>
                  </a:lnTo>
                  <a:lnTo>
                    <a:pt x="7998" y="9024"/>
                  </a:lnTo>
                  <a:lnTo>
                    <a:pt x="7924" y="8988"/>
                  </a:lnTo>
                  <a:lnTo>
                    <a:pt x="7851" y="8951"/>
                  </a:lnTo>
                  <a:close/>
                  <a:moveTo>
                    <a:pt x="6970" y="7227"/>
                  </a:moveTo>
                  <a:lnTo>
                    <a:pt x="7227" y="7300"/>
                  </a:lnTo>
                  <a:lnTo>
                    <a:pt x="7741" y="7520"/>
                  </a:lnTo>
                  <a:lnTo>
                    <a:pt x="8071" y="7667"/>
                  </a:lnTo>
                  <a:lnTo>
                    <a:pt x="8474" y="7740"/>
                  </a:lnTo>
                  <a:lnTo>
                    <a:pt x="8658" y="7777"/>
                  </a:lnTo>
                  <a:lnTo>
                    <a:pt x="8878" y="7777"/>
                  </a:lnTo>
                  <a:lnTo>
                    <a:pt x="9061" y="7740"/>
                  </a:lnTo>
                  <a:lnTo>
                    <a:pt x="9245" y="7667"/>
                  </a:lnTo>
                  <a:lnTo>
                    <a:pt x="9575" y="8071"/>
                  </a:lnTo>
                  <a:lnTo>
                    <a:pt x="10125" y="8841"/>
                  </a:lnTo>
                  <a:lnTo>
                    <a:pt x="10639" y="9648"/>
                  </a:lnTo>
                  <a:lnTo>
                    <a:pt x="10785" y="9868"/>
                  </a:lnTo>
                  <a:lnTo>
                    <a:pt x="10822" y="10015"/>
                  </a:lnTo>
                  <a:lnTo>
                    <a:pt x="10785" y="10161"/>
                  </a:lnTo>
                  <a:lnTo>
                    <a:pt x="10749" y="10235"/>
                  </a:lnTo>
                  <a:lnTo>
                    <a:pt x="10639" y="10345"/>
                  </a:lnTo>
                  <a:lnTo>
                    <a:pt x="10455" y="10455"/>
                  </a:lnTo>
                  <a:lnTo>
                    <a:pt x="10235" y="10602"/>
                  </a:lnTo>
                  <a:lnTo>
                    <a:pt x="9758" y="10565"/>
                  </a:lnTo>
                  <a:lnTo>
                    <a:pt x="9281" y="10492"/>
                  </a:lnTo>
                  <a:lnTo>
                    <a:pt x="8328" y="10455"/>
                  </a:lnTo>
                  <a:lnTo>
                    <a:pt x="7374" y="10492"/>
                  </a:lnTo>
                  <a:lnTo>
                    <a:pt x="6420" y="10528"/>
                  </a:lnTo>
                  <a:lnTo>
                    <a:pt x="2092" y="10675"/>
                  </a:lnTo>
                  <a:lnTo>
                    <a:pt x="1065" y="10712"/>
                  </a:lnTo>
                  <a:lnTo>
                    <a:pt x="735" y="10712"/>
                  </a:lnTo>
                  <a:lnTo>
                    <a:pt x="625" y="10638"/>
                  </a:lnTo>
                  <a:lnTo>
                    <a:pt x="588" y="10602"/>
                  </a:lnTo>
                  <a:lnTo>
                    <a:pt x="551" y="10565"/>
                  </a:lnTo>
                  <a:lnTo>
                    <a:pt x="588" y="10418"/>
                  </a:lnTo>
                  <a:lnTo>
                    <a:pt x="735" y="10198"/>
                  </a:lnTo>
                  <a:lnTo>
                    <a:pt x="1065" y="9685"/>
                  </a:lnTo>
                  <a:lnTo>
                    <a:pt x="1542" y="9575"/>
                  </a:lnTo>
                  <a:lnTo>
                    <a:pt x="1762" y="9538"/>
                  </a:lnTo>
                  <a:lnTo>
                    <a:pt x="2018" y="9501"/>
                  </a:lnTo>
                  <a:lnTo>
                    <a:pt x="2092" y="9464"/>
                  </a:lnTo>
                  <a:lnTo>
                    <a:pt x="2128" y="9428"/>
                  </a:lnTo>
                  <a:lnTo>
                    <a:pt x="2165" y="9281"/>
                  </a:lnTo>
                  <a:lnTo>
                    <a:pt x="2128" y="9171"/>
                  </a:lnTo>
                  <a:lnTo>
                    <a:pt x="2092" y="9134"/>
                  </a:lnTo>
                  <a:lnTo>
                    <a:pt x="2018" y="9098"/>
                  </a:lnTo>
                  <a:lnTo>
                    <a:pt x="1872" y="9061"/>
                  </a:lnTo>
                  <a:lnTo>
                    <a:pt x="1725" y="9061"/>
                  </a:lnTo>
                  <a:lnTo>
                    <a:pt x="1395" y="9134"/>
                  </a:lnTo>
                  <a:lnTo>
                    <a:pt x="1395" y="9134"/>
                  </a:lnTo>
                  <a:lnTo>
                    <a:pt x="1798" y="8547"/>
                  </a:lnTo>
                  <a:lnTo>
                    <a:pt x="1835" y="8511"/>
                  </a:lnTo>
                  <a:lnTo>
                    <a:pt x="1945" y="8547"/>
                  </a:lnTo>
                  <a:lnTo>
                    <a:pt x="2092" y="8584"/>
                  </a:lnTo>
                  <a:lnTo>
                    <a:pt x="2459" y="8621"/>
                  </a:lnTo>
                  <a:lnTo>
                    <a:pt x="2972" y="8621"/>
                  </a:lnTo>
                  <a:lnTo>
                    <a:pt x="3082" y="8584"/>
                  </a:lnTo>
                  <a:lnTo>
                    <a:pt x="3156" y="8511"/>
                  </a:lnTo>
                  <a:lnTo>
                    <a:pt x="3192" y="8401"/>
                  </a:lnTo>
                  <a:lnTo>
                    <a:pt x="3156" y="8291"/>
                  </a:lnTo>
                  <a:lnTo>
                    <a:pt x="3082" y="8217"/>
                  </a:lnTo>
                  <a:lnTo>
                    <a:pt x="2972" y="8181"/>
                  </a:lnTo>
                  <a:lnTo>
                    <a:pt x="2055" y="8181"/>
                  </a:lnTo>
                  <a:lnTo>
                    <a:pt x="2532" y="7520"/>
                  </a:lnTo>
                  <a:lnTo>
                    <a:pt x="2752" y="7557"/>
                  </a:lnTo>
                  <a:lnTo>
                    <a:pt x="2899" y="7704"/>
                  </a:lnTo>
                  <a:lnTo>
                    <a:pt x="3046" y="7777"/>
                  </a:lnTo>
                  <a:lnTo>
                    <a:pt x="3192" y="7851"/>
                  </a:lnTo>
                  <a:lnTo>
                    <a:pt x="3376" y="7924"/>
                  </a:lnTo>
                  <a:lnTo>
                    <a:pt x="3742" y="7961"/>
                  </a:lnTo>
                  <a:lnTo>
                    <a:pt x="4073" y="7961"/>
                  </a:lnTo>
                  <a:lnTo>
                    <a:pt x="4549" y="7887"/>
                  </a:lnTo>
                  <a:lnTo>
                    <a:pt x="4953" y="7777"/>
                  </a:lnTo>
                  <a:lnTo>
                    <a:pt x="5797" y="7410"/>
                  </a:lnTo>
                  <a:lnTo>
                    <a:pt x="6237" y="7264"/>
                  </a:lnTo>
                  <a:lnTo>
                    <a:pt x="6494" y="7227"/>
                  </a:lnTo>
                  <a:close/>
                  <a:moveTo>
                    <a:pt x="4036" y="1"/>
                  </a:moveTo>
                  <a:lnTo>
                    <a:pt x="3816" y="37"/>
                  </a:lnTo>
                  <a:lnTo>
                    <a:pt x="3596" y="74"/>
                  </a:lnTo>
                  <a:lnTo>
                    <a:pt x="3412" y="147"/>
                  </a:lnTo>
                  <a:lnTo>
                    <a:pt x="3229" y="257"/>
                  </a:lnTo>
                  <a:lnTo>
                    <a:pt x="3119" y="404"/>
                  </a:lnTo>
                  <a:lnTo>
                    <a:pt x="3009" y="551"/>
                  </a:lnTo>
                  <a:lnTo>
                    <a:pt x="2972" y="771"/>
                  </a:lnTo>
                  <a:lnTo>
                    <a:pt x="3009" y="991"/>
                  </a:lnTo>
                  <a:lnTo>
                    <a:pt x="3082" y="1174"/>
                  </a:lnTo>
                  <a:lnTo>
                    <a:pt x="3156" y="1285"/>
                  </a:lnTo>
                  <a:lnTo>
                    <a:pt x="3266" y="1358"/>
                  </a:lnTo>
                  <a:lnTo>
                    <a:pt x="3412" y="1431"/>
                  </a:lnTo>
                  <a:lnTo>
                    <a:pt x="3559" y="1468"/>
                  </a:lnTo>
                  <a:lnTo>
                    <a:pt x="3706" y="1468"/>
                  </a:lnTo>
                  <a:lnTo>
                    <a:pt x="3853" y="1431"/>
                  </a:lnTo>
                  <a:lnTo>
                    <a:pt x="3999" y="1395"/>
                  </a:lnTo>
                  <a:lnTo>
                    <a:pt x="4073" y="1395"/>
                  </a:lnTo>
                  <a:lnTo>
                    <a:pt x="3963" y="1468"/>
                  </a:lnTo>
                  <a:lnTo>
                    <a:pt x="3926" y="1578"/>
                  </a:lnTo>
                  <a:lnTo>
                    <a:pt x="3889" y="2055"/>
                  </a:lnTo>
                  <a:lnTo>
                    <a:pt x="3889" y="2532"/>
                  </a:lnTo>
                  <a:lnTo>
                    <a:pt x="3926" y="3449"/>
                  </a:lnTo>
                  <a:lnTo>
                    <a:pt x="3926" y="5099"/>
                  </a:lnTo>
                  <a:lnTo>
                    <a:pt x="3926" y="5283"/>
                  </a:lnTo>
                  <a:lnTo>
                    <a:pt x="3963" y="5466"/>
                  </a:lnTo>
                  <a:lnTo>
                    <a:pt x="3963" y="5503"/>
                  </a:lnTo>
                  <a:lnTo>
                    <a:pt x="3742" y="5613"/>
                  </a:lnTo>
                  <a:lnTo>
                    <a:pt x="3559" y="5723"/>
                  </a:lnTo>
                  <a:lnTo>
                    <a:pt x="3229" y="6016"/>
                  </a:lnTo>
                  <a:lnTo>
                    <a:pt x="2899" y="6347"/>
                  </a:lnTo>
                  <a:lnTo>
                    <a:pt x="2605" y="6677"/>
                  </a:lnTo>
                  <a:lnTo>
                    <a:pt x="2239" y="7080"/>
                  </a:lnTo>
                  <a:lnTo>
                    <a:pt x="1908" y="7484"/>
                  </a:lnTo>
                  <a:lnTo>
                    <a:pt x="1285" y="8364"/>
                  </a:lnTo>
                  <a:lnTo>
                    <a:pt x="698" y="9244"/>
                  </a:lnTo>
                  <a:lnTo>
                    <a:pt x="148" y="10125"/>
                  </a:lnTo>
                  <a:lnTo>
                    <a:pt x="38" y="10308"/>
                  </a:lnTo>
                  <a:lnTo>
                    <a:pt x="1" y="10492"/>
                  </a:lnTo>
                  <a:lnTo>
                    <a:pt x="38" y="10675"/>
                  </a:lnTo>
                  <a:lnTo>
                    <a:pt x="111" y="10858"/>
                  </a:lnTo>
                  <a:lnTo>
                    <a:pt x="221" y="11005"/>
                  </a:lnTo>
                  <a:lnTo>
                    <a:pt x="368" y="11115"/>
                  </a:lnTo>
                  <a:lnTo>
                    <a:pt x="551" y="11225"/>
                  </a:lnTo>
                  <a:lnTo>
                    <a:pt x="771" y="11262"/>
                  </a:lnTo>
                  <a:lnTo>
                    <a:pt x="1321" y="11299"/>
                  </a:lnTo>
                  <a:lnTo>
                    <a:pt x="1872" y="11262"/>
                  </a:lnTo>
                  <a:lnTo>
                    <a:pt x="3009" y="11189"/>
                  </a:lnTo>
                  <a:lnTo>
                    <a:pt x="5503" y="11115"/>
                  </a:lnTo>
                  <a:lnTo>
                    <a:pt x="7447" y="11042"/>
                  </a:lnTo>
                  <a:lnTo>
                    <a:pt x="8401" y="11005"/>
                  </a:lnTo>
                  <a:lnTo>
                    <a:pt x="9355" y="11042"/>
                  </a:lnTo>
                  <a:lnTo>
                    <a:pt x="9391" y="11152"/>
                  </a:lnTo>
                  <a:lnTo>
                    <a:pt x="9465" y="11225"/>
                  </a:lnTo>
                  <a:lnTo>
                    <a:pt x="9612" y="11299"/>
                  </a:lnTo>
                  <a:lnTo>
                    <a:pt x="9795" y="11335"/>
                  </a:lnTo>
                  <a:lnTo>
                    <a:pt x="9978" y="11335"/>
                  </a:lnTo>
                  <a:lnTo>
                    <a:pt x="10125" y="11299"/>
                  </a:lnTo>
                  <a:lnTo>
                    <a:pt x="10272" y="11299"/>
                  </a:lnTo>
                  <a:lnTo>
                    <a:pt x="10382" y="11262"/>
                  </a:lnTo>
                  <a:lnTo>
                    <a:pt x="10455" y="11189"/>
                  </a:lnTo>
                  <a:lnTo>
                    <a:pt x="10565" y="11115"/>
                  </a:lnTo>
                  <a:lnTo>
                    <a:pt x="10785" y="10968"/>
                  </a:lnTo>
                  <a:lnTo>
                    <a:pt x="10969" y="10785"/>
                  </a:lnTo>
                  <a:lnTo>
                    <a:pt x="11152" y="10602"/>
                  </a:lnTo>
                  <a:lnTo>
                    <a:pt x="11299" y="10455"/>
                  </a:lnTo>
                  <a:lnTo>
                    <a:pt x="11336" y="10308"/>
                  </a:lnTo>
                  <a:lnTo>
                    <a:pt x="11372" y="10198"/>
                  </a:lnTo>
                  <a:lnTo>
                    <a:pt x="11409" y="10051"/>
                  </a:lnTo>
                  <a:lnTo>
                    <a:pt x="11372" y="9941"/>
                  </a:lnTo>
                  <a:lnTo>
                    <a:pt x="11299" y="9685"/>
                  </a:lnTo>
                  <a:lnTo>
                    <a:pt x="11189" y="9464"/>
                  </a:lnTo>
                  <a:lnTo>
                    <a:pt x="10859" y="8914"/>
                  </a:lnTo>
                  <a:lnTo>
                    <a:pt x="10492" y="8364"/>
                  </a:lnTo>
                  <a:lnTo>
                    <a:pt x="10125" y="7887"/>
                  </a:lnTo>
                  <a:lnTo>
                    <a:pt x="9722" y="7410"/>
                  </a:lnTo>
                  <a:lnTo>
                    <a:pt x="9318" y="6933"/>
                  </a:lnTo>
                  <a:lnTo>
                    <a:pt x="8878" y="6493"/>
                  </a:lnTo>
                  <a:lnTo>
                    <a:pt x="8474" y="6126"/>
                  </a:lnTo>
                  <a:lnTo>
                    <a:pt x="8071" y="5760"/>
                  </a:lnTo>
                  <a:lnTo>
                    <a:pt x="7851" y="5576"/>
                  </a:lnTo>
                  <a:lnTo>
                    <a:pt x="7594" y="5430"/>
                  </a:lnTo>
                  <a:lnTo>
                    <a:pt x="7374" y="5319"/>
                  </a:lnTo>
                  <a:lnTo>
                    <a:pt x="7117" y="5209"/>
                  </a:lnTo>
                  <a:lnTo>
                    <a:pt x="7117" y="5173"/>
                  </a:lnTo>
                  <a:lnTo>
                    <a:pt x="7191" y="4953"/>
                  </a:lnTo>
                  <a:lnTo>
                    <a:pt x="7227" y="4696"/>
                  </a:lnTo>
                  <a:lnTo>
                    <a:pt x="7227" y="4182"/>
                  </a:lnTo>
                  <a:lnTo>
                    <a:pt x="7227" y="3669"/>
                  </a:lnTo>
                  <a:lnTo>
                    <a:pt x="7191" y="3192"/>
                  </a:lnTo>
                  <a:lnTo>
                    <a:pt x="7154" y="2825"/>
                  </a:lnTo>
                  <a:lnTo>
                    <a:pt x="7117" y="2385"/>
                  </a:lnTo>
                  <a:lnTo>
                    <a:pt x="7044" y="2165"/>
                  </a:lnTo>
                  <a:lnTo>
                    <a:pt x="7007" y="1945"/>
                  </a:lnTo>
                  <a:lnTo>
                    <a:pt x="6934" y="1761"/>
                  </a:lnTo>
                  <a:lnTo>
                    <a:pt x="6824" y="1615"/>
                  </a:lnTo>
                  <a:lnTo>
                    <a:pt x="7191" y="1651"/>
                  </a:lnTo>
                  <a:lnTo>
                    <a:pt x="7521" y="1651"/>
                  </a:lnTo>
                  <a:lnTo>
                    <a:pt x="7851" y="1541"/>
                  </a:lnTo>
                  <a:lnTo>
                    <a:pt x="7998" y="1468"/>
                  </a:lnTo>
                  <a:lnTo>
                    <a:pt x="8144" y="1358"/>
                  </a:lnTo>
                  <a:lnTo>
                    <a:pt x="8254" y="1248"/>
                  </a:lnTo>
                  <a:lnTo>
                    <a:pt x="8254" y="1174"/>
                  </a:lnTo>
                  <a:lnTo>
                    <a:pt x="8254" y="1101"/>
                  </a:lnTo>
                  <a:lnTo>
                    <a:pt x="8144" y="624"/>
                  </a:lnTo>
                  <a:lnTo>
                    <a:pt x="8071" y="404"/>
                  </a:lnTo>
                  <a:lnTo>
                    <a:pt x="7998" y="294"/>
                  </a:lnTo>
                  <a:lnTo>
                    <a:pt x="7924" y="221"/>
                  </a:lnTo>
                  <a:lnTo>
                    <a:pt x="7851" y="147"/>
                  </a:lnTo>
                  <a:lnTo>
                    <a:pt x="7777" y="147"/>
                  </a:lnTo>
                  <a:lnTo>
                    <a:pt x="7631" y="111"/>
                  </a:lnTo>
                  <a:lnTo>
                    <a:pt x="6824" y="74"/>
                  </a:lnTo>
                  <a:lnTo>
                    <a:pt x="4036" y="1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0" name="Shape 380"/>
            <p:cNvSpPr/>
            <p:nvPr/>
          </p:nvSpPr>
          <p:spPr>
            <a:xfrm>
              <a:off x="6849975" y="3631900"/>
              <a:ext cx="270550" cy="339350"/>
            </a:xfrm>
            <a:custGeom>
              <a:avLst/>
              <a:gdLst/>
              <a:ahLst/>
              <a:cxnLst/>
              <a:rect l="0" t="0" r="0" b="0"/>
              <a:pathLst>
                <a:path w="10822" h="13574" extrusionOk="0">
                  <a:moveTo>
                    <a:pt x="10235" y="1358"/>
                  </a:moveTo>
                  <a:lnTo>
                    <a:pt x="10345" y="1652"/>
                  </a:lnTo>
                  <a:lnTo>
                    <a:pt x="10345" y="1982"/>
                  </a:lnTo>
                  <a:lnTo>
                    <a:pt x="10345" y="2312"/>
                  </a:lnTo>
                  <a:lnTo>
                    <a:pt x="10235" y="2605"/>
                  </a:lnTo>
                  <a:lnTo>
                    <a:pt x="10235" y="2569"/>
                  </a:lnTo>
                  <a:lnTo>
                    <a:pt x="10198" y="1945"/>
                  </a:lnTo>
                  <a:lnTo>
                    <a:pt x="10235" y="1358"/>
                  </a:lnTo>
                  <a:close/>
                  <a:moveTo>
                    <a:pt x="9538" y="2092"/>
                  </a:moveTo>
                  <a:lnTo>
                    <a:pt x="9538" y="2422"/>
                  </a:lnTo>
                  <a:lnTo>
                    <a:pt x="9538" y="2789"/>
                  </a:lnTo>
                  <a:lnTo>
                    <a:pt x="9465" y="2202"/>
                  </a:lnTo>
                  <a:lnTo>
                    <a:pt x="9538" y="2092"/>
                  </a:lnTo>
                  <a:close/>
                  <a:moveTo>
                    <a:pt x="9941" y="1285"/>
                  </a:moveTo>
                  <a:lnTo>
                    <a:pt x="9868" y="1835"/>
                  </a:lnTo>
                  <a:lnTo>
                    <a:pt x="9831" y="2129"/>
                  </a:lnTo>
                  <a:lnTo>
                    <a:pt x="9831" y="2459"/>
                  </a:lnTo>
                  <a:lnTo>
                    <a:pt x="9831" y="2642"/>
                  </a:lnTo>
                  <a:lnTo>
                    <a:pt x="9868" y="2789"/>
                  </a:lnTo>
                  <a:lnTo>
                    <a:pt x="9941" y="2936"/>
                  </a:lnTo>
                  <a:lnTo>
                    <a:pt x="10015" y="3046"/>
                  </a:lnTo>
                  <a:lnTo>
                    <a:pt x="10051" y="3046"/>
                  </a:lnTo>
                  <a:lnTo>
                    <a:pt x="9941" y="3229"/>
                  </a:lnTo>
                  <a:lnTo>
                    <a:pt x="9648" y="3632"/>
                  </a:lnTo>
                  <a:lnTo>
                    <a:pt x="9575" y="3046"/>
                  </a:lnTo>
                  <a:lnTo>
                    <a:pt x="9611" y="3119"/>
                  </a:lnTo>
                  <a:lnTo>
                    <a:pt x="9648" y="3156"/>
                  </a:lnTo>
                  <a:lnTo>
                    <a:pt x="9721" y="3192"/>
                  </a:lnTo>
                  <a:lnTo>
                    <a:pt x="9795" y="3156"/>
                  </a:lnTo>
                  <a:lnTo>
                    <a:pt x="9868" y="3156"/>
                  </a:lnTo>
                  <a:lnTo>
                    <a:pt x="9905" y="3082"/>
                  </a:lnTo>
                  <a:lnTo>
                    <a:pt x="9905" y="3046"/>
                  </a:lnTo>
                  <a:lnTo>
                    <a:pt x="9905" y="2972"/>
                  </a:lnTo>
                  <a:lnTo>
                    <a:pt x="9868" y="2936"/>
                  </a:lnTo>
                  <a:lnTo>
                    <a:pt x="9831" y="2899"/>
                  </a:lnTo>
                  <a:lnTo>
                    <a:pt x="9758" y="2899"/>
                  </a:lnTo>
                  <a:lnTo>
                    <a:pt x="9758" y="2642"/>
                  </a:lnTo>
                  <a:lnTo>
                    <a:pt x="9721" y="2092"/>
                  </a:lnTo>
                  <a:lnTo>
                    <a:pt x="9685" y="2018"/>
                  </a:lnTo>
                  <a:lnTo>
                    <a:pt x="9587" y="2018"/>
                  </a:lnTo>
                  <a:lnTo>
                    <a:pt x="9611" y="1982"/>
                  </a:lnTo>
                  <a:lnTo>
                    <a:pt x="9721" y="1762"/>
                  </a:lnTo>
                  <a:lnTo>
                    <a:pt x="9831" y="1542"/>
                  </a:lnTo>
                  <a:lnTo>
                    <a:pt x="9941" y="1285"/>
                  </a:lnTo>
                  <a:close/>
                  <a:moveTo>
                    <a:pt x="9318" y="2385"/>
                  </a:moveTo>
                  <a:lnTo>
                    <a:pt x="9281" y="3119"/>
                  </a:lnTo>
                  <a:lnTo>
                    <a:pt x="9318" y="3889"/>
                  </a:lnTo>
                  <a:lnTo>
                    <a:pt x="9354" y="3963"/>
                  </a:lnTo>
                  <a:lnTo>
                    <a:pt x="9098" y="4183"/>
                  </a:lnTo>
                  <a:lnTo>
                    <a:pt x="9098" y="3963"/>
                  </a:lnTo>
                  <a:lnTo>
                    <a:pt x="9098" y="3743"/>
                  </a:lnTo>
                  <a:lnTo>
                    <a:pt x="9024" y="3302"/>
                  </a:lnTo>
                  <a:lnTo>
                    <a:pt x="8988" y="2715"/>
                  </a:lnTo>
                  <a:lnTo>
                    <a:pt x="9134" y="2569"/>
                  </a:lnTo>
                  <a:lnTo>
                    <a:pt x="9318" y="2385"/>
                  </a:lnTo>
                  <a:close/>
                  <a:moveTo>
                    <a:pt x="8107" y="3596"/>
                  </a:moveTo>
                  <a:lnTo>
                    <a:pt x="7997" y="3889"/>
                  </a:lnTo>
                  <a:lnTo>
                    <a:pt x="7924" y="4219"/>
                  </a:lnTo>
                  <a:lnTo>
                    <a:pt x="7887" y="3779"/>
                  </a:lnTo>
                  <a:lnTo>
                    <a:pt x="8107" y="3596"/>
                  </a:lnTo>
                  <a:close/>
                  <a:moveTo>
                    <a:pt x="8731" y="2972"/>
                  </a:moveTo>
                  <a:lnTo>
                    <a:pt x="8731" y="3302"/>
                  </a:lnTo>
                  <a:lnTo>
                    <a:pt x="8731" y="3816"/>
                  </a:lnTo>
                  <a:lnTo>
                    <a:pt x="8768" y="4109"/>
                  </a:lnTo>
                  <a:lnTo>
                    <a:pt x="8841" y="4366"/>
                  </a:lnTo>
                  <a:lnTo>
                    <a:pt x="8841" y="4403"/>
                  </a:lnTo>
                  <a:lnTo>
                    <a:pt x="8621" y="4586"/>
                  </a:lnTo>
                  <a:lnTo>
                    <a:pt x="8621" y="4586"/>
                  </a:lnTo>
                  <a:lnTo>
                    <a:pt x="8658" y="4219"/>
                  </a:lnTo>
                  <a:lnTo>
                    <a:pt x="8694" y="3816"/>
                  </a:lnTo>
                  <a:lnTo>
                    <a:pt x="8694" y="3449"/>
                  </a:lnTo>
                  <a:lnTo>
                    <a:pt x="8658" y="3082"/>
                  </a:lnTo>
                  <a:lnTo>
                    <a:pt x="8731" y="2972"/>
                  </a:lnTo>
                  <a:close/>
                  <a:moveTo>
                    <a:pt x="8364" y="3339"/>
                  </a:moveTo>
                  <a:lnTo>
                    <a:pt x="8254" y="4733"/>
                  </a:lnTo>
                  <a:lnTo>
                    <a:pt x="8291" y="4806"/>
                  </a:lnTo>
                  <a:lnTo>
                    <a:pt x="8291" y="4843"/>
                  </a:lnTo>
                  <a:lnTo>
                    <a:pt x="8217" y="4916"/>
                  </a:lnTo>
                  <a:lnTo>
                    <a:pt x="8181" y="4880"/>
                  </a:lnTo>
                  <a:lnTo>
                    <a:pt x="8327" y="3522"/>
                  </a:lnTo>
                  <a:lnTo>
                    <a:pt x="8291" y="3486"/>
                  </a:lnTo>
                  <a:lnTo>
                    <a:pt x="8254" y="3449"/>
                  </a:lnTo>
                  <a:lnTo>
                    <a:pt x="8364" y="3339"/>
                  </a:lnTo>
                  <a:close/>
                  <a:moveTo>
                    <a:pt x="7704" y="3963"/>
                  </a:moveTo>
                  <a:lnTo>
                    <a:pt x="7667" y="4329"/>
                  </a:lnTo>
                  <a:lnTo>
                    <a:pt x="7594" y="4696"/>
                  </a:lnTo>
                  <a:lnTo>
                    <a:pt x="7520" y="5026"/>
                  </a:lnTo>
                  <a:lnTo>
                    <a:pt x="7410" y="5393"/>
                  </a:lnTo>
                  <a:lnTo>
                    <a:pt x="7410" y="5467"/>
                  </a:lnTo>
                  <a:lnTo>
                    <a:pt x="7337" y="5430"/>
                  </a:lnTo>
                  <a:lnTo>
                    <a:pt x="7300" y="5430"/>
                  </a:lnTo>
                  <a:lnTo>
                    <a:pt x="7300" y="4990"/>
                  </a:lnTo>
                  <a:lnTo>
                    <a:pt x="7264" y="4696"/>
                  </a:lnTo>
                  <a:lnTo>
                    <a:pt x="7227" y="4366"/>
                  </a:lnTo>
                  <a:lnTo>
                    <a:pt x="7704" y="3963"/>
                  </a:lnTo>
                  <a:close/>
                  <a:moveTo>
                    <a:pt x="7044" y="4513"/>
                  </a:moveTo>
                  <a:lnTo>
                    <a:pt x="6970" y="5026"/>
                  </a:lnTo>
                  <a:lnTo>
                    <a:pt x="6970" y="5320"/>
                  </a:lnTo>
                  <a:lnTo>
                    <a:pt x="6970" y="5540"/>
                  </a:lnTo>
                  <a:lnTo>
                    <a:pt x="7007" y="5650"/>
                  </a:lnTo>
                  <a:lnTo>
                    <a:pt x="7080" y="5760"/>
                  </a:lnTo>
                  <a:lnTo>
                    <a:pt x="6677" y="6053"/>
                  </a:lnTo>
                  <a:lnTo>
                    <a:pt x="6677" y="6053"/>
                  </a:lnTo>
                  <a:lnTo>
                    <a:pt x="6713" y="5797"/>
                  </a:lnTo>
                  <a:lnTo>
                    <a:pt x="6750" y="5540"/>
                  </a:lnTo>
                  <a:lnTo>
                    <a:pt x="6750" y="5173"/>
                  </a:lnTo>
                  <a:lnTo>
                    <a:pt x="6677" y="4843"/>
                  </a:lnTo>
                  <a:lnTo>
                    <a:pt x="7044" y="4513"/>
                  </a:lnTo>
                  <a:close/>
                  <a:moveTo>
                    <a:pt x="6603" y="4916"/>
                  </a:moveTo>
                  <a:lnTo>
                    <a:pt x="6567" y="5173"/>
                  </a:lnTo>
                  <a:lnTo>
                    <a:pt x="6530" y="5430"/>
                  </a:lnTo>
                  <a:lnTo>
                    <a:pt x="6457" y="5613"/>
                  </a:lnTo>
                  <a:lnTo>
                    <a:pt x="6383" y="5760"/>
                  </a:lnTo>
                  <a:lnTo>
                    <a:pt x="6310" y="5943"/>
                  </a:lnTo>
                  <a:lnTo>
                    <a:pt x="6310" y="6127"/>
                  </a:lnTo>
                  <a:lnTo>
                    <a:pt x="6310" y="6200"/>
                  </a:lnTo>
                  <a:lnTo>
                    <a:pt x="6383" y="6237"/>
                  </a:lnTo>
                  <a:lnTo>
                    <a:pt x="5980" y="6494"/>
                  </a:lnTo>
                  <a:lnTo>
                    <a:pt x="6053" y="6090"/>
                  </a:lnTo>
                  <a:lnTo>
                    <a:pt x="6053" y="5760"/>
                  </a:lnTo>
                  <a:lnTo>
                    <a:pt x="6016" y="5393"/>
                  </a:lnTo>
                  <a:lnTo>
                    <a:pt x="6603" y="4916"/>
                  </a:lnTo>
                  <a:close/>
                  <a:moveTo>
                    <a:pt x="5870" y="5540"/>
                  </a:moveTo>
                  <a:lnTo>
                    <a:pt x="5796" y="5943"/>
                  </a:lnTo>
                  <a:lnTo>
                    <a:pt x="5686" y="6347"/>
                  </a:lnTo>
                  <a:lnTo>
                    <a:pt x="5613" y="6567"/>
                  </a:lnTo>
                  <a:lnTo>
                    <a:pt x="5613" y="6677"/>
                  </a:lnTo>
                  <a:lnTo>
                    <a:pt x="5613" y="6750"/>
                  </a:lnTo>
                  <a:lnTo>
                    <a:pt x="5173" y="7081"/>
                  </a:lnTo>
                  <a:lnTo>
                    <a:pt x="5393" y="5943"/>
                  </a:lnTo>
                  <a:lnTo>
                    <a:pt x="5870" y="5540"/>
                  </a:lnTo>
                  <a:close/>
                  <a:moveTo>
                    <a:pt x="9134" y="478"/>
                  </a:moveTo>
                  <a:lnTo>
                    <a:pt x="9428" y="588"/>
                  </a:lnTo>
                  <a:lnTo>
                    <a:pt x="9318" y="735"/>
                  </a:lnTo>
                  <a:lnTo>
                    <a:pt x="9318" y="845"/>
                  </a:lnTo>
                  <a:lnTo>
                    <a:pt x="9354" y="918"/>
                  </a:lnTo>
                  <a:lnTo>
                    <a:pt x="9428" y="955"/>
                  </a:lnTo>
                  <a:lnTo>
                    <a:pt x="9538" y="955"/>
                  </a:lnTo>
                  <a:lnTo>
                    <a:pt x="9538" y="1101"/>
                  </a:lnTo>
                  <a:lnTo>
                    <a:pt x="9465" y="1285"/>
                  </a:lnTo>
                  <a:lnTo>
                    <a:pt x="9318" y="1615"/>
                  </a:lnTo>
                  <a:lnTo>
                    <a:pt x="9134" y="1908"/>
                  </a:lnTo>
                  <a:lnTo>
                    <a:pt x="8914" y="2202"/>
                  </a:lnTo>
                  <a:lnTo>
                    <a:pt x="8841" y="2165"/>
                  </a:lnTo>
                  <a:lnTo>
                    <a:pt x="8804" y="2202"/>
                  </a:lnTo>
                  <a:lnTo>
                    <a:pt x="8768" y="2202"/>
                  </a:lnTo>
                  <a:lnTo>
                    <a:pt x="8731" y="2275"/>
                  </a:lnTo>
                  <a:lnTo>
                    <a:pt x="8731" y="2349"/>
                  </a:lnTo>
                  <a:lnTo>
                    <a:pt x="8364" y="2715"/>
                  </a:lnTo>
                  <a:lnTo>
                    <a:pt x="7740" y="3339"/>
                  </a:lnTo>
                  <a:lnTo>
                    <a:pt x="7667" y="3339"/>
                  </a:lnTo>
                  <a:lnTo>
                    <a:pt x="7667" y="3412"/>
                  </a:lnTo>
                  <a:lnTo>
                    <a:pt x="6493" y="4439"/>
                  </a:lnTo>
                  <a:lnTo>
                    <a:pt x="5650" y="5173"/>
                  </a:lnTo>
                  <a:lnTo>
                    <a:pt x="4806" y="5870"/>
                  </a:lnTo>
                  <a:lnTo>
                    <a:pt x="4769" y="5870"/>
                  </a:lnTo>
                  <a:lnTo>
                    <a:pt x="4733" y="5907"/>
                  </a:lnTo>
                  <a:lnTo>
                    <a:pt x="4623" y="6017"/>
                  </a:lnTo>
                  <a:lnTo>
                    <a:pt x="3889" y="6567"/>
                  </a:lnTo>
                  <a:lnTo>
                    <a:pt x="3852" y="6567"/>
                  </a:lnTo>
                  <a:lnTo>
                    <a:pt x="3816" y="6604"/>
                  </a:lnTo>
                  <a:lnTo>
                    <a:pt x="3632" y="6714"/>
                  </a:lnTo>
                  <a:lnTo>
                    <a:pt x="3339" y="6897"/>
                  </a:lnTo>
                  <a:lnTo>
                    <a:pt x="3155" y="7007"/>
                  </a:lnTo>
                  <a:lnTo>
                    <a:pt x="3045" y="7154"/>
                  </a:lnTo>
                  <a:lnTo>
                    <a:pt x="2972" y="7117"/>
                  </a:lnTo>
                  <a:lnTo>
                    <a:pt x="2605" y="6824"/>
                  </a:lnTo>
                  <a:lnTo>
                    <a:pt x="2312" y="6457"/>
                  </a:lnTo>
                  <a:lnTo>
                    <a:pt x="2128" y="6274"/>
                  </a:lnTo>
                  <a:lnTo>
                    <a:pt x="1945" y="6090"/>
                  </a:lnTo>
                  <a:lnTo>
                    <a:pt x="2202" y="5943"/>
                  </a:lnTo>
                  <a:lnTo>
                    <a:pt x="2458" y="5723"/>
                  </a:lnTo>
                  <a:lnTo>
                    <a:pt x="2605" y="5943"/>
                  </a:lnTo>
                  <a:lnTo>
                    <a:pt x="2825" y="6127"/>
                  </a:lnTo>
                  <a:lnTo>
                    <a:pt x="2935" y="6200"/>
                  </a:lnTo>
                  <a:lnTo>
                    <a:pt x="3082" y="6237"/>
                  </a:lnTo>
                  <a:lnTo>
                    <a:pt x="3229" y="6237"/>
                  </a:lnTo>
                  <a:lnTo>
                    <a:pt x="3339" y="6127"/>
                  </a:lnTo>
                  <a:lnTo>
                    <a:pt x="3375" y="6090"/>
                  </a:lnTo>
                  <a:lnTo>
                    <a:pt x="3412" y="6017"/>
                  </a:lnTo>
                  <a:lnTo>
                    <a:pt x="3375" y="5870"/>
                  </a:lnTo>
                  <a:lnTo>
                    <a:pt x="3339" y="5797"/>
                  </a:lnTo>
                  <a:lnTo>
                    <a:pt x="3265" y="5760"/>
                  </a:lnTo>
                  <a:lnTo>
                    <a:pt x="3119" y="5760"/>
                  </a:lnTo>
                  <a:lnTo>
                    <a:pt x="3082" y="5797"/>
                  </a:lnTo>
                  <a:lnTo>
                    <a:pt x="3082" y="5760"/>
                  </a:lnTo>
                  <a:lnTo>
                    <a:pt x="2935" y="5650"/>
                  </a:lnTo>
                  <a:lnTo>
                    <a:pt x="2752" y="5503"/>
                  </a:lnTo>
                  <a:lnTo>
                    <a:pt x="2825" y="5430"/>
                  </a:lnTo>
                  <a:lnTo>
                    <a:pt x="3302" y="4990"/>
                  </a:lnTo>
                  <a:lnTo>
                    <a:pt x="3375" y="5173"/>
                  </a:lnTo>
                  <a:lnTo>
                    <a:pt x="3449" y="5283"/>
                  </a:lnTo>
                  <a:lnTo>
                    <a:pt x="3559" y="5393"/>
                  </a:lnTo>
                  <a:lnTo>
                    <a:pt x="3669" y="5503"/>
                  </a:lnTo>
                  <a:lnTo>
                    <a:pt x="3816" y="5540"/>
                  </a:lnTo>
                  <a:lnTo>
                    <a:pt x="3926" y="5540"/>
                  </a:lnTo>
                  <a:lnTo>
                    <a:pt x="3999" y="5467"/>
                  </a:lnTo>
                  <a:lnTo>
                    <a:pt x="4036" y="5393"/>
                  </a:lnTo>
                  <a:lnTo>
                    <a:pt x="4036" y="5283"/>
                  </a:lnTo>
                  <a:lnTo>
                    <a:pt x="3889" y="5136"/>
                  </a:lnTo>
                  <a:lnTo>
                    <a:pt x="3742" y="4990"/>
                  </a:lnTo>
                  <a:lnTo>
                    <a:pt x="3632" y="4843"/>
                  </a:lnTo>
                  <a:lnTo>
                    <a:pt x="3595" y="4770"/>
                  </a:lnTo>
                  <a:lnTo>
                    <a:pt x="3595" y="4733"/>
                  </a:lnTo>
                  <a:lnTo>
                    <a:pt x="3926" y="4439"/>
                  </a:lnTo>
                  <a:lnTo>
                    <a:pt x="4146" y="4256"/>
                  </a:lnTo>
                  <a:lnTo>
                    <a:pt x="4182" y="4403"/>
                  </a:lnTo>
                  <a:lnTo>
                    <a:pt x="4256" y="4513"/>
                  </a:lnTo>
                  <a:lnTo>
                    <a:pt x="4329" y="4623"/>
                  </a:lnTo>
                  <a:lnTo>
                    <a:pt x="4439" y="4770"/>
                  </a:lnTo>
                  <a:lnTo>
                    <a:pt x="4586" y="4843"/>
                  </a:lnTo>
                  <a:lnTo>
                    <a:pt x="4696" y="4880"/>
                  </a:lnTo>
                  <a:lnTo>
                    <a:pt x="4806" y="4843"/>
                  </a:lnTo>
                  <a:lnTo>
                    <a:pt x="4843" y="4770"/>
                  </a:lnTo>
                  <a:lnTo>
                    <a:pt x="4879" y="4733"/>
                  </a:lnTo>
                  <a:lnTo>
                    <a:pt x="4879" y="4623"/>
                  </a:lnTo>
                  <a:lnTo>
                    <a:pt x="4843" y="4549"/>
                  </a:lnTo>
                  <a:lnTo>
                    <a:pt x="4769" y="4476"/>
                  </a:lnTo>
                  <a:lnTo>
                    <a:pt x="4623" y="4329"/>
                  </a:lnTo>
                  <a:lnTo>
                    <a:pt x="4513" y="4219"/>
                  </a:lnTo>
                  <a:lnTo>
                    <a:pt x="4476" y="4073"/>
                  </a:lnTo>
                  <a:lnTo>
                    <a:pt x="4476" y="3999"/>
                  </a:lnTo>
                  <a:lnTo>
                    <a:pt x="4989" y="3522"/>
                  </a:lnTo>
                  <a:lnTo>
                    <a:pt x="5063" y="3632"/>
                  </a:lnTo>
                  <a:lnTo>
                    <a:pt x="5173" y="3853"/>
                  </a:lnTo>
                  <a:lnTo>
                    <a:pt x="5356" y="4036"/>
                  </a:lnTo>
                  <a:lnTo>
                    <a:pt x="5430" y="4073"/>
                  </a:lnTo>
                  <a:lnTo>
                    <a:pt x="5503" y="4109"/>
                  </a:lnTo>
                  <a:lnTo>
                    <a:pt x="5576" y="4073"/>
                  </a:lnTo>
                  <a:lnTo>
                    <a:pt x="5650" y="4036"/>
                  </a:lnTo>
                  <a:lnTo>
                    <a:pt x="5686" y="3963"/>
                  </a:lnTo>
                  <a:lnTo>
                    <a:pt x="5686" y="3926"/>
                  </a:lnTo>
                  <a:lnTo>
                    <a:pt x="5686" y="3853"/>
                  </a:lnTo>
                  <a:lnTo>
                    <a:pt x="5650" y="3779"/>
                  </a:lnTo>
                  <a:lnTo>
                    <a:pt x="5246" y="3302"/>
                  </a:lnTo>
                  <a:lnTo>
                    <a:pt x="5980" y="2642"/>
                  </a:lnTo>
                  <a:lnTo>
                    <a:pt x="6016" y="2715"/>
                  </a:lnTo>
                  <a:lnTo>
                    <a:pt x="6163" y="3082"/>
                  </a:lnTo>
                  <a:lnTo>
                    <a:pt x="6200" y="3156"/>
                  </a:lnTo>
                  <a:lnTo>
                    <a:pt x="6237" y="3192"/>
                  </a:lnTo>
                  <a:lnTo>
                    <a:pt x="6383" y="3192"/>
                  </a:lnTo>
                  <a:lnTo>
                    <a:pt x="6457" y="3156"/>
                  </a:lnTo>
                  <a:lnTo>
                    <a:pt x="6493" y="3082"/>
                  </a:lnTo>
                  <a:lnTo>
                    <a:pt x="6530" y="3009"/>
                  </a:lnTo>
                  <a:lnTo>
                    <a:pt x="6493" y="2936"/>
                  </a:lnTo>
                  <a:lnTo>
                    <a:pt x="6383" y="2605"/>
                  </a:lnTo>
                  <a:lnTo>
                    <a:pt x="6273" y="2422"/>
                  </a:lnTo>
                  <a:lnTo>
                    <a:pt x="7007" y="1725"/>
                  </a:lnTo>
                  <a:lnTo>
                    <a:pt x="7044" y="1945"/>
                  </a:lnTo>
                  <a:lnTo>
                    <a:pt x="7080" y="2129"/>
                  </a:lnTo>
                  <a:lnTo>
                    <a:pt x="7154" y="2349"/>
                  </a:lnTo>
                  <a:lnTo>
                    <a:pt x="7227" y="2532"/>
                  </a:lnTo>
                  <a:lnTo>
                    <a:pt x="7300" y="2605"/>
                  </a:lnTo>
                  <a:lnTo>
                    <a:pt x="7410" y="2642"/>
                  </a:lnTo>
                  <a:lnTo>
                    <a:pt x="7557" y="2569"/>
                  </a:lnTo>
                  <a:lnTo>
                    <a:pt x="7630" y="2495"/>
                  </a:lnTo>
                  <a:lnTo>
                    <a:pt x="7667" y="2385"/>
                  </a:lnTo>
                  <a:lnTo>
                    <a:pt x="7667" y="2312"/>
                  </a:lnTo>
                  <a:lnTo>
                    <a:pt x="7630" y="2239"/>
                  </a:lnTo>
                  <a:lnTo>
                    <a:pt x="7557" y="2165"/>
                  </a:lnTo>
                  <a:lnTo>
                    <a:pt x="7484" y="2165"/>
                  </a:lnTo>
                  <a:lnTo>
                    <a:pt x="7337" y="1835"/>
                  </a:lnTo>
                  <a:lnTo>
                    <a:pt x="7227" y="1542"/>
                  </a:lnTo>
                  <a:lnTo>
                    <a:pt x="7740" y="1101"/>
                  </a:lnTo>
                  <a:lnTo>
                    <a:pt x="8217" y="735"/>
                  </a:lnTo>
                  <a:lnTo>
                    <a:pt x="8364" y="625"/>
                  </a:lnTo>
                  <a:lnTo>
                    <a:pt x="8511" y="551"/>
                  </a:lnTo>
                  <a:lnTo>
                    <a:pt x="8841" y="478"/>
                  </a:lnTo>
                  <a:close/>
                  <a:moveTo>
                    <a:pt x="3485" y="7264"/>
                  </a:moveTo>
                  <a:lnTo>
                    <a:pt x="3449" y="7447"/>
                  </a:lnTo>
                  <a:lnTo>
                    <a:pt x="3302" y="7337"/>
                  </a:lnTo>
                  <a:lnTo>
                    <a:pt x="3485" y="7264"/>
                  </a:lnTo>
                  <a:close/>
                  <a:moveTo>
                    <a:pt x="5099" y="6163"/>
                  </a:moveTo>
                  <a:lnTo>
                    <a:pt x="4733" y="7264"/>
                  </a:lnTo>
                  <a:lnTo>
                    <a:pt x="4733" y="7337"/>
                  </a:lnTo>
                  <a:lnTo>
                    <a:pt x="4586" y="7447"/>
                  </a:lnTo>
                  <a:lnTo>
                    <a:pt x="4586" y="7337"/>
                  </a:lnTo>
                  <a:lnTo>
                    <a:pt x="4586" y="7301"/>
                  </a:lnTo>
                  <a:lnTo>
                    <a:pt x="4623" y="6860"/>
                  </a:lnTo>
                  <a:lnTo>
                    <a:pt x="4733" y="6457"/>
                  </a:lnTo>
                  <a:lnTo>
                    <a:pt x="5026" y="6237"/>
                  </a:lnTo>
                  <a:lnTo>
                    <a:pt x="5099" y="6163"/>
                  </a:lnTo>
                  <a:close/>
                  <a:moveTo>
                    <a:pt x="4292" y="6750"/>
                  </a:moveTo>
                  <a:lnTo>
                    <a:pt x="4219" y="7117"/>
                  </a:lnTo>
                  <a:lnTo>
                    <a:pt x="4219" y="7484"/>
                  </a:lnTo>
                  <a:lnTo>
                    <a:pt x="4219" y="7594"/>
                  </a:lnTo>
                  <a:lnTo>
                    <a:pt x="4292" y="7631"/>
                  </a:lnTo>
                  <a:lnTo>
                    <a:pt x="3889" y="7924"/>
                  </a:lnTo>
                  <a:lnTo>
                    <a:pt x="3816" y="7851"/>
                  </a:lnTo>
                  <a:lnTo>
                    <a:pt x="3889" y="7777"/>
                  </a:lnTo>
                  <a:lnTo>
                    <a:pt x="3926" y="7667"/>
                  </a:lnTo>
                  <a:lnTo>
                    <a:pt x="3926" y="7594"/>
                  </a:lnTo>
                  <a:lnTo>
                    <a:pt x="3889" y="7521"/>
                  </a:lnTo>
                  <a:lnTo>
                    <a:pt x="3852" y="7484"/>
                  </a:lnTo>
                  <a:lnTo>
                    <a:pt x="3816" y="7484"/>
                  </a:lnTo>
                  <a:lnTo>
                    <a:pt x="3889" y="7227"/>
                  </a:lnTo>
                  <a:lnTo>
                    <a:pt x="3926" y="7007"/>
                  </a:lnTo>
                  <a:lnTo>
                    <a:pt x="3926" y="6970"/>
                  </a:lnTo>
                  <a:lnTo>
                    <a:pt x="4292" y="6750"/>
                  </a:lnTo>
                  <a:close/>
                  <a:moveTo>
                    <a:pt x="1101" y="6127"/>
                  </a:moveTo>
                  <a:lnTo>
                    <a:pt x="1358" y="6200"/>
                  </a:lnTo>
                  <a:lnTo>
                    <a:pt x="1578" y="6310"/>
                  </a:lnTo>
                  <a:lnTo>
                    <a:pt x="1761" y="6457"/>
                  </a:lnTo>
                  <a:lnTo>
                    <a:pt x="1945" y="6677"/>
                  </a:lnTo>
                  <a:lnTo>
                    <a:pt x="2312" y="7081"/>
                  </a:lnTo>
                  <a:lnTo>
                    <a:pt x="2715" y="7447"/>
                  </a:lnTo>
                  <a:lnTo>
                    <a:pt x="3155" y="7777"/>
                  </a:lnTo>
                  <a:lnTo>
                    <a:pt x="3339" y="7961"/>
                  </a:lnTo>
                  <a:lnTo>
                    <a:pt x="3522" y="8144"/>
                  </a:lnTo>
                  <a:lnTo>
                    <a:pt x="3522" y="8181"/>
                  </a:lnTo>
                  <a:lnTo>
                    <a:pt x="3485" y="8291"/>
                  </a:lnTo>
                  <a:lnTo>
                    <a:pt x="3485" y="8401"/>
                  </a:lnTo>
                  <a:lnTo>
                    <a:pt x="3559" y="8474"/>
                  </a:lnTo>
                  <a:lnTo>
                    <a:pt x="3669" y="8511"/>
                  </a:lnTo>
                  <a:lnTo>
                    <a:pt x="3669" y="8621"/>
                  </a:lnTo>
                  <a:lnTo>
                    <a:pt x="3669" y="8658"/>
                  </a:lnTo>
                  <a:lnTo>
                    <a:pt x="3595" y="8695"/>
                  </a:lnTo>
                  <a:lnTo>
                    <a:pt x="3229" y="8731"/>
                  </a:lnTo>
                  <a:lnTo>
                    <a:pt x="3009" y="8474"/>
                  </a:lnTo>
                  <a:lnTo>
                    <a:pt x="2825" y="8254"/>
                  </a:lnTo>
                  <a:lnTo>
                    <a:pt x="2165" y="7484"/>
                  </a:lnTo>
                  <a:lnTo>
                    <a:pt x="1615" y="6897"/>
                  </a:lnTo>
                  <a:lnTo>
                    <a:pt x="1321" y="6604"/>
                  </a:lnTo>
                  <a:lnTo>
                    <a:pt x="1174" y="6494"/>
                  </a:lnTo>
                  <a:lnTo>
                    <a:pt x="991" y="6420"/>
                  </a:lnTo>
                  <a:lnTo>
                    <a:pt x="1101" y="6127"/>
                  </a:lnTo>
                  <a:close/>
                  <a:moveTo>
                    <a:pt x="8731" y="1"/>
                  </a:moveTo>
                  <a:lnTo>
                    <a:pt x="8474" y="74"/>
                  </a:lnTo>
                  <a:lnTo>
                    <a:pt x="8217" y="184"/>
                  </a:lnTo>
                  <a:lnTo>
                    <a:pt x="7997" y="331"/>
                  </a:lnTo>
                  <a:lnTo>
                    <a:pt x="7777" y="478"/>
                  </a:lnTo>
                  <a:lnTo>
                    <a:pt x="7154" y="1028"/>
                  </a:lnTo>
                  <a:lnTo>
                    <a:pt x="6530" y="1578"/>
                  </a:lnTo>
                  <a:lnTo>
                    <a:pt x="4036" y="3779"/>
                  </a:lnTo>
                  <a:lnTo>
                    <a:pt x="2825" y="4843"/>
                  </a:lnTo>
                  <a:lnTo>
                    <a:pt x="2312" y="5283"/>
                  </a:lnTo>
                  <a:lnTo>
                    <a:pt x="2092" y="5540"/>
                  </a:lnTo>
                  <a:lnTo>
                    <a:pt x="1871" y="5797"/>
                  </a:lnTo>
                  <a:lnTo>
                    <a:pt x="1761" y="5833"/>
                  </a:lnTo>
                  <a:lnTo>
                    <a:pt x="1725" y="5943"/>
                  </a:lnTo>
                  <a:lnTo>
                    <a:pt x="1541" y="5833"/>
                  </a:lnTo>
                  <a:lnTo>
                    <a:pt x="1358" y="5797"/>
                  </a:lnTo>
                  <a:lnTo>
                    <a:pt x="1174" y="5760"/>
                  </a:lnTo>
                  <a:lnTo>
                    <a:pt x="954" y="5760"/>
                  </a:lnTo>
                  <a:lnTo>
                    <a:pt x="844" y="5797"/>
                  </a:lnTo>
                  <a:lnTo>
                    <a:pt x="771" y="5907"/>
                  </a:lnTo>
                  <a:lnTo>
                    <a:pt x="624" y="6420"/>
                  </a:lnTo>
                  <a:lnTo>
                    <a:pt x="624" y="6494"/>
                  </a:lnTo>
                  <a:lnTo>
                    <a:pt x="661" y="6567"/>
                  </a:lnTo>
                  <a:lnTo>
                    <a:pt x="698" y="6604"/>
                  </a:lnTo>
                  <a:lnTo>
                    <a:pt x="771" y="6640"/>
                  </a:lnTo>
                  <a:lnTo>
                    <a:pt x="918" y="6860"/>
                  </a:lnTo>
                  <a:lnTo>
                    <a:pt x="1101" y="7081"/>
                  </a:lnTo>
                  <a:lnTo>
                    <a:pt x="1505" y="7484"/>
                  </a:lnTo>
                  <a:lnTo>
                    <a:pt x="2385" y="8511"/>
                  </a:lnTo>
                  <a:lnTo>
                    <a:pt x="2715" y="8951"/>
                  </a:lnTo>
                  <a:lnTo>
                    <a:pt x="2935" y="9171"/>
                  </a:lnTo>
                  <a:lnTo>
                    <a:pt x="3155" y="9318"/>
                  </a:lnTo>
                  <a:lnTo>
                    <a:pt x="3302" y="9355"/>
                  </a:lnTo>
                  <a:lnTo>
                    <a:pt x="3412" y="9355"/>
                  </a:lnTo>
                  <a:lnTo>
                    <a:pt x="3522" y="9281"/>
                  </a:lnTo>
                  <a:lnTo>
                    <a:pt x="3595" y="9171"/>
                  </a:lnTo>
                  <a:lnTo>
                    <a:pt x="3816" y="9135"/>
                  </a:lnTo>
                  <a:lnTo>
                    <a:pt x="3962" y="9061"/>
                  </a:lnTo>
                  <a:lnTo>
                    <a:pt x="4072" y="8951"/>
                  </a:lnTo>
                  <a:lnTo>
                    <a:pt x="4146" y="8805"/>
                  </a:lnTo>
                  <a:lnTo>
                    <a:pt x="4146" y="8548"/>
                  </a:lnTo>
                  <a:lnTo>
                    <a:pt x="4109" y="8328"/>
                  </a:lnTo>
                  <a:lnTo>
                    <a:pt x="5320" y="7557"/>
                  </a:lnTo>
                  <a:lnTo>
                    <a:pt x="6530" y="6750"/>
                  </a:lnTo>
                  <a:lnTo>
                    <a:pt x="7667" y="5907"/>
                  </a:lnTo>
                  <a:lnTo>
                    <a:pt x="8804" y="5026"/>
                  </a:lnTo>
                  <a:lnTo>
                    <a:pt x="9281" y="4660"/>
                  </a:lnTo>
                  <a:lnTo>
                    <a:pt x="9721" y="4219"/>
                  </a:lnTo>
                  <a:lnTo>
                    <a:pt x="10125" y="3743"/>
                  </a:lnTo>
                  <a:lnTo>
                    <a:pt x="10308" y="3486"/>
                  </a:lnTo>
                  <a:lnTo>
                    <a:pt x="10455" y="3229"/>
                  </a:lnTo>
                  <a:lnTo>
                    <a:pt x="10602" y="2972"/>
                  </a:lnTo>
                  <a:lnTo>
                    <a:pt x="10712" y="2679"/>
                  </a:lnTo>
                  <a:lnTo>
                    <a:pt x="10785" y="2385"/>
                  </a:lnTo>
                  <a:lnTo>
                    <a:pt x="10822" y="2129"/>
                  </a:lnTo>
                  <a:lnTo>
                    <a:pt x="10822" y="1835"/>
                  </a:lnTo>
                  <a:lnTo>
                    <a:pt x="10785" y="1542"/>
                  </a:lnTo>
                  <a:lnTo>
                    <a:pt x="10675" y="1248"/>
                  </a:lnTo>
                  <a:lnTo>
                    <a:pt x="10528" y="955"/>
                  </a:lnTo>
                  <a:lnTo>
                    <a:pt x="10382" y="735"/>
                  </a:lnTo>
                  <a:lnTo>
                    <a:pt x="10198" y="515"/>
                  </a:lnTo>
                  <a:lnTo>
                    <a:pt x="9978" y="368"/>
                  </a:lnTo>
                  <a:lnTo>
                    <a:pt x="9758" y="221"/>
                  </a:lnTo>
                  <a:lnTo>
                    <a:pt x="9501" y="111"/>
                  </a:lnTo>
                  <a:lnTo>
                    <a:pt x="9281" y="38"/>
                  </a:lnTo>
                  <a:lnTo>
                    <a:pt x="8988" y="1"/>
                  </a:lnTo>
                  <a:close/>
                  <a:moveTo>
                    <a:pt x="1981" y="12399"/>
                  </a:moveTo>
                  <a:lnTo>
                    <a:pt x="1981" y="12509"/>
                  </a:lnTo>
                  <a:lnTo>
                    <a:pt x="1981" y="12656"/>
                  </a:lnTo>
                  <a:lnTo>
                    <a:pt x="1908" y="12913"/>
                  </a:lnTo>
                  <a:lnTo>
                    <a:pt x="1798" y="12913"/>
                  </a:lnTo>
                  <a:lnTo>
                    <a:pt x="1871" y="12656"/>
                  </a:lnTo>
                  <a:lnTo>
                    <a:pt x="1981" y="12399"/>
                  </a:lnTo>
                  <a:close/>
                  <a:moveTo>
                    <a:pt x="1651" y="9391"/>
                  </a:moveTo>
                  <a:lnTo>
                    <a:pt x="1688" y="9575"/>
                  </a:lnTo>
                  <a:lnTo>
                    <a:pt x="1908" y="10198"/>
                  </a:lnTo>
                  <a:lnTo>
                    <a:pt x="2348" y="11372"/>
                  </a:lnTo>
                  <a:lnTo>
                    <a:pt x="2422" y="11739"/>
                  </a:lnTo>
                  <a:lnTo>
                    <a:pt x="2458" y="12106"/>
                  </a:lnTo>
                  <a:lnTo>
                    <a:pt x="2422" y="12436"/>
                  </a:lnTo>
                  <a:lnTo>
                    <a:pt x="2348" y="12619"/>
                  </a:lnTo>
                  <a:lnTo>
                    <a:pt x="2275" y="12766"/>
                  </a:lnTo>
                  <a:lnTo>
                    <a:pt x="2312" y="12583"/>
                  </a:lnTo>
                  <a:lnTo>
                    <a:pt x="2275" y="12436"/>
                  </a:lnTo>
                  <a:lnTo>
                    <a:pt x="2202" y="12326"/>
                  </a:lnTo>
                  <a:lnTo>
                    <a:pt x="2128" y="12216"/>
                  </a:lnTo>
                  <a:lnTo>
                    <a:pt x="2018" y="12179"/>
                  </a:lnTo>
                  <a:lnTo>
                    <a:pt x="1871" y="12179"/>
                  </a:lnTo>
                  <a:lnTo>
                    <a:pt x="1835" y="12253"/>
                  </a:lnTo>
                  <a:lnTo>
                    <a:pt x="1835" y="12326"/>
                  </a:lnTo>
                  <a:lnTo>
                    <a:pt x="1578" y="12656"/>
                  </a:lnTo>
                  <a:lnTo>
                    <a:pt x="1505" y="12840"/>
                  </a:lnTo>
                  <a:lnTo>
                    <a:pt x="1431" y="13023"/>
                  </a:lnTo>
                  <a:lnTo>
                    <a:pt x="1358" y="13023"/>
                  </a:lnTo>
                  <a:lnTo>
                    <a:pt x="1578" y="12509"/>
                  </a:lnTo>
                  <a:lnTo>
                    <a:pt x="1761" y="11996"/>
                  </a:lnTo>
                  <a:lnTo>
                    <a:pt x="1761" y="11959"/>
                  </a:lnTo>
                  <a:lnTo>
                    <a:pt x="1725" y="11922"/>
                  </a:lnTo>
                  <a:lnTo>
                    <a:pt x="1688" y="11922"/>
                  </a:lnTo>
                  <a:lnTo>
                    <a:pt x="1651" y="11959"/>
                  </a:lnTo>
                  <a:lnTo>
                    <a:pt x="1321" y="12399"/>
                  </a:lnTo>
                  <a:lnTo>
                    <a:pt x="1028" y="12913"/>
                  </a:lnTo>
                  <a:lnTo>
                    <a:pt x="881" y="12840"/>
                  </a:lnTo>
                  <a:lnTo>
                    <a:pt x="881" y="12729"/>
                  </a:lnTo>
                  <a:lnTo>
                    <a:pt x="1028" y="12436"/>
                  </a:lnTo>
                  <a:lnTo>
                    <a:pt x="1174" y="12143"/>
                  </a:lnTo>
                  <a:lnTo>
                    <a:pt x="1358" y="11849"/>
                  </a:lnTo>
                  <a:lnTo>
                    <a:pt x="1541" y="11556"/>
                  </a:lnTo>
                  <a:lnTo>
                    <a:pt x="1541" y="11519"/>
                  </a:lnTo>
                  <a:lnTo>
                    <a:pt x="1505" y="11482"/>
                  </a:lnTo>
                  <a:lnTo>
                    <a:pt x="1468" y="11519"/>
                  </a:lnTo>
                  <a:lnTo>
                    <a:pt x="1138" y="11812"/>
                  </a:lnTo>
                  <a:lnTo>
                    <a:pt x="954" y="11996"/>
                  </a:lnTo>
                  <a:lnTo>
                    <a:pt x="808" y="12179"/>
                  </a:lnTo>
                  <a:lnTo>
                    <a:pt x="698" y="12399"/>
                  </a:lnTo>
                  <a:lnTo>
                    <a:pt x="588" y="12619"/>
                  </a:lnTo>
                  <a:lnTo>
                    <a:pt x="551" y="12583"/>
                  </a:lnTo>
                  <a:lnTo>
                    <a:pt x="624" y="12473"/>
                  </a:lnTo>
                  <a:lnTo>
                    <a:pt x="661" y="12363"/>
                  </a:lnTo>
                  <a:lnTo>
                    <a:pt x="1138" y="11629"/>
                  </a:lnTo>
                  <a:lnTo>
                    <a:pt x="1321" y="11262"/>
                  </a:lnTo>
                  <a:lnTo>
                    <a:pt x="1468" y="10859"/>
                  </a:lnTo>
                  <a:lnTo>
                    <a:pt x="1431" y="10822"/>
                  </a:lnTo>
                  <a:lnTo>
                    <a:pt x="1395" y="10822"/>
                  </a:lnTo>
                  <a:lnTo>
                    <a:pt x="1064" y="11189"/>
                  </a:lnTo>
                  <a:lnTo>
                    <a:pt x="734" y="11556"/>
                  </a:lnTo>
                  <a:lnTo>
                    <a:pt x="844" y="11372"/>
                  </a:lnTo>
                  <a:lnTo>
                    <a:pt x="1248" y="10749"/>
                  </a:lnTo>
                  <a:lnTo>
                    <a:pt x="1651" y="10125"/>
                  </a:lnTo>
                  <a:lnTo>
                    <a:pt x="1651" y="10052"/>
                  </a:lnTo>
                  <a:lnTo>
                    <a:pt x="1615" y="9978"/>
                  </a:lnTo>
                  <a:lnTo>
                    <a:pt x="1505" y="9978"/>
                  </a:lnTo>
                  <a:lnTo>
                    <a:pt x="1321" y="10162"/>
                  </a:lnTo>
                  <a:lnTo>
                    <a:pt x="1505" y="9795"/>
                  </a:lnTo>
                  <a:lnTo>
                    <a:pt x="1651" y="9391"/>
                  </a:lnTo>
                  <a:close/>
                  <a:moveTo>
                    <a:pt x="1541" y="8768"/>
                  </a:moveTo>
                  <a:lnTo>
                    <a:pt x="1468" y="8805"/>
                  </a:lnTo>
                  <a:lnTo>
                    <a:pt x="1395" y="8915"/>
                  </a:lnTo>
                  <a:lnTo>
                    <a:pt x="1395" y="9025"/>
                  </a:lnTo>
                  <a:lnTo>
                    <a:pt x="1395" y="9061"/>
                  </a:lnTo>
                  <a:lnTo>
                    <a:pt x="1211" y="9355"/>
                  </a:lnTo>
                  <a:lnTo>
                    <a:pt x="1101" y="9648"/>
                  </a:lnTo>
                  <a:lnTo>
                    <a:pt x="661" y="10602"/>
                  </a:lnTo>
                  <a:lnTo>
                    <a:pt x="294" y="11409"/>
                  </a:lnTo>
                  <a:lnTo>
                    <a:pt x="147" y="11812"/>
                  </a:lnTo>
                  <a:lnTo>
                    <a:pt x="37" y="12253"/>
                  </a:lnTo>
                  <a:lnTo>
                    <a:pt x="1" y="12399"/>
                  </a:lnTo>
                  <a:lnTo>
                    <a:pt x="1" y="12509"/>
                  </a:lnTo>
                  <a:lnTo>
                    <a:pt x="74" y="12729"/>
                  </a:lnTo>
                  <a:lnTo>
                    <a:pt x="221" y="12913"/>
                  </a:lnTo>
                  <a:lnTo>
                    <a:pt x="404" y="13096"/>
                  </a:lnTo>
                  <a:lnTo>
                    <a:pt x="441" y="13170"/>
                  </a:lnTo>
                  <a:lnTo>
                    <a:pt x="514" y="13206"/>
                  </a:lnTo>
                  <a:lnTo>
                    <a:pt x="588" y="13243"/>
                  </a:lnTo>
                  <a:lnTo>
                    <a:pt x="661" y="13243"/>
                  </a:lnTo>
                  <a:lnTo>
                    <a:pt x="734" y="13280"/>
                  </a:lnTo>
                  <a:lnTo>
                    <a:pt x="881" y="13353"/>
                  </a:lnTo>
                  <a:lnTo>
                    <a:pt x="954" y="13426"/>
                  </a:lnTo>
                  <a:lnTo>
                    <a:pt x="1101" y="13426"/>
                  </a:lnTo>
                  <a:lnTo>
                    <a:pt x="1431" y="13536"/>
                  </a:lnTo>
                  <a:lnTo>
                    <a:pt x="1468" y="13573"/>
                  </a:lnTo>
                  <a:lnTo>
                    <a:pt x="1688" y="13573"/>
                  </a:lnTo>
                  <a:lnTo>
                    <a:pt x="1908" y="13536"/>
                  </a:lnTo>
                  <a:lnTo>
                    <a:pt x="2128" y="13463"/>
                  </a:lnTo>
                  <a:lnTo>
                    <a:pt x="2312" y="13390"/>
                  </a:lnTo>
                  <a:lnTo>
                    <a:pt x="2495" y="13280"/>
                  </a:lnTo>
                  <a:lnTo>
                    <a:pt x="2605" y="13133"/>
                  </a:lnTo>
                  <a:lnTo>
                    <a:pt x="2715" y="12986"/>
                  </a:lnTo>
                  <a:lnTo>
                    <a:pt x="2788" y="12840"/>
                  </a:lnTo>
                  <a:lnTo>
                    <a:pt x="2862" y="12693"/>
                  </a:lnTo>
                  <a:lnTo>
                    <a:pt x="2935" y="12326"/>
                  </a:lnTo>
                  <a:lnTo>
                    <a:pt x="2935" y="11959"/>
                  </a:lnTo>
                  <a:lnTo>
                    <a:pt x="2862" y="11592"/>
                  </a:lnTo>
                  <a:lnTo>
                    <a:pt x="2788" y="11226"/>
                  </a:lnTo>
                  <a:lnTo>
                    <a:pt x="2678" y="10895"/>
                  </a:lnTo>
                  <a:lnTo>
                    <a:pt x="2055" y="9061"/>
                  </a:lnTo>
                  <a:lnTo>
                    <a:pt x="1981" y="8951"/>
                  </a:lnTo>
                  <a:lnTo>
                    <a:pt x="1871" y="8878"/>
                  </a:lnTo>
                  <a:lnTo>
                    <a:pt x="1761" y="8805"/>
                  </a:lnTo>
                  <a:lnTo>
                    <a:pt x="1651" y="8768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1" name="Shape 381"/>
            <p:cNvSpPr/>
            <p:nvPr/>
          </p:nvSpPr>
          <p:spPr>
            <a:xfrm>
              <a:off x="6351100" y="3281600"/>
              <a:ext cx="366850" cy="361350"/>
            </a:xfrm>
            <a:custGeom>
              <a:avLst/>
              <a:gdLst/>
              <a:ahLst/>
              <a:cxnLst/>
              <a:rect l="0" t="0" r="0" b="0"/>
              <a:pathLst>
                <a:path w="14674" h="14454" extrusionOk="0">
                  <a:moveTo>
                    <a:pt x="7887" y="3779"/>
                  </a:moveTo>
                  <a:lnTo>
                    <a:pt x="7961" y="3816"/>
                  </a:lnTo>
                  <a:lnTo>
                    <a:pt x="8071" y="3889"/>
                  </a:lnTo>
                  <a:lnTo>
                    <a:pt x="8218" y="4072"/>
                  </a:lnTo>
                  <a:lnTo>
                    <a:pt x="8291" y="4292"/>
                  </a:lnTo>
                  <a:lnTo>
                    <a:pt x="8364" y="4513"/>
                  </a:lnTo>
                  <a:lnTo>
                    <a:pt x="8401" y="4696"/>
                  </a:lnTo>
                  <a:lnTo>
                    <a:pt x="8401" y="4916"/>
                  </a:lnTo>
                  <a:lnTo>
                    <a:pt x="8401" y="5099"/>
                  </a:lnTo>
                  <a:lnTo>
                    <a:pt x="8291" y="5283"/>
                  </a:lnTo>
                  <a:lnTo>
                    <a:pt x="8144" y="4659"/>
                  </a:lnTo>
                  <a:lnTo>
                    <a:pt x="8034" y="4219"/>
                  </a:lnTo>
                  <a:lnTo>
                    <a:pt x="7961" y="3999"/>
                  </a:lnTo>
                  <a:lnTo>
                    <a:pt x="7887" y="3779"/>
                  </a:lnTo>
                  <a:close/>
                  <a:moveTo>
                    <a:pt x="4329" y="5063"/>
                  </a:moveTo>
                  <a:lnTo>
                    <a:pt x="4476" y="5209"/>
                  </a:lnTo>
                  <a:lnTo>
                    <a:pt x="4586" y="5356"/>
                  </a:lnTo>
                  <a:lnTo>
                    <a:pt x="4696" y="5503"/>
                  </a:lnTo>
                  <a:lnTo>
                    <a:pt x="4769" y="5686"/>
                  </a:lnTo>
                  <a:lnTo>
                    <a:pt x="4769" y="5870"/>
                  </a:lnTo>
                  <a:lnTo>
                    <a:pt x="4769" y="6053"/>
                  </a:lnTo>
                  <a:lnTo>
                    <a:pt x="4659" y="6126"/>
                  </a:lnTo>
                  <a:lnTo>
                    <a:pt x="4549" y="6237"/>
                  </a:lnTo>
                  <a:lnTo>
                    <a:pt x="4439" y="5980"/>
                  </a:lnTo>
                  <a:lnTo>
                    <a:pt x="4329" y="5686"/>
                  </a:lnTo>
                  <a:lnTo>
                    <a:pt x="4293" y="5393"/>
                  </a:lnTo>
                  <a:lnTo>
                    <a:pt x="4293" y="5209"/>
                  </a:lnTo>
                  <a:lnTo>
                    <a:pt x="4293" y="5136"/>
                  </a:lnTo>
                  <a:lnTo>
                    <a:pt x="4329" y="5063"/>
                  </a:lnTo>
                  <a:close/>
                  <a:moveTo>
                    <a:pt x="6604" y="7594"/>
                  </a:moveTo>
                  <a:lnTo>
                    <a:pt x="6714" y="7667"/>
                  </a:lnTo>
                  <a:lnTo>
                    <a:pt x="6787" y="7814"/>
                  </a:lnTo>
                  <a:lnTo>
                    <a:pt x="6934" y="8071"/>
                  </a:lnTo>
                  <a:lnTo>
                    <a:pt x="7337" y="8694"/>
                  </a:lnTo>
                  <a:lnTo>
                    <a:pt x="7117" y="8878"/>
                  </a:lnTo>
                  <a:lnTo>
                    <a:pt x="7080" y="8768"/>
                  </a:lnTo>
                  <a:lnTo>
                    <a:pt x="6860" y="8474"/>
                  </a:lnTo>
                  <a:lnTo>
                    <a:pt x="6677" y="8144"/>
                  </a:lnTo>
                  <a:lnTo>
                    <a:pt x="6567" y="7887"/>
                  </a:lnTo>
                  <a:lnTo>
                    <a:pt x="6420" y="7667"/>
                  </a:lnTo>
                  <a:lnTo>
                    <a:pt x="6604" y="7594"/>
                  </a:lnTo>
                  <a:close/>
                  <a:moveTo>
                    <a:pt x="5283" y="8107"/>
                  </a:moveTo>
                  <a:lnTo>
                    <a:pt x="5356" y="8144"/>
                  </a:lnTo>
                  <a:lnTo>
                    <a:pt x="5833" y="9428"/>
                  </a:lnTo>
                  <a:lnTo>
                    <a:pt x="5650" y="9501"/>
                  </a:lnTo>
                  <a:lnTo>
                    <a:pt x="5686" y="9318"/>
                  </a:lnTo>
                  <a:lnTo>
                    <a:pt x="5650" y="9208"/>
                  </a:lnTo>
                  <a:lnTo>
                    <a:pt x="5613" y="9061"/>
                  </a:lnTo>
                  <a:lnTo>
                    <a:pt x="5503" y="8768"/>
                  </a:lnTo>
                  <a:lnTo>
                    <a:pt x="5246" y="8107"/>
                  </a:lnTo>
                  <a:close/>
                  <a:moveTo>
                    <a:pt x="7337" y="9905"/>
                  </a:moveTo>
                  <a:lnTo>
                    <a:pt x="7337" y="10235"/>
                  </a:lnTo>
                  <a:lnTo>
                    <a:pt x="7190" y="9978"/>
                  </a:lnTo>
                  <a:lnTo>
                    <a:pt x="7337" y="9905"/>
                  </a:lnTo>
                  <a:close/>
                  <a:moveTo>
                    <a:pt x="9721" y="9061"/>
                  </a:moveTo>
                  <a:lnTo>
                    <a:pt x="9832" y="9281"/>
                  </a:lnTo>
                  <a:lnTo>
                    <a:pt x="9942" y="9501"/>
                  </a:lnTo>
                  <a:lnTo>
                    <a:pt x="10052" y="9685"/>
                  </a:lnTo>
                  <a:lnTo>
                    <a:pt x="10162" y="9868"/>
                  </a:lnTo>
                  <a:lnTo>
                    <a:pt x="10198" y="10015"/>
                  </a:lnTo>
                  <a:lnTo>
                    <a:pt x="10198" y="10161"/>
                  </a:lnTo>
                  <a:lnTo>
                    <a:pt x="10198" y="10308"/>
                  </a:lnTo>
                  <a:lnTo>
                    <a:pt x="10125" y="10455"/>
                  </a:lnTo>
                  <a:lnTo>
                    <a:pt x="10052" y="10345"/>
                  </a:lnTo>
                  <a:lnTo>
                    <a:pt x="9978" y="10308"/>
                  </a:lnTo>
                  <a:lnTo>
                    <a:pt x="9758" y="9758"/>
                  </a:lnTo>
                  <a:lnTo>
                    <a:pt x="9685" y="9464"/>
                  </a:lnTo>
                  <a:lnTo>
                    <a:pt x="9575" y="9171"/>
                  </a:lnTo>
                  <a:lnTo>
                    <a:pt x="9648" y="9134"/>
                  </a:lnTo>
                  <a:lnTo>
                    <a:pt x="9721" y="9061"/>
                  </a:lnTo>
                  <a:close/>
                  <a:moveTo>
                    <a:pt x="7667" y="9758"/>
                  </a:moveTo>
                  <a:lnTo>
                    <a:pt x="7777" y="9795"/>
                  </a:lnTo>
                  <a:lnTo>
                    <a:pt x="7924" y="9868"/>
                  </a:lnTo>
                  <a:lnTo>
                    <a:pt x="8071" y="10015"/>
                  </a:lnTo>
                  <a:lnTo>
                    <a:pt x="8181" y="10235"/>
                  </a:lnTo>
                  <a:lnTo>
                    <a:pt x="8291" y="10638"/>
                  </a:lnTo>
                  <a:lnTo>
                    <a:pt x="8328" y="10822"/>
                  </a:lnTo>
                  <a:lnTo>
                    <a:pt x="8328" y="10968"/>
                  </a:lnTo>
                  <a:lnTo>
                    <a:pt x="8291" y="11115"/>
                  </a:lnTo>
                  <a:lnTo>
                    <a:pt x="8181" y="11189"/>
                  </a:lnTo>
                  <a:lnTo>
                    <a:pt x="8181" y="11115"/>
                  </a:lnTo>
                  <a:lnTo>
                    <a:pt x="8144" y="11005"/>
                  </a:lnTo>
                  <a:lnTo>
                    <a:pt x="8071" y="10968"/>
                  </a:lnTo>
                  <a:lnTo>
                    <a:pt x="7997" y="10895"/>
                  </a:lnTo>
                  <a:lnTo>
                    <a:pt x="7887" y="10675"/>
                  </a:lnTo>
                  <a:lnTo>
                    <a:pt x="7814" y="10382"/>
                  </a:lnTo>
                  <a:lnTo>
                    <a:pt x="7741" y="9831"/>
                  </a:lnTo>
                  <a:lnTo>
                    <a:pt x="7667" y="9758"/>
                  </a:lnTo>
                  <a:close/>
                  <a:moveTo>
                    <a:pt x="10162" y="1321"/>
                  </a:moveTo>
                  <a:lnTo>
                    <a:pt x="10198" y="1541"/>
                  </a:lnTo>
                  <a:lnTo>
                    <a:pt x="10272" y="1725"/>
                  </a:lnTo>
                  <a:lnTo>
                    <a:pt x="10455" y="2092"/>
                  </a:lnTo>
                  <a:lnTo>
                    <a:pt x="10932" y="3229"/>
                  </a:lnTo>
                  <a:lnTo>
                    <a:pt x="10969" y="3302"/>
                  </a:lnTo>
                  <a:lnTo>
                    <a:pt x="10749" y="3375"/>
                  </a:lnTo>
                  <a:lnTo>
                    <a:pt x="10528" y="3449"/>
                  </a:lnTo>
                  <a:lnTo>
                    <a:pt x="9758" y="3742"/>
                  </a:lnTo>
                  <a:lnTo>
                    <a:pt x="8988" y="4146"/>
                  </a:lnTo>
                  <a:lnTo>
                    <a:pt x="8841" y="4219"/>
                  </a:lnTo>
                  <a:lnTo>
                    <a:pt x="8731" y="4329"/>
                  </a:lnTo>
                  <a:lnTo>
                    <a:pt x="8658" y="4072"/>
                  </a:lnTo>
                  <a:lnTo>
                    <a:pt x="8511" y="3816"/>
                  </a:lnTo>
                  <a:lnTo>
                    <a:pt x="8364" y="3595"/>
                  </a:lnTo>
                  <a:lnTo>
                    <a:pt x="8254" y="3522"/>
                  </a:lnTo>
                  <a:lnTo>
                    <a:pt x="8144" y="3449"/>
                  </a:lnTo>
                  <a:lnTo>
                    <a:pt x="7997" y="3412"/>
                  </a:lnTo>
                  <a:lnTo>
                    <a:pt x="7851" y="3375"/>
                  </a:lnTo>
                  <a:lnTo>
                    <a:pt x="7777" y="3375"/>
                  </a:lnTo>
                  <a:lnTo>
                    <a:pt x="7704" y="3412"/>
                  </a:lnTo>
                  <a:lnTo>
                    <a:pt x="7667" y="3485"/>
                  </a:lnTo>
                  <a:lnTo>
                    <a:pt x="7667" y="3559"/>
                  </a:lnTo>
                  <a:lnTo>
                    <a:pt x="7484" y="3595"/>
                  </a:lnTo>
                  <a:lnTo>
                    <a:pt x="7337" y="3706"/>
                  </a:lnTo>
                  <a:lnTo>
                    <a:pt x="7190" y="3852"/>
                  </a:lnTo>
                  <a:lnTo>
                    <a:pt x="7044" y="3999"/>
                  </a:lnTo>
                  <a:lnTo>
                    <a:pt x="7007" y="4109"/>
                  </a:lnTo>
                  <a:lnTo>
                    <a:pt x="7044" y="4219"/>
                  </a:lnTo>
                  <a:lnTo>
                    <a:pt x="7264" y="4696"/>
                  </a:lnTo>
                  <a:lnTo>
                    <a:pt x="7080" y="4769"/>
                  </a:lnTo>
                  <a:lnTo>
                    <a:pt x="6310" y="5026"/>
                  </a:lnTo>
                  <a:lnTo>
                    <a:pt x="5576" y="5283"/>
                  </a:lnTo>
                  <a:lnTo>
                    <a:pt x="5320" y="5356"/>
                  </a:lnTo>
                  <a:lnTo>
                    <a:pt x="5210" y="5393"/>
                  </a:lnTo>
                  <a:lnTo>
                    <a:pt x="5136" y="5466"/>
                  </a:lnTo>
                  <a:lnTo>
                    <a:pt x="5100" y="5356"/>
                  </a:lnTo>
                  <a:lnTo>
                    <a:pt x="4916" y="5063"/>
                  </a:lnTo>
                  <a:lnTo>
                    <a:pt x="4806" y="4879"/>
                  </a:lnTo>
                  <a:lnTo>
                    <a:pt x="4659" y="4733"/>
                  </a:lnTo>
                  <a:lnTo>
                    <a:pt x="4513" y="4623"/>
                  </a:lnTo>
                  <a:lnTo>
                    <a:pt x="4329" y="4549"/>
                  </a:lnTo>
                  <a:lnTo>
                    <a:pt x="4183" y="4513"/>
                  </a:lnTo>
                  <a:lnTo>
                    <a:pt x="4036" y="4586"/>
                  </a:lnTo>
                  <a:lnTo>
                    <a:pt x="3852" y="4586"/>
                  </a:lnTo>
                  <a:lnTo>
                    <a:pt x="3779" y="4623"/>
                  </a:lnTo>
                  <a:lnTo>
                    <a:pt x="3742" y="4696"/>
                  </a:lnTo>
                  <a:lnTo>
                    <a:pt x="3706" y="4989"/>
                  </a:lnTo>
                  <a:lnTo>
                    <a:pt x="3706" y="5283"/>
                  </a:lnTo>
                  <a:lnTo>
                    <a:pt x="3742" y="5576"/>
                  </a:lnTo>
                  <a:lnTo>
                    <a:pt x="3816" y="5870"/>
                  </a:lnTo>
                  <a:lnTo>
                    <a:pt x="3596" y="5833"/>
                  </a:lnTo>
                  <a:lnTo>
                    <a:pt x="3376" y="5870"/>
                  </a:lnTo>
                  <a:lnTo>
                    <a:pt x="2972" y="6016"/>
                  </a:lnTo>
                  <a:lnTo>
                    <a:pt x="2422" y="6163"/>
                  </a:lnTo>
                  <a:lnTo>
                    <a:pt x="2165" y="6273"/>
                  </a:lnTo>
                  <a:lnTo>
                    <a:pt x="2055" y="6347"/>
                  </a:lnTo>
                  <a:lnTo>
                    <a:pt x="1945" y="6457"/>
                  </a:lnTo>
                  <a:lnTo>
                    <a:pt x="1945" y="6530"/>
                  </a:lnTo>
                  <a:lnTo>
                    <a:pt x="1982" y="6567"/>
                  </a:lnTo>
                  <a:lnTo>
                    <a:pt x="2238" y="6603"/>
                  </a:lnTo>
                  <a:lnTo>
                    <a:pt x="2459" y="6567"/>
                  </a:lnTo>
                  <a:lnTo>
                    <a:pt x="2972" y="6457"/>
                  </a:lnTo>
                  <a:lnTo>
                    <a:pt x="3449" y="6347"/>
                  </a:lnTo>
                  <a:lnTo>
                    <a:pt x="3706" y="6237"/>
                  </a:lnTo>
                  <a:lnTo>
                    <a:pt x="3816" y="6163"/>
                  </a:lnTo>
                  <a:lnTo>
                    <a:pt x="3889" y="6090"/>
                  </a:lnTo>
                  <a:lnTo>
                    <a:pt x="4073" y="6383"/>
                  </a:lnTo>
                  <a:lnTo>
                    <a:pt x="4256" y="6677"/>
                  </a:lnTo>
                  <a:lnTo>
                    <a:pt x="4293" y="6713"/>
                  </a:lnTo>
                  <a:lnTo>
                    <a:pt x="4366" y="6823"/>
                  </a:lnTo>
                  <a:lnTo>
                    <a:pt x="4549" y="6970"/>
                  </a:lnTo>
                  <a:lnTo>
                    <a:pt x="4659" y="7007"/>
                  </a:lnTo>
                  <a:lnTo>
                    <a:pt x="4733" y="7044"/>
                  </a:lnTo>
                  <a:lnTo>
                    <a:pt x="4806" y="7007"/>
                  </a:lnTo>
                  <a:lnTo>
                    <a:pt x="4879" y="6933"/>
                  </a:lnTo>
                  <a:lnTo>
                    <a:pt x="5063" y="6640"/>
                  </a:lnTo>
                  <a:lnTo>
                    <a:pt x="5173" y="6347"/>
                  </a:lnTo>
                  <a:lnTo>
                    <a:pt x="5210" y="6053"/>
                  </a:lnTo>
                  <a:lnTo>
                    <a:pt x="5210" y="5760"/>
                  </a:lnTo>
                  <a:lnTo>
                    <a:pt x="5320" y="5760"/>
                  </a:lnTo>
                  <a:lnTo>
                    <a:pt x="5430" y="5723"/>
                  </a:lnTo>
                  <a:lnTo>
                    <a:pt x="5686" y="5650"/>
                  </a:lnTo>
                  <a:lnTo>
                    <a:pt x="6457" y="5430"/>
                  </a:lnTo>
                  <a:lnTo>
                    <a:pt x="7190" y="5173"/>
                  </a:lnTo>
                  <a:lnTo>
                    <a:pt x="7447" y="5063"/>
                  </a:lnTo>
                  <a:lnTo>
                    <a:pt x="7631" y="5430"/>
                  </a:lnTo>
                  <a:lnTo>
                    <a:pt x="7704" y="5613"/>
                  </a:lnTo>
                  <a:lnTo>
                    <a:pt x="7814" y="5760"/>
                  </a:lnTo>
                  <a:lnTo>
                    <a:pt x="7924" y="5833"/>
                  </a:lnTo>
                  <a:lnTo>
                    <a:pt x="8218" y="5833"/>
                  </a:lnTo>
                  <a:lnTo>
                    <a:pt x="8328" y="5760"/>
                  </a:lnTo>
                  <a:lnTo>
                    <a:pt x="8548" y="5576"/>
                  </a:lnTo>
                  <a:lnTo>
                    <a:pt x="8731" y="5356"/>
                  </a:lnTo>
                  <a:lnTo>
                    <a:pt x="8804" y="5173"/>
                  </a:lnTo>
                  <a:lnTo>
                    <a:pt x="8841" y="4989"/>
                  </a:lnTo>
                  <a:lnTo>
                    <a:pt x="8841" y="4806"/>
                  </a:lnTo>
                  <a:lnTo>
                    <a:pt x="8804" y="4586"/>
                  </a:lnTo>
                  <a:lnTo>
                    <a:pt x="8914" y="4586"/>
                  </a:lnTo>
                  <a:lnTo>
                    <a:pt x="9061" y="4513"/>
                  </a:lnTo>
                  <a:lnTo>
                    <a:pt x="9942" y="4109"/>
                  </a:lnTo>
                  <a:lnTo>
                    <a:pt x="10639" y="3852"/>
                  </a:lnTo>
                  <a:lnTo>
                    <a:pt x="10895" y="3742"/>
                  </a:lnTo>
                  <a:lnTo>
                    <a:pt x="11115" y="3669"/>
                  </a:lnTo>
                  <a:lnTo>
                    <a:pt x="11519" y="4586"/>
                  </a:lnTo>
                  <a:lnTo>
                    <a:pt x="11849" y="5540"/>
                  </a:lnTo>
                  <a:lnTo>
                    <a:pt x="12069" y="6237"/>
                  </a:lnTo>
                  <a:lnTo>
                    <a:pt x="12032" y="6347"/>
                  </a:lnTo>
                  <a:lnTo>
                    <a:pt x="11996" y="6457"/>
                  </a:lnTo>
                  <a:lnTo>
                    <a:pt x="11959" y="6457"/>
                  </a:lnTo>
                  <a:lnTo>
                    <a:pt x="11592" y="6603"/>
                  </a:lnTo>
                  <a:lnTo>
                    <a:pt x="10969" y="6787"/>
                  </a:lnTo>
                  <a:lnTo>
                    <a:pt x="9685" y="7227"/>
                  </a:lnTo>
                  <a:lnTo>
                    <a:pt x="8438" y="7630"/>
                  </a:lnTo>
                  <a:lnTo>
                    <a:pt x="7887" y="7777"/>
                  </a:lnTo>
                  <a:lnTo>
                    <a:pt x="7631" y="7924"/>
                  </a:lnTo>
                  <a:lnTo>
                    <a:pt x="7521" y="7997"/>
                  </a:lnTo>
                  <a:lnTo>
                    <a:pt x="7447" y="8107"/>
                  </a:lnTo>
                  <a:lnTo>
                    <a:pt x="7447" y="8144"/>
                  </a:lnTo>
                  <a:lnTo>
                    <a:pt x="7631" y="8181"/>
                  </a:lnTo>
                  <a:lnTo>
                    <a:pt x="7997" y="8181"/>
                  </a:lnTo>
                  <a:lnTo>
                    <a:pt x="8181" y="8107"/>
                  </a:lnTo>
                  <a:lnTo>
                    <a:pt x="8914" y="7887"/>
                  </a:lnTo>
                  <a:lnTo>
                    <a:pt x="10565" y="7374"/>
                  </a:lnTo>
                  <a:lnTo>
                    <a:pt x="12216" y="6860"/>
                  </a:lnTo>
                  <a:lnTo>
                    <a:pt x="12289" y="6823"/>
                  </a:lnTo>
                  <a:lnTo>
                    <a:pt x="12546" y="7777"/>
                  </a:lnTo>
                  <a:lnTo>
                    <a:pt x="12766" y="8474"/>
                  </a:lnTo>
                  <a:lnTo>
                    <a:pt x="12729" y="8511"/>
                  </a:lnTo>
                  <a:lnTo>
                    <a:pt x="12693" y="8584"/>
                  </a:lnTo>
                  <a:lnTo>
                    <a:pt x="11629" y="8988"/>
                  </a:lnTo>
                  <a:lnTo>
                    <a:pt x="11042" y="9208"/>
                  </a:lnTo>
                  <a:lnTo>
                    <a:pt x="10859" y="9281"/>
                  </a:lnTo>
                  <a:lnTo>
                    <a:pt x="10749" y="9391"/>
                  </a:lnTo>
                  <a:lnTo>
                    <a:pt x="10455" y="9575"/>
                  </a:lnTo>
                  <a:lnTo>
                    <a:pt x="10455" y="9611"/>
                  </a:lnTo>
                  <a:lnTo>
                    <a:pt x="10418" y="9501"/>
                  </a:lnTo>
                  <a:lnTo>
                    <a:pt x="10198" y="9024"/>
                  </a:lnTo>
                  <a:lnTo>
                    <a:pt x="10052" y="8804"/>
                  </a:lnTo>
                  <a:lnTo>
                    <a:pt x="9942" y="8731"/>
                  </a:lnTo>
                  <a:lnTo>
                    <a:pt x="9832" y="8694"/>
                  </a:lnTo>
                  <a:lnTo>
                    <a:pt x="9758" y="8694"/>
                  </a:lnTo>
                  <a:lnTo>
                    <a:pt x="9721" y="8768"/>
                  </a:lnTo>
                  <a:lnTo>
                    <a:pt x="9685" y="8841"/>
                  </a:lnTo>
                  <a:lnTo>
                    <a:pt x="9501" y="8841"/>
                  </a:lnTo>
                  <a:lnTo>
                    <a:pt x="9355" y="8804"/>
                  </a:lnTo>
                  <a:lnTo>
                    <a:pt x="9208" y="8841"/>
                  </a:lnTo>
                  <a:lnTo>
                    <a:pt x="9061" y="8878"/>
                  </a:lnTo>
                  <a:lnTo>
                    <a:pt x="8988" y="8988"/>
                  </a:lnTo>
                  <a:lnTo>
                    <a:pt x="8914" y="9098"/>
                  </a:lnTo>
                  <a:lnTo>
                    <a:pt x="8914" y="9208"/>
                  </a:lnTo>
                  <a:lnTo>
                    <a:pt x="9025" y="9611"/>
                  </a:lnTo>
                  <a:lnTo>
                    <a:pt x="9135" y="10051"/>
                  </a:lnTo>
                  <a:lnTo>
                    <a:pt x="8694" y="10161"/>
                  </a:lnTo>
                  <a:lnTo>
                    <a:pt x="8658" y="10198"/>
                  </a:lnTo>
                  <a:lnTo>
                    <a:pt x="8621" y="10235"/>
                  </a:lnTo>
                  <a:lnTo>
                    <a:pt x="8584" y="10345"/>
                  </a:lnTo>
                  <a:lnTo>
                    <a:pt x="8511" y="10125"/>
                  </a:lnTo>
                  <a:lnTo>
                    <a:pt x="8401" y="9905"/>
                  </a:lnTo>
                  <a:lnTo>
                    <a:pt x="8254" y="9685"/>
                  </a:lnTo>
                  <a:lnTo>
                    <a:pt x="8034" y="9501"/>
                  </a:lnTo>
                  <a:lnTo>
                    <a:pt x="7777" y="9391"/>
                  </a:lnTo>
                  <a:lnTo>
                    <a:pt x="7557" y="9391"/>
                  </a:lnTo>
                  <a:lnTo>
                    <a:pt x="7411" y="9428"/>
                  </a:lnTo>
                  <a:lnTo>
                    <a:pt x="7300" y="9464"/>
                  </a:lnTo>
                  <a:lnTo>
                    <a:pt x="7190" y="9538"/>
                  </a:lnTo>
                  <a:lnTo>
                    <a:pt x="7080" y="9611"/>
                  </a:lnTo>
                  <a:lnTo>
                    <a:pt x="7044" y="9721"/>
                  </a:lnTo>
                  <a:lnTo>
                    <a:pt x="7007" y="9868"/>
                  </a:lnTo>
                  <a:lnTo>
                    <a:pt x="7044" y="9941"/>
                  </a:lnTo>
                  <a:lnTo>
                    <a:pt x="7117" y="9978"/>
                  </a:lnTo>
                  <a:lnTo>
                    <a:pt x="7044" y="10235"/>
                  </a:lnTo>
                  <a:lnTo>
                    <a:pt x="7080" y="10492"/>
                  </a:lnTo>
                  <a:lnTo>
                    <a:pt x="4806" y="11152"/>
                  </a:lnTo>
                  <a:lnTo>
                    <a:pt x="4219" y="11335"/>
                  </a:lnTo>
                  <a:lnTo>
                    <a:pt x="3632" y="11519"/>
                  </a:lnTo>
                  <a:lnTo>
                    <a:pt x="3449" y="11629"/>
                  </a:lnTo>
                  <a:lnTo>
                    <a:pt x="3192" y="10602"/>
                  </a:lnTo>
                  <a:lnTo>
                    <a:pt x="2862" y="9611"/>
                  </a:lnTo>
                  <a:lnTo>
                    <a:pt x="3339" y="9538"/>
                  </a:lnTo>
                  <a:lnTo>
                    <a:pt x="3816" y="9428"/>
                  </a:lnTo>
                  <a:lnTo>
                    <a:pt x="4769" y="9134"/>
                  </a:lnTo>
                  <a:lnTo>
                    <a:pt x="4843" y="9318"/>
                  </a:lnTo>
                  <a:lnTo>
                    <a:pt x="4953" y="9501"/>
                  </a:lnTo>
                  <a:lnTo>
                    <a:pt x="5063" y="9685"/>
                  </a:lnTo>
                  <a:lnTo>
                    <a:pt x="5246" y="9831"/>
                  </a:lnTo>
                  <a:lnTo>
                    <a:pt x="5356" y="9868"/>
                  </a:lnTo>
                  <a:lnTo>
                    <a:pt x="5466" y="9905"/>
                  </a:lnTo>
                  <a:lnTo>
                    <a:pt x="5613" y="9905"/>
                  </a:lnTo>
                  <a:lnTo>
                    <a:pt x="5723" y="9868"/>
                  </a:lnTo>
                  <a:lnTo>
                    <a:pt x="5980" y="9758"/>
                  </a:lnTo>
                  <a:lnTo>
                    <a:pt x="6163" y="9648"/>
                  </a:lnTo>
                  <a:lnTo>
                    <a:pt x="6237" y="9538"/>
                  </a:lnTo>
                  <a:lnTo>
                    <a:pt x="6273" y="9501"/>
                  </a:lnTo>
                  <a:lnTo>
                    <a:pt x="6237" y="9428"/>
                  </a:lnTo>
                  <a:lnTo>
                    <a:pt x="5980" y="8731"/>
                  </a:lnTo>
                  <a:lnTo>
                    <a:pt x="6200" y="8731"/>
                  </a:lnTo>
                  <a:lnTo>
                    <a:pt x="6383" y="8658"/>
                  </a:lnTo>
                  <a:lnTo>
                    <a:pt x="6604" y="9244"/>
                  </a:lnTo>
                  <a:lnTo>
                    <a:pt x="6677" y="9318"/>
                  </a:lnTo>
                  <a:lnTo>
                    <a:pt x="6714" y="9354"/>
                  </a:lnTo>
                  <a:lnTo>
                    <a:pt x="6787" y="9354"/>
                  </a:lnTo>
                  <a:lnTo>
                    <a:pt x="7044" y="9318"/>
                  </a:lnTo>
                  <a:lnTo>
                    <a:pt x="7300" y="9208"/>
                  </a:lnTo>
                  <a:lnTo>
                    <a:pt x="7521" y="9061"/>
                  </a:lnTo>
                  <a:lnTo>
                    <a:pt x="7704" y="8878"/>
                  </a:lnTo>
                  <a:lnTo>
                    <a:pt x="7741" y="8841"/>
                  </a:lnTo>
                  <a:lnTo>
                    <a:pt x="7777" y="8768"/>
                  </a:lnTo>
                  <a:lnTo>
                    <a:pt x="7741" y="8658"/>
                  </a:lnTo>
                  <a:lnTo>
                    <a:pt x="7264" y="7887"/>
                  </a:lnTo>
                  <a:lnTo>
                    <a:pt x="7080" y="7520"/>
                  </a:lnTo>
                  <a:lnTo>
                    <a:pt x="6970" y="7337"/>
                  </a:lnTo>
                  <a:lnTo>
                    <a:pt x="6824" y="7227"/>
                  </a:lnTo>
                  <a:lnTo>
                    <a:pt x="6640" y="7154"/>
                  </a:lnTo>
                  <a:lnTo>
                    <a:pt x="6457" y="7190"/>
                  </a:lnTo>
                  <a:lnTo>
                    <a:pt x="6383" y="7227"/>
                  </a:lnTo>
                  <a:lnTo>
                    <a:pt x="6310" y="7264"/>
                  </a:lnTo>
                  <a:lnTo>
                    <a:pt x="6237" y="7337"/>
                  </a:lnTo>
                  <a:lnTo>
                    <a:pt x="6200" y="7410"/>
                  </a:lnTo>
                  <a:lnTo>
                    <a:pt x="6017" y="7447"/>
                  </a:lnTo>
                  <a:lnTo>
                    <a:pt x="5980" y="7484"/>
                  </a:lnTo>
                  <a:lnTo>
                    <a:pt x="5943" y="7520"/>
                  </a:lnTo>
                  <a:lnTo>
                    <a:pt x="5907" y="7594"/>
                  </a:lnTo>
                  <a:lnTo>
                    <a:pt x="5907" y="7667"/>
                  </a:lnTo>
                  <a:lnTo>
                    <a:pt x="6200" y="8291"/>
                  </a:lnTo>
                  <a:lnTo>
                    <a:pt x="6163" y="8364"/>
                  </a:lnTo>
                  <a:lnTo>
                    <a:pt x="6127" y="8401"/>
                  </a:lnTo>
                  <a:lnTo>
                    <a:pt x="6090" y="8401"/>
                  </a:lnTo>
                  <a:lnTo>
                    <a:pt x="6053" y="8437"/>
                  </a:lnTo>
                  <a:lnTo>
                    <a:pt x="5943" y="8474"/>
                  </a:lnTo>
                  <a:lnTo>
                    <a:pt x="5907" y="8511"/>
                  </a:lnTo>
                  <a:lnTo>
                    <a:pt x="5613" y="7814"/>
                  </a:lnTo>
                  <a:lnTo>
                    <a:pt x="5576" y="7777"/>
                  </a:lnTo>
                  <a:lnTo>
                    <a:pt x="5540" y="7704"/>
                  </a:lnTo>
                  <a:lnTo>
                    <a:pt x="5393" y="7704"/>
                  </a:lnTo>
                  <a:lnTo>
                    <a:pt x="5356" y="7667"/>
                  </a:lnTo>
                  <a:lnTo>
                    <a:pt x="5173" y="7667"/>
                  </a:lnTo>
                  <a:lnTo>
                    <a:pt x="4990" y="7704"/>
                  </a:lnTo>
                  <a:lnTo>
                    <a:pt x="4843" y="7814"/>
                  </a:lnTo>
                  <a:lnTo>
                    <a:pt x="4733" y="7961"/>
                  </a:lnTo>
                  <a:lnTo>
                    <a:pt x="4659" y="8144"/>
                  </a:lnTo>
                  <a:lnTo>
                    <a:pt x="4623" y="8327"/>
                  </a:lnTo>
                  <a:lnTo>
                    <a:pt x="4623" y="8511"/>
                  </a:lnTo>
                  <a:lnTo>
                    <a:pt x="4623" y="8694"/>
                  </a:lnTo>
                  <a:lnTo>
                    <a:pt x="3669" y="8951"/>
                  </a:lnTo>
                  <a:lnTo>
                    <a:pt x="3229" y="9134"/>
                  </a:lnTo>
                  <a:lnTo>
                    <a:pt x="2752" y="9318"/>
                  </a:lnTo>
                  <a:lnTo>
                    <a:pt x="2348" y="7997"/>
                  </a:lnTo>
                  <a:lnTo>
                    <a:pt x="1908" y="6677"/>
                  </a:lnTo>
                  <a:lnTo>
                    <a:pt x="1541" y="5356"/>
                  </a:lnTo>
                  <a:lnTo>
                    <a:pt x="1395" y="4696"/>
                  </a:lnTo>
                  <a:lnTo>
                    <a:pt x="1285" y="3999"/>
                  </a:lnTo>
                  <a:lnTo>
                    <a:pt x="1505" y="3962"/>
                  </a:lnTo>
                  <a:lnTo>
                    <a:pt x="1725" y="3926"/>
                  </a:lnTo>
                  <a:lnTo>
                    <a:pt x="2165" y="3816"/>
                  </a:lnTo>
                  <a:lnTo>
                    <a:pt x="3302" y="3485"/>
                  </a:lnTo>
                  <a:lnTo>
                    <a:pt x="5760" y="2825"/>
                  </a:lnTo>
                  <a:lnTo>
                    <a:pt x="6934" y="2495"/>
                  </a:lnTo>
                  <a:lnTo>
                    <a:pt x="8071" y="2092"/>
                  </a:lnTo>
                  <a:lnTo>
                    <a:pt x="9135" y="1725"/>
                  </a:lnTo>
                  <a:lnTo>
                    <a:pt x="9758" y="1505"/>
                  </a:lnTo>
                  <a:lnTo>
                    <a:pt x="9978" y="1395"/>
                  </a:lnTo>
                  <a:lnTo>
                    <a:pt x="10088" y="1358"/>
                  </a:lnTo>
                  <a:lnTo>
                    <a:pt x="10162" y="1321"/>
                  </a:lnTo>
                  <a:close/>
                  <a:moveTo>
                    <a:pt x="12876" y="8988"/>
                  </a:moveTo>
                  <a:lnTo>
                    <a:pt x="13023" y="9575"/>
                  </a:lnTo>
                  <a:lnTo>
                    <a:pt x="13096" y="9905"/>
                  </a:lnTo>
                  <a:lnTo>
                    <a:pt x="13206" y="10198"/>
                  </a:lnTo>
                  <a:lnTo>
                    <a:pt x="12619" y="10271"/>
                  </a:lnTo>
                  <a:lnTo>
                    <a:pt x="12069" y="10418"/>
                  </a:lnTo>
                  <a:lnTo>
                    <a:pt x="11519" y="10565"/>
                  </a:lnTo>
                  <a:lnTo>
                    <a:pt x="10969" y="10748"/>
                  </a:lnTo>
                  <a:lnTo>
                    <a:pt x="9685" y="11225"/>
                  </a:lnTo>
                  <a:lnTo>
                    <a:pt x="8438" y="11702"/>
                  </a:lnTo>
                  <a:lnTo>
                    <a:pt x="5980" y="12619"/>
                  </a:lnTo>
                  <a:lnTo>
                    <a:pt x="4879" y="13023"/>
                  </a:lnTo>
                  <a:lnTo>
                    <a:pt x="4329" y="13243"/>
                  </a:lnTo>
                  <a:lnTo>
                    <a:pt x="3816" y="13499"/>
                  </a:lnTo>
                  <a:lnTo>
                    <a:pt x="3669" y="12692"/>
                  </a:lnTo>
                  <a:lnTo>
                    <a:pt x="3522" y="11885"/>
                  </a:lnTo>
                  <a:lnTo>
                    <a:pt x="3742" y="11885"/>
                  </a:lnTo>
                  <a:lnTo>
                    <a:pt x="3999" y="11812"/>
                  </a:lnTo>
                  <a:lnTo>
                    <a:pt x="5173" y="11482"/>
                  </a:lnTo>
                  <a:lnTo>
                    <a:pt x="7190" y="10932"/>
                  </a:lnTo>
                  <a:lnTo>
                    <a:pt x="7374" y="11335"/>
                  </a:lnTo>
                  <a:lnTo>
                    <a:pt x="7594" y="11702"/>
                  </a:lnTo>
                  <a:lnTo>
                    <a:pt x="7631" y="11775"/>
                  </a:lnTo>
                  <a:lnTo>
                    <a:pt x="7814" y="11775"/>
                  </a:lnTo>
                  <a:lnTo>
                    <a:pt x="7887" y="11702"/>
                  </a:lnTo>
                  <a:lnTo>
                    <a:pt x="7961" y="11629"/>
                  </a:lnTo>
                  <a:lnTo>
                    <a:pt x="8107" y="11592"/>
                  </a:lnTo>
                  <a:lnTo>
                    <a:pt x="8401" y="11519"/>
                  </a:lnTo>
                  <a:lnTo>
                    <a:pt x="8474" y="11445"/>
                  </a:lnTo>
                  <a:lnTo>
                    <a:pt x="8548" y="11372"/>
                  </a:lnTo>
                  <a:lnTo>
                    <a:pt x="8658" y="11189"/>
                  </a:lnTo>
                  <a:lnTo>
                    <a:pt x="8694" y="11005"/>
                  </a:lnTo>
                  <a:lnTo>
                    <a:pt x="8694" y="10785"/>
                  </a:lnTo>
                  <a:lnTo>
                    <a:pt x="8658" y="10602"/>
                  </a:lnTo>
                  <a:lnTo>
                    <a:pt x="8621" y="10418"/>
                  </a:lnTo>
                  <a:lnTo>
                    <a:pt x="8658" y="10492"/>
                  </a:lnTo>
                  <a:lnTo>
                    <a:pt x="8768" y="10528"/>
                  </a:lnTo>
                  <a:lnTo>
                    <a:pt x="9025" y="10492"/>
                  </a:lnTo>
                  <a:lnTo>
                    <a:pt x="9281" y="10418"/>
                  </a:lnTo>
                  <a:lnTo>
                    <a:pt x="9428" y="10638"/>
                  </a:lnTo>
                  <a:lnTo>
                    <a:pt x="9611" y="10822"/>
                  </a:lnTo>
                  <a:lnTo>
                    <a:pt x="9758" y="10895"/>
                  </a:lnTo>
                  <a:lnTo>
                    <a:pt x="9942" y="10932"/>
                  </a:lnTo>
                  <a:lnTo>
                    <a:pt x="10088" y="10932"/>
                  </a:lnTo>
                  <a:lnTo>
                    <a:pt x="10235" y="10858"/>
                  </a:lnTo>
                  <a:lnTo>
                    <a:pt x="10382" y="10785"/>
                  </a:lnTo>
                  <a:lnTo>
                    <a:pt x="10492" y="10638"/>
                  </a:lnTo>
                  <a:lnTo>
                    <a:pt x="10565" y="10492"/>
                  </a:lnTo>
                  <a:lnTo>
                    <a:pt x="10602" y="10345"/>
                  </a:lnTo>
                  <a:lnTo>
                    <a:pt x="10639" y="10161"/>
                  </a:lnTo>
                  <a:lnTo>
                    <a:pt x="10602" y="9978"/>
                  </a:lnTo>
                  <a:lnTo>
                    <a:pt x="10492" y="9648"/>
                  </a:lnTo>
                  <a:lnTo>
                    <a:pt x="10749" y="9648"/>
                  </a:lnTo>
                  <a:lnTo>
                    <a:pt x="11005" y="9611"/>
                  </a:lnTo>
                  <a:lnTo>
                    <a:pt x="11629" y="9428"/>
                  </a:lnTo>
                  <a:lnTo>
                    <a:pt x="12876" y="8988"/>
                  </a:lnTo>
                  <a:close/>
                  <a:moveTo>
                    <a:pt x="13206" y="10675"/>
                  </a:moveTo>
                  <a:lnTo>
                    <a:pt x="13096" y="10712"/>
                  </a:lnTo>
                  <a:lnTo>
                    <a:pt x="11592" y="11262"/>
                  </a:lnTo>
                  <a:lnTo>
                    <a:pt x="8731" y="12362"/>
                  </a:lnTo>
                  <a:lnTo>
                    <a:pt x="7300" y="12876"/>
                  </a:lnTo>
                  <a:lnTo>
                    <a:pt x="6604" y="13133"/>
                  </a:lnTo>
                  <a:lnTo>
                    <a:pt x="5870" y="13316"/>
                  </a:lnTo>
                  <a:lnTo>
                    <a:pt x="4696" y="13573"/>
                  </a:lnTo>
                  <a:lnTo>
                    <a:pt x="5393" y="13279"/>
                  </a:lnTo>
                  <a:lnTo>
                    <a:pt x="6090" y="13023"/>
                  </a:lnTo>
                  <a:lnTo>
                    <a:pt x="8438" y="12179"/>
                  </a:lnTo>
                  <a:lnTo>
                    <a:pt x="9611" y="11702"/>
                  </a:lnTo>
                  <a:lnTo>
                    <a:pt x="10822" y="11299"/>
                  </a:lnTo>
                  <a:lnTo>
                    <a:pt x="11409" y="11078"/>
                  </a:lnTo>
                  <a:lnTo>
                    <a:pt x="11996" y="10895"/>
                  </a:lnTo>
                  <a:lnTo>
                    <a:pt x="12619" y="10748"/>
                  </a:lnTo>
                  <a:lnTo>
                    <a:pt x="13206" y="10675"/>
                  </a:lnTo>
                  <a:close/>
                  <a:moveTo>
                    <a:pt x="10492" y="478"/>
                  </a:moveTo>
                  <a:lnTo>
                    <a:pt x="10712" y="1064"/>
                  </a:lnTo>
                  <a:lnTo>
                    <a:pt x="10969" y="1688"/>
                  </a:lnTo>
                  <a:lnTo>
                    <a:pt x="11482" y="2862"/>
                  </a:lnTo>
                  <a:lnTo>
                    <a:pt x="11996" y="4182"/>
                  </a:lnTo>
                  <a:lnTo>
                    <a:pt x="12473" y="5466"/>
                  </a:lnTo>
                  <a:lnTo>
                    <a:pt x="12876" y="6713"/>
                  </a:lnTo>
                  <a:lnTo>
                    <a:pt x="13280" y="7924"/>
                  </a:lnTo>
                  <a:lnTo>
                    <a:pt x="13683" y="9171"/>
                  </a:lnTo>
                  <a:lnTo>
                    <a:pt x="14013" y="10418"/>
                  </a:lnTo>
                  <a:lnTo>
                    <a:pt x="13793" y="10418"/>
                  </a:lnTo>
                  <a:lnTo>
                    <a:pt x="13573" y="10492"/>
                  </a:lnTo>
                  <a:lnTo>
                    <a:pt x="13573" y="10418"/>
                  </a:lnTo>
                  <a:lnTo>
                    <a:pt x="13573" y="10308"/>
                  </a:lnTo>
                  <a:lnTo>
                    <a:pt x="13646" y="10235"/>
                  </a:lnTo>
                  <a:lnTo>
                    <a:pt x="13646" y="10125"/>
                  </a:lnTo>
                  <a:lnTo>
                    <a:pt x="13610" y="9831"/>
                  </a:lnTo>
                  <a:lnTo>
                    <a:pt x="13610" y="9758"/>
                  </a:lnTo>
                  <a:lnTo>
                    <a:pt x="13610" y="9721"/>
                  </a:lnTo>
                  <a:lnTo>
                    <a:pt x="13426" y="9024"/>
                  </a:lnTo>
                  <a:lnTo>
                    <a:pt x="13096" y="7777"/>
                  </a:lnTo>
                  <a:lnTo>
                    <a:pt x="12693" y="6603"/>
                  </a:lnTo>
                  <a:lnTo>
                    <a:pt x="12289" y="5430"/>
                  </a:lnTo>
                  <a:lnTo>
                    <a:pt x="11849" y="4256"/>
                  </a:lnTo>
                  <a:lnTo>
                    <a:pt x="11372" y="3119"/>
                  </a:lnTo>
                  <a:lnTo>
                    <a:pt x="10859" y="1981"/>
                  </a:lnTo>
                  <a:lnTo>
                    <a:pt x="10675" y="1651"/>
                  </a:lnTo>
                  <a:lnTo>
                    <a:pt x="10492" y="1358"/>
                  </a:lnTo>
                  <a:lnTo>
                    <a:pt x="10602" y="1285"/>
                  </a:lnTo>
                  <a:lnTo>
                    <a:pt x="10639" y="1174"/>
                  </a:lnTo>
                  <a:lnTo>
                    <a:pt x="10602" y="1064"/>
                  </a:lnTo>
                  <a:lnTo>
                    <a:pt x="10565" y="991"/>
                  </a:lnTo>
                  <a:lnTo>
                    <a:pt x="10528" y="954"/>
                  </a:lnTo>
                  <a:lnTo>
                    <a:pt x="10455" y="918"/>
                  </a:lnTo>
                  <a:lnTo>
                    <a:pt x="10272" y="881"/>
                  </a:lnTo>
                  <a:lnTo>
                    <a:pt x="10088" y="918"/>
                  </a:lnTo>
                  <a:lnTo>
                    <a:pt x="9391" y="1138"/>
                  </a:lnTo>
                  <a:lnTo>
                    <a:pt x="8658" y="1431"/>
                  </a:lnTo>
                  <a:lnTo>
                    <a:pt x="7924" y="1688"/>
                  </a:lnTo>
                  <a:lnTo>
                    <a:pt x="7190" y="1945"/>
                  </a:lnTo>
                  <a:lnTo>
                    <a:pt x="5650" y="2422"/>
                  </a:lnTo>
                  <a:lnTo>
                    <a:pt x="4109" y="2862"/>
                  </a:lnTo>
                  <a:lnTo>
                    <a:pt x="2569" y="3265"/>
                  </a:lnTo>
                  <a:lnTo>
                    <a:pt x="1762" y="3485"/>
                  </a:lnTo>
                  <a:lnTo>
                    <a:pt x="1358" y="3632"/>
                  </a:lnTo>
                  <a:lnTo>
                    <a:pt x="1175" y="3706"/>
                  </a:lnTo>
                  <a:lnTo>
                    <a:pt x="1028" y="3816"/>
                  </a:lnTo>
                  <a:lnTo>
                    <a:pt x="991" y="3816"/>
                  </a:lnTo>
                  <a:lnTo>
                    <a:pt x="955" y="3889"/>
                  </a:lnTo>
                  <a:lnTo>
                    <a:pt x="918" y="3962"/>
                  </a:lnTo>
                  <a:lnTo>
                    <a:pt x="991" y="4586"/>
                  </a:lnTo>
                  <a:lnTo>
                    <a:pt x="1101" y="5209"/>
                  </a:lnTo>
                  <a:lnTo>
                    <a:pt x="1248" y="5796"/>
                  </a:lnTo>
                  <a:lnTo>
                    <a:pt x="1395" y="6420"/>
                  </a:lnTo>
                  <a:lnTo>
                    <a:pt x="1725" y="7594"/>
                  </a:lnTo>
                  <a:lnTo>
                    <a:pt x="2128" y="8768"/>
                  </a:lnTo>
                  <a:lnTo>
                    <a:pt x="2532" y="9978"/>
                  </a:lnTo>
                  <a:lnTo>
                    <a:pt x="2899" y="11152"/>
                  </a:lnTo>
                  <a:lnTo>
                    <a:pt x="3045" y="11739"/>
                  </a:lnTo>
                  <a:lnTo>
                    <a:pt x="3192" y="12362"/>
                  </a:lnTo>
                  <a:lnTo>
                    <a:pt x="3302" y="12949"/>
                  </a:lnTo>
                  <a:lnTo>
                    <a:pt x="3412" y="13573"/>
                  </a:lnTo>
                  <a:lnTo>
                    <a:pt x="3412" y="13683"/>
                  </a:lnTo>
                  <a:lnTo>
                    <a:pt x="3486" y="13720"/>
                  </a:lnTo>
                  <a:lnTo>
                    <a:pt x="3559" y="13756"/>
                  </a:lnTo>
                  <a:lnTo>
                    <a:pt x="3632" y="13793"/>
                  </a:lnTo>
                  <a:lnTo>
                    <a:pt x="3669" y="13830"/>
                  </a:lnTo>
                  <a:lnTo>
                    <a:pt x="3742" y="13830"/>
                  </a:lnTo>
                  <a:lnTo>
                    <a:pt x="4036" y="13756"/>
                  </a:lnTo>
                  <a:lnTo>
                    <a:pt x="3706" y="13903"/>
                  </a:lnTo>
                  <a:lnTo>
                    <a:pt x="3412" y="14086"/>
                  </a:lnTo>
                  <a:lnTo>
                    <a:pt x="2569" y="11115"/>
                  </a:lnTo>
                  <a:lnTo>
                    <a:pt x="2128" y="9611"/>
                  </a:lnTo>
                  <a:lnTo>
                    <a:pt x="1725" y="8144"/>
                  </a:lnTo>
                  <a:lnTo>
                    <a:pt x="955" y="5136"/>
                  </a:lnTo>
                  <a:lnTo>
                    <a:pt x="808" y="4439"/>
                  </a:lnTo>
                  <a:lnTo>
                    <a:pt x="661" y="3999"/>
                  </a:lnTo>
                  <a:lnTo>
                    <a:pt x="588" y="3779"/>
                  </a:lnTo>
                  <a:lnTo>
                    <a:pt x="478" y="3632"/>
                  </a:lnTo>
                  <a:lnTo>
                    <a:pt x="1065" y="3522"/>
                  </a:lnTo>
                  <a:lnTo>
                    <a:pt x="1652" y="3412"/>
                  </a:lnTo>
                  <a:lnTo>
                    <a:pt x="2825" y="3045"/>
                  </a:lnTo>
                  <a:lnTo>
                    <a:pt x="4183" y="2642"/>
                  </a:lnTo>
                  <a:lnTo>
                    <a:pt x="5503" y="2202"/>
                  </a:lnTo>
                  <a:lnTo>
                    <a:pt x="8034" y="1358"/>
                  </a:lnTo>
                  <a:lnTo>
                    <a:pt x="9281" y="918"/>
                  </a:lnTo>
                  <a:lnTo>
                    <a:pt x="9905" y="734"/>
                  </a:lnTo>
                  <a:lnTo>
                    <a:pt x="10198" y="624"/>
                  </a:lnTo>
                  <a:lnTo>
                    <a:pt x="10492" y="478"/>
                  </a:lnTo>
                  <a:close/>
                  <a:moveTo>
                    <a:pt x="10455" y="1"/>
                  </a:moveTo>
                  <a:lnTo>
                    <a:pt x="10162" y="37"/>
                  </a:lnTo>
                  <a:lnTo>
                    <a:pt x="9832" y="147"/>
                  </a:lnTo>
                  <a:lnTo>
                    <a:pt x="9245" y="367"/>
                  </a:lnTo>
                  <a:lnTo>
                    <a:pt x="7997" y="808"/>
                  </a:lnTo>
                  <a:lnTo>
                    <a:pt x="5503" y="1651"/>
                  </a:lnTo>
                  <a:lnTo>
                    <a:pt x="2935" y="2495"/>
                  </a:lnTo>
                  <a:lnTo>
                    <a:pt x="1615" y="2899"/>
                  </a:lnTo>
                  <a:lnTo>
                    <a:pt x="918" y="3082"/>
                  </a:lnTo>
                  <a:lnTo>
                    <a:pt x="258" y="3339"/>
                  </a:lnTo>
                  <a:lnTo>
                    <a:pt x="184" y="3412"/>
                  </a:lnTo>
                  <a:lnTo>
                    <a:pt x="148" y="3522"/>
                  </a:lnTo>
                  <a:lnTo>
                    <a:pt x="38" y="3559"/>
                  </a:lnTo>
                  <a:lnTo>
                    <a:pt x="1" y="3595"/>
                  </a:lnTo>
                  <a:lnTo>
                    <a:pt x="1" y="3632"/>
                  </a:lnTo>
                  <a:lnTo>
                    <a:pt x="38" y="3779"/>
                  </a:lnTo>
                  <a:lnTo>
                    <a:pt x="111" y="3926"/>
                  </a:lnTo>
                  <a:lnTo>
                    <a:pt x="184" y="4036"/>
                  </a:lnTo>
                  <a:lnTo>
                    <a:pt x="221" y="4146"/>
                  </a:lnTo>
                  <a:lnTo>
                    <a:pt x="294" y="4366"/>
                  </a:lnTo>
                  <a:lnTo>
                    <a:pt x="588" y="5796"/>
                  </a:lnTo>
                  <a:lnTo>
                    <a:pt x="955" y="7227"/>
                  </a:lnTo>
                  <a:lnTo>
                    <a:pt x="1285" y="8658"/>
                  </a:lnTo>
                  <a:lnTo>
                    <a:pt x="2055" y="11482"/>
                  </a:lnTo>
                  <a:lnTo>
                    <a:pt x="2459" y="12876"/>
                  </a:lnTo>
                  <a:lnTo>
                    <a:pt x="2899" y="14233"/>
                  </a:lnTo>
                  <a:lnTo>
                    <a:pt x="2935" y="14380"/>
                  </a:lnTo>
                  <a:lnTo>
                    <a:pt x="3045" y="14416"/>
                  </a:lnTo>
                  <a:lnTo>
                    <a:pt x="3155" y="14453"/>
                  </a:lnTo>
                  <a:lnTo>
                    <a:pt x="3302" y="14416"/>
                  </a:lnTo>
                  <a:lnTo>
                    <a:pt x="3596" y="14343"/>
                  </a:lnTo>
                  <a:lnTo>
                    <a:pt x="3889" y="14270"/>
                  </a:lnTo>
                  <a:lnTo>
                    <a:pt x="4513" y="14086"/>
                  </a:lnTo>
                  <a:lnTo>
                    <a:pt x="5980" y="13793"/>
                  </a:lnTo>
                  <a:lnTo>
                    <a:pt x="6714" y="13610"/>
                  </a:lnTo>
                  <a:lnTo>
                    <a:pt x="7447" y="13353"/>
                  </a:lnTo>
                  <a:lnTo>
                    <a:pt x="8878" y="12839"/>
                  </a:lnTo>
                  <a:lnTo>
                    <a:pt x="11739" y="11775"/>
                  </a:lnTo>
                  <a:lnTo>
                    <a:pt x="13133" y="11225"/>
                  </a:lnTo>
                  <a:lnTo>
                    <a:pt x="13646" y="11078"/>
                  </a:lnTo>
                  <a:lnTo>
                    <a:pt x="13903" y="10968"/>
                  </a:lnTo>
                  <a:lnTo>
                    <a:pt x="14160" y="10822"/>
                  </a:lnTo>
                  <a:lnTo>
                    <a:pt x="14197" y="10932"/>
                  </a:lnTo>
                  <a:lnTo>
                    <a:pt x="14270" y="10968"/>
                  </a:lnTo>
                  <a:lnTo>
                    <a:pt x="14380" y="11005"/>
                  </a:lnTo>
                  <a:lnTo>
                    <a:pt x="14490" y="11005"/>
                  </a:lnTo>
                  <a:lnTo>
                    <a:pt x="14563" y="10932"/>
                  </a:lnTo>
                  <a:lnTo>
                    <a:pt x="14637" y="10895"/>
                  </a:lnTo>
                  <a:lnTo>
                    <a:pt x="14674" y="10785"/>
                  </a:lnTo>
                  <a:lnTo>
                    <a:pt x="14637" y="10675"/>
                  </a:lnTo>
                  <a:lnTo>
                    <a:pt x="14270" y="9318"/>
                  </a:lnTo>
                  <a:lnTo>
                    <a:pt x="13867" y="7997"/>
                  </a:lnTo>
                  <a:lnTo>
                    <a:pt x="13426" y="6640"/>
                  </a:lnTo>
                  <a:lnTo>
                    <a:pt x="12949" y="5356"/>
                  </a:lnTo>
                  <a:lnTo>
                    <a:pt x="12473" y="4036"/>
                  </a:lnTo>
                  <a:lnTo>
                    <a:pt x="11922" y="2752"/>
                  </a:lnTo>
                  <a:lnTo>
                    <a:pt x="11409" y="1468"/>
                  </a:lnTo>
                  <a:lnTo>
                    <a:pt x="11115" y="881"/>
                  </a:lnTo>
                  <a:lnTo>
                    <a:pt x="10785" y="257"/>
                  </a:lnTo>
                  <a:lnTo>
                    <a:pt x="10749" y="221"/>
                  </a:lnTo>
                  <a:lnTo>
                    <a:pt x="10675" y="184"/>
                  </a:lnTo>
                  <a:lnTo>
                    <a:pt x="10639" y="111"/>
                  </a:lnTo>
                  <a:lnTo>
                    <a:pt x="10602" y="74"/>
                  </a:lnTo>
                  <a:lnTo>
                    <a:pt x="10528" y="37"/>
                  </a:lnTo>
                  <a:lnTo>
                    <a:pt x="10455" y="1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2" name="Shape 382"/>
            <p:cNvSpPr/>
            <p:nvPr/>
          </p:nvSpPr>
          <p:spPr>
            <a:xfrm>
              <a:off x="6316250" y="3040425"/>
              <a:ext cx="137600" cy="122000"/>
            </a:xfrm>
            <a:custGeom>
              <a:avLst/>
              <a:gdLst/>
              <a:ahLst/>
              <a:cxnLst/>
              <a:rect l="0" t="0" r="0" b="0"/>
              <a:pathLst>
                <a:path w="5504" h="4880" extrusionOk="0">
                  <a:moveTo>
                    <a:pt x="5173" y="0"/>
                  </a:moveTo>
                  <a:lnTo>
                    <a:pt x="5063" y="37"/>
                  </a:lnTo>
                  <a:lnTo>
                    <a:pt x="4990" y="110"/>
                  </a:lnTo>
                  <a:lnTo>
                    <a:pt x="4770" y="404"/>
                  </a:lnTo>
                  <a:lnTo>
                    <a:pt x="4513" y="624"/>
                  </a:lnTo>
                  <a:lnTo>
                    <a:pt x="4219" y="844"/>
                  </a:lnTo>
                  <a:lnTo>
                    <a:pt x="3926" y="991"/>
                  </a:lnTo>
                  <a:lnTo>
                    <a:pt x="3742" y="1064"/>
                  </a:lnTo>
                  <a:lnTo>
                    <a:pt x="3559" y="1101"/>
                  </a:lnTo>
                  <a:lnTo>
                    <a:pt x="3229" y="1101"/>
                  </a:lnTo>
                  <a:lnTo>
                    <a:pt x="2862" y="1028"/>
                  </a:lnTo>
                  <a:lnTo>
                    <a:pt x="2532" y="917"/>
                  </a:lnTo>
                  <a:lnTo>
                    <a:pt x="2239" y="807"/>
                  </a:lnTo>
                  <a:lnTo>
                    <a:pt x="1908" y="734"/>
                  </a:lnTo>
                  <a:lnTo>
                    <a:pt x="1578" y="661"/>
                  </a:lnTo>
                  <a:lnTo>
                    <a:pt x="1248" y="624"/>
                  </a:lnTo>
                  <a:lnTo>
                    <a:pt x="918" y="661"/>
                  </a:lnTo>
                  <a:lnTo>
                    <a:pt x="625" y="771"/>
                  </a:lnTo>
                  <a:lnTo>
                    <a:pt x="478" y="844"/>
                  </a:lnTo>
                  <a:lnTo>
                    <a:pt x="368" y="954"/>
                  </a:lnTo>
                  <a:lnTo>
                    <a:pt x="258" y="1064"/>
                  </a:lnTo>
                  <a:lnTo>
                    <a:pt x="148" y="1211"/>
                  </a:lnTo>
                  <a:lnTo>
                    <a:pt x="111" y="1284"/>
                  </a:lnTo>
                  <a:lnTo>
                    <a:pt x="111" y="1321"/>
                  </a:lnTo>
                  <a:lnTo>
                    <a:pt x="148" y="1431"/>
                  </a:lnTo>
                  <a:lnTo>
                    <a:pt x="258" y="1468"/>
                  </a:lnTo>
                  <a:lnTo>
                    <a:pt x="368" y="1468"/>
                  </a:lnTo>
                  <a:lnTo>
                    <a:pt x="698" y="1284"/>
                  </a:lnTo>
                  <a:lnTo>
                    <a:pt x="1028" y="1174"/>
                  </a:lnTo>
                  <a:lnTo>
                    <a:pt x="1028" y="2531"/>
                  </a:lnTo>
                  <a:lnTo>
                    <a:pt x="955" y="3228"/>
                  </a:lnTo>
                  <a:lnTo>
                    <a:pt x="881" y="3925"/>
                  </a:lnTo>
                  <a:lnTo>
                    <a:pt x="698" y="3852"/>
                  </a:lnTo>
                  <a:lnTo>
                    <a:pt x="551" y="3742"/>
                  </a:lnTo>
                  <a:lnTo>
                    <a:pt x="368" y="3632"/>
                  </a:lnTo>
                  <a:lnTo>
                    <a:pt x="184" y="3522"/>
                  </a:lnTo>
                  <a:lnTo>
                    <a:pt x="111" y="3522"/>
                  </a:lnTo>
                  <a:lnTo>
                    <a:pt x="38" y="3595"/>
                  </a:lnTo>
                  <a:lnTo>
                    <a:pt x="1" y="3669"/>
                  </a:lnTo>
                  <a:lnTo>
                    <a:pt x="1" y="3779"/>
                  </a:lnTo>
                  <a:lnTo>
                    <a:pt x="38" y="3962"/>
                  </a:lnTo>
                  <a:lnTo>
                    <a:pt x="148" y="4145"/>
                  </a:lnTo>
                  <a:lnTo>
                    <a:pt x="294" y="4256"/>
                  </a:lnTo>
                  <a:lnTo>
                    <a:pt x="514" y="4402"/>
                  </a:lnTo>
                  <a:lnTo>
                    <a:pt x="735" y="4476"/>
                  </a:lnTo>
                  <a:lnTo>
                    <a:pt x="1175" y="4476"/>
                  </a:lnTo>
                  <a:lnTo>
                    <a:pt x="1248" y="4439"/>
                  </a:lnTo>
                  <a:lnTo>
                    <a:pt x="1321" y="4402"/>
                  </a:lnTo>
                  <a:lnTo>
                    <a:pt x="1395" y="4256"/>
                  </a:lnTo>
                  <a:lnTo>
                    <a:pt x="1505" y="3485"/>
                  </a:lnTo>
                  <a:lnTo>
                    <a:pt x="1578" y="2715"/>
                  </a:lnTo>
                  <a:lnTo>
                    <a:pt x="1578" y="1908"/>
                  </a:lnTo>
                  <a:lnTo>
                    <a:pt x="1542" y="1504"/>
                  </a:lnTo>
                  <a:lnTo>
                    <a:pt x="1505" y="1138"/>
                  </a:lnTo>
                  <a:lnTo>
                    <a:pt x="1762" y="1174"/>
                  </a:lnTo>
                  <a:lnTo>
                    <a:pt x="2128" y="1321"/>
                  </a:lnTo>
                  <a:lnTo>
                    <a:pt x="2459" y="1431"/>
                  </a:lnTo>
                  <a:lnTo>
                    <a:pt x="2825" y="1578"/>
                  </a:lnTo>
                  <a:lnTo>
                    <a:pt x="3192" y="1651"/>
                  </a:lnTo>
                  <a:lnTo>
                    <a:pt x="3486" y="1651"/>
                  </a:lnTo>
                  <a:lnTo>
                    <a:pt x="3449" y="2531"/>
                  </a:lnTo>
                  <a:lnTo>
                    <a:pt x="3412" y="3449"/>
                  </a:lnTo>
                  <a:lnTo>
                    <a:pt x="3412" y="3999"/>
                  </a:lnTo>
                  <a:lnTo>
                    <a:pt x="3412" y="4256"/>
                  </a:lnTo>
                  <a:lnTo>
                    <a:pt x="3412" y="4366"/>
                  </a:lnTo>
                  <a:lnTo>
                    <a:pt x="3412" y="4402"/>
                  </a:lnTo>
                  <a:lnTo>
                    <a:pt x="3449" y="4402"/>
                  </a:lnTo>
                  <a:lnTo>
                    <a:pt x="3412" y="4476"/>
                  </a:lnTo>
                  <a:lnTo>
                    <a:pt x="3376" y="4512"/>
                  </a:lnTo>
                  <a:lnTo>
                    <a:pt x="3376" y="4659"/>
                  </a:lnTo>
                  <a:lnTo>
                    <a:pt x="3376" y="4696"/>
                  </a:lnTo>
                  <a:lnTo>
                    <a:pt x="3412" y="4806"/>
                  </a:lnTo>
                  <a:lnTo>
                    <a:pt x="3522" y="4879"/>
                  </a:lnTo>
                  <a:lnTo>
                    <a:pt x="3632" y="4879"/>
                  </a:lnTo>
                  <a:lnTo>
                    <a:pt x="3742" y="4842"/>
                  </a:lnTo>
                  <a:lnTo>
                    <a:pt x="3853" y="4732"/>
                  </a:lnTo>
                  <a:lnTo>
                    <a:pt x="3926" y="4586"/>
                  </a:lnTo>
                  <a:lnTo>
                    <a:pt x="3926" y="4439"/>
                  </a:lnTo>
                  <a:lnTo>
                    <a:pt x="3926" y="4256"/>
                  </a:lnTo>
                  <a:lnTo>
                    <a:pt x="3963" y="3045"/>
                  </a:lnTo>
                  <a:lnTo>
                    <a:pt x="3963" y="1871"/>
                  </a:lnTo>
                  <a:lnTo>
                    <a:pt x="3963" y="1541"/>
                  </a:lnTo>
                  <a:lnTo>
                    <a:pt x="4366" y="1394"/>
                  </a:lnTo>
                  <a:lnTo>
                    <a:pt x="4733" y="1138"/>
                  </a:lnTo>
                  <a:lnTo>
                    <a:pt x="5063" y="844"/>
                  </a:lnTo>
                  <a:lnTo>
                    <a:pt x="5320" y="551"/>
                  </a:lnTo>
                  <a:lnTo>
                    <a:pt x="5467" y="367"/>
                  </a:lnTo>
                  <a:lnTo>
                    <a:pt x="5503" y="257"/>
                  </a:lnTo>
                  <a:lnTo>
                    <a:pt x="5503" y="184"/>
                  </a:lnTo>
                  <a:lnTo>
                    <a:pt x="5430" y="74"/>
                  </a:lnTo>
                  <a:lnTo>
                    <a:pt x="5356" y="37"/>
                  </a:lnTo>
                  <a:lnTo>
                    <a:pt x="5283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3" name="Shape 383"/>
            <p:cNvSpPr/>
            <p:nvPr/>
          </p:nvSpPr>
          <p:spPr>
            <a:xfrm>
              <a:off x="6879325" y="4294925"/>
              <a:ext cx="344825" cy="254975"/>
            </a:xfrm>
            <a:custGeom>
              <a:avLst/>
              <a:gdLst/>
              <a:ahLst/>
              <a:cxnLst/>
              <a:rect l="0" t="0" r="0" b="0"/>
              <a:pathLst>
                <a:path w="13793" h="10199" extrusionOk="0">
                  <a:moveTo>
                    <a:pt x="5649" y="2128"/>
                  </a:moveTo>
                  <a:lnTo>
                    <a:pt x="5503" y="2165"/>
                  </a:lnTo>
                  <a:lnTo>
                    <a:pt x="5356" y="2238"/>
                  </a:lnTo>
                  <a:lnTo>
                    <a:pt x="5209" y="2312"/>
                  </a:lnTo>
                  <a:lnTo>
                    <a:pt x="5099" y="2422"/>
                  </a:lnTo>
                  <a:lnTo>
                    <a:pt x="4989" y="2532"/>
                  </a:lnTo>
                  <a:lnTo>
                    <a:pt x="4916" y="2642"/>
                  </a:lnTo>
                  <a:lnTo>
                    <a:pt x="4879" y="2788"/>
                  </a:lnTo>
                  <a:lnTo>
                    <a:pt x="4842" y="2935"/>
                  </a:lnTo>
                  <a:lnTo>
                    <a:pt x="4842" y="3119"/>
                  </a:lnTo>
                  <a:lnTo>
                    <a:pt x="4879" y="3265"/>
                  </a:lnTo>
                  <a:lnTo>
                    <a:pt x="4916" y="3375"/>
                  </a:lnTo>
                  <a:lnTo>
                    <a:pt x="5026" y="3485"/>
                  </a:lnTo>
                  <a:lnTo>
                    <a:pt x="5136" y="3522"/>
                  </a:lnTo>
                  <a:lnTo>
                    <a:pt x="5209" y="3522"/>
                  </a:lnTo>
                  <a:lnTo>
                    <a:pt x="5319" y="3449"/>
                  </a:lnTo>
                  <a:lnTo>
                    <a:pt x="5356" y="3375"/>
                  </a:lnTo>
                  <a:lnTo>
                    <a:pt x="5393" y="3119"/>
                  </a:lnTo>
                  <a:lnTo>
                    <a:pt x="5393" y="2899"/>
                  </a:lnTo>
                  <a:lnTo>
                    <a:pt x="5429" y="3045"/>
                  </a:lnTo>
                  <a:lnTo>
                    <a:pt x="5466" y="3229"/>
                  </a:lnTo>
                  <a:lnTo>
                    <a:pt x="5503" y="3632"/>
                  </a:lnTo>
                  <a:lnTo>
                    <a:pt x="5576" y="3926"/>
                  </a:lnTo>
                  <a:lnTo>
                    <a:pt x="5613" y="4072"/>
                  </a:lnTo>
                  <a:lnTo>
                    <a:pt x="5723" y="4219"/>
                  </a:lnTo>
                  <a:lnTo>
                    <a:pt x="5796" y="4256"/>
                  </a:lnTo>
                  <a:lnTo>
                    <a:pt x="5833" y="4256"/>
                  </a:lnTo>
                  <a:lnTo>
                    <a:pt x="5906" y="4219"/>
                  </a:lnTo>
                  <a:lnTo>
                    <a:pt x="5943" y="4146"/>
                  </a:lnTo>
                  <a:lnTo>
                    <a:pt x="5980" y="4036"/>
                  </a:lnTo>
                  <a:lnTo>
                    <a:pt x="5980" y="3926"/>
                  </a:lnTo>
                  <a:lnTo>
                    <a:pt x="5943" y="3669"/>
                  </a:lnTo>
                  <a:lnTo>
                    <a:pt x="5833" y="3082"/>
                  </a:lnTo>
                  <a:lnTo>
                    <a:pt x="5759" y="2825"/>
                  </a:lnTo>
                  <a:lnTo>
                    <a:pt x="5686" y="2715"/>
                  </a:lnTo>
                  <a:lnTo>
                    <a:pt x="5613" y="2642"/>
                  </a:lnTo>
                  <a:lnTo>
                    <a:pt x="5723" y="2605"/>
                  </a:lnTo>
                  <a:lnTo>
                    <a:pt x="6016" y="2605"/>
                  </a:lnTo>
                  <a:lnTo>
                    <a:pt x="6163" y="2642"/>
                  </a:lnTo>
                  <a:lnTo>
                    <a:pt x="6310" y="3045"/>
                  </a:lnTo>
                  <a:lnTo>
                    <a:pt x="6456" y="3522"/>
                  </a:lnTo>
                  <a:lnTo>
                    <a:pt x="6603" y="3999"/>
                  </a:lnTo>
                  <a:lnTo>
                    <a:pt x="6640" y="4072"/>
                  </a:lnTo>
                  <a:lnTo>
                    <a:pt x="6677" y="4109"/>
                  </a:lnTo>
                  <a:lnTo>
                    <a:pt x="6750" y="4146"/>
                  </a:lnTo>
                  <a:lnTo>
                    <a:pt x="6823" y="4109"/>
                  </a:lnTo>
                  <a:lnTo>
                    <a:pt x="6897" y="4072"/>
                  </a:lnTo>
                  <a:lnTo>
                    <a:pt x="6970" y="4036"/>
                  </a:lnTo>
                  <a:lnTo>
                    <a:pt x="7007" y="3926"/>
                  </a:lnTo>
                  <a:lnTo>
                    <a:pt x="7007" y="3852"/>
                  </a:lnTo>
                  <a:lnTo>
                    <a:pt x="6860" y="3412"/>
                  </a:lnTo>
                  <a:lnTo>
                    <a:pt x="6750" y="3009"/>
                  </a:lnTo>
                  <a:lnTo>
                    <a:pt x="6677" y="2862"/>
                  </a:lnTo>
                  <a:lnTo>
                    <a:pt x="6970" y="3045"/>
                  </a:lnTo>
                  <a:lnTo>
                    <a:pt x="7227" y="3229"/>
                  </a:lnTo>
                  <a:lnTo>
                    <a:pt x="7227" y="3449"/>
                  </a:lnTo>
                  <a:lnTo>
                    <a:pt x="7263" y="3669"/>
                  </a:lnTo>
                  <a:lnTo>
                    <a:pt x="7410" y="4072"/>
                  </a:lnTo>
                  <a:lnTo>
                    <a:pt x="7484" y="4146"/>
                  </a:lnTo>
                  <a:lnTo>
                    <a:pt x="7520" y="4182"/>
                  </a:lnTo>
                  <a:lnTo>
                    <a:pt x="7667" y="4182"/>
                  </a:lnTo>
                  <a:lnTo>
                    <a:pt x="7740" y="4146"/>
                  </a:lnTo>
                  <a:lnTo>
                    <a:pt x="7777" y="4109"/>
                  </a:lnTo>
                  <a:lnTo>
                    <a:pt x="7814" y="4036"/>
                  </a:lnTo>
                  <a:lnTo>
                    <a:pt x="7777" y="3926"/>
                  </a:lnTo>
                  <a:lnTo>
                    <a:pt x="7704" y="3669"/>
                  </a:lnTo>
                  <a:lnTo>
                    <a:pt x="8034" y="3962"/>
                  </a:lnTo>
                  <a:lnTo>
                    <a:pt x="8070" y="3999"/>
                  </a:lnTo>
                  <a:lnTo>
                    <a:pt x="8107" y="3999"/>
                  </a:lnTo>
                  <a:lnTo>
                    <a:pt x="8144" y="3962"/>
                  </a:lnTo>
                  <a:lnTo>
                    <a:pt x="8144" y="3926"/>
                  </a:lnTo>
                  <a:lnTo>
                    <a:pt x="8144" y="3742"/>
                  </a:lnTo>
                  <a:lnTo>
                    <a:pt x="8107" y="3595"/>
                  </a:lnTo>
                  <a:lnTo>
                    <a:pt x="7960" y="3302"/>
                  </a:lnTo>
                  <a:lnTo>
                    <a:pt x="7740" y="3009"/>
                  </a:lnTo>
                  <a:lnTo>
                    <a:pt x="7484" y="2788"/>
                  </a:lnTo>
                  <a:lnTo>
                    <a:pt x="7190" y="2568"/>
                  </a:lnTo>
                  <a:lnTo>
                    <a:pt x="6897" y="2422"/>
                  </a:lnTo>
                  <a:lnTo>
                    <a:pt x="6566" y="2275"/>
                  </a:lnTo>
                  <a:lnTo>
                    <a:pt x="6273" y="2165"/>
                  </a:lnTo>
                  <a:lnTo>
                    <a:pt x="5943" y="2128"/>
                  </a:lnTo>
                  <a:close/>
                  <a:moveTo>
                    <a:pt x="12215" y="3485"/>
                  </a:moveTo>
                  <a:lnTo>
                    <a:pt x="12142" y="3522"/>
                  </a:lnTo>
                  <a:lnTo>
                    <a:pt x="12142" y="3559"/>
                  </a:lnTo>
                  <a:lnTo>
                    <a:pt x="12142" y="3742"/>
                  </a:lnTo>
                  <a:lnTo>
                    <a:pt x="12142" y="3926"/>
                  </a:lnTo>
                  <a:lnTo>
                    <a:pt x="12252" y="4292"/>
                  </a:lnTo>
                  <a:lnTo>
                    <a:pt x="12436" y="4769"/>
                  </a:lnTo>
                  <a:lnTo>
                    <a:pt x="12582" y="5136"/>
                  </a:lnTo>
                  <a:lnTo>
                    <a:pt x="12546" y="5209"/>
                  </a:lnTo>
                  <a:lnTo>
                    <a:pt x="12546" y="5320"/>
                  </a:lnTo>
                  <a:lnTo>
                    <a:pt x="12582" y="5356"/>
                  </a:lnTo>
                  <a:lnTo>
                    <a:pt x="12582" y="5430"/>
                  </a:lnTo>
                  <a:lnTo>
                    <a:pt x="11885" y="5613"/>
                  </a:lnTo>
                  <a:lnTo>
                    <a:pt x="11885" y="5430"/>
                  </a:lnTo>
                  <a:lnTo>
                    <a:pt x="11849" y="5246"/>
                  </a:lnTo>
                  <a:lnTo>
                    <a:pt x="11702" y="4843"/>
                  </a:lnTo>
                  <a:lnTo>
                    <a:pt x="11629" y="4549"/>
                  </a:lnTo>
                  <a:lnTo>
                    <a:pt x="11482" y="4256"/>
                  </a:lnTo>
                  <a:lnTo>
                    <a:pt x="11335" y="3999"/>
                  </a:lnTo>
                  <a:lnTo>
                    <a:pt x="11115" y="3742"/>
                  </a:lnTo>
                  <a:lnTo>
                    <a:pt x="11005" y="3742"/>
                  </a:lnTo>
                  <a:lnTo>
                    <a:pt x="10968" y="3779"/>
                  </a:lnTo>
                  <a:lnTo>
                    <a:pt x="10932" y="3852"/>
                  </a:lnTo>
                  <a:lnTo>
                    <a:pt x="10968" y="4109"/>
                  </a:lnTo>
                  <a:lnTo>
                    <a:pt x="11078" y="4366"/>
                  </a:lnTo>
                  <a:lnTo>
                    <a:pt x="11262" y="4879"/>
                  </a:lnTo>
                  <a:lnTo>
                    <a:pt x="11372" y="5320"/>
                  </a:lnTo>
                  <a:lnTo>
                    <a:pt x="11445" y="5540"/>
                  </a:lnTo>
                  <a:lnTo>
                    <a:pt x="11555" y="5686"/>
                  </a:lnTo>
                  <a:lnTo>
                    <a:pt x="11482" y="5723"/>
                  </a:lnTo>
                  <a:lnTo>
                    <a:pt x="11372" y="5723"/>
                  </a:lnTo>
                  <a:lnTo>
                    <a:pt x="11262" y="5686"/>
                  </a:lnTo>
                  <a:lnTo>
                    <a:pt x="11152" y="5650"/>
                  </a:lnTo>
                  <a:lnTo>
                    <a:pt x="11078" y="5576"/>
                  </a:lnTo>
                  <a:lnTo>
                    <a:pt x="10895" y="5393"/>
                  </a:lnTo>
                  <a:lnTo>
                    <a:pt x="10785" y="5209"/>
                  </a:lnTo>
                  <a:lnTo>
                    <a:pt x="10712" y="5173"/>
                  </a:lnTo>
                  <a:lnTo>
                    <a:pt x="10675" y="4916"/>
                  </a:lnTo>
                  <a:lnTo>
                    <a:pt x="10601" y="4696"/>
                  </a:lnTo>
                  <a:lnTo>
                    <a:pt x="10418" y="4292"/>
                  </a:lnTo>
                  <a:lnTo>
                    <a:pt x="10381" y="4256"/>
                  </a:lnTo>
                  <a:lnTo>
                    <a:pt x="10345" y="4219"/>
                  </a:lnTo>
                  <a:lnTo>
                    <a:pt x="10198" y="4219"/>
                  </a:lnTo>
                  <a:lnTo>
                    <a:pt x="10125" y="4292"/>
                  </a:lnTo>
                  <a:lnTo>
                    <a:pt x="10088" y="4366"/>
                  </a:lnTo>
                  <a:lnTo>
                    <a:pt x="10088" y="4402"/>
                  </a:lnTo>
                  <a:lnTo>
                    <a:pt x="10125" y="4659"/>
                  </a:lnTo>
                  <a:lnTo>
                    <a:pt x="10051" y="4623"/>
                  </a:lnTo>
                  <a:lnTo>
                    <a:pt x="9941" y="4586"/>
                  </a:lnTo>
                  <a:lnTo>
                    <a:pt x="9868" y="4623"/>
                  </a:lnTo>
                  <a:lnTo>
                    <a:pt x="9794" y="4696"/>
                  </a:lnTo>
                  <a:lnTo>
                    <a:pt x="9721" y="4806"/>
                  </a:lnTo>
                  <a:lnTo>
                    <a:pt x="9684" y="4916"/>
                  </a:lnTo>
                  <a:lnTo>
                    <a:pt x="9721" y="5026"/>
                  </a:lnTo>
                  <a:lnTo>
                    <a:pt x="9758" y="5099"/>
                  </a:lnTo>
                  <a:lnTo>
                    <a:pt x="9905" y="5246"/>
                  </a:lnTo>
                  <a:lnTo>
                    <a:pt x="10125" y="5356"/>
                  </a:lnTo>
                  <a:lnTo>
                    <a:pt x="10271" y="5430"/>
                  </a:lnTo>
                  <a:lnTo>
                    <a:pt x="10345" y="5540"/>
                  </a:lnTo>
                  <a:lnTo>
                    <a:pt x="10528" y="5796"/>
                  </a:lnTo>
                  <a:lnTo>
                    <a:pt x="10712" y="5980"/>
                  </a:lnTo>
                  <a:lnTo>
                    <a:pt x="10932" y="6163"/>
                  </a:lnTo>
                  <a:lnTo>
                    <a:pt x="11078" y="6200"/>
                  </a:lnTo>
                  <a:lnTo>
                    <a:pt x="11225" y="6237"/>
                  </a:lnTo>
                  <a:lnTo>
                    <a:pt x="11519" y="6237"/>
                  </a:lnTo>
                  <a:lnTo>
                    <a:pt x="11849" y="6163"/>
                  </a:lnTo>
                  <a:lnTo>
                    <a:pt x="12142" y="6090"/>
                  </a:lnTo>
                  <a:lnTo>
                    <a:pt x="12986" y="5833"/>
                  </a:lnTo>
                  <a:lnTo>
                    <a:pt x="13353" y="5686"/>
                  </a:lnTo>
                  <a:lnTo>
                    <a:pt x="13536" y="5613"/>
                  </a:lnTo>
                  <a:lnTo>
                    <a:pt x="13719" y="5540"/>
                  </a:lnTo>
                  <a:lnTo>
                    <a:pt x="13793" y="5466"/>
                  </a:lnTo>
                  <a:lnTo>
                    <a:pt x="13793" y="5356"/>
                  </a:lnTo>
                  <a:lnTo>
                    <a:pt x="13756" y="5283"/>
                  </a:lnTo>
                  <a:lnTo>
                    <a:pt x="13646" y="5246"/>
                  </a:lnTo>
                  <a:lnTo>
                    <a:pt x="13353" y="5246"/>
                  </a:lnTo>
                  <a:lnTo>
                    <a:pt x="13059" y="5320"/>
                  </a:lnTo>
                  <a:lnTo>
                    <a:pt x="13059" y="5099"/>
                  </a:lnTo>
                  <a:lnTo>
                    <a:pt x="12986" y="4879"/>
                  </a:lnTo>
                  <a:lnTo>
                    <a:pt x="12839" y="4513"/>
                  </a:lnTo>
                  <a:lnTo>
                    <a:pt x="12619" y="3962"/>
                  </a:lnTo>
                  <a:lnTo>
                    <a:pt x="12509" y="3706"/>
                  </a:lnTo>
                  <a:lnTo>
                    <a:pt x="12326" y="3485"/>
                  </a:lnTo>
                  <a:close/>
                  <a:moveTo>
                    <a:pt x="12069" y="1"/>
                  </a:moveTo>
                  <a:lnTo>
                    <a:pt x="11702" y="37"/>
                  </a:lnTo>
                  <a:lnTo>
                    <a:pt x="11335" y="147"/>
                  </a:lnTo>
                  <a:lnTo>
                    <a:pt x="10638" y="368"/>
                  </a:lnTo>
                  <a:lnTo>
                    <a:pt x="9905" y="588"/>
                  </a:lnTo>
                  <a:lnTo>
                    <a:pt x="9538" y="698"/>
                  </a:lnTo>
                  <a:lnTo>
                    <a:pt x="9171" y="844"/>
                  </a:lnTo>
                  <a:lnTo>
                    <a:pt x="8914" y="1028"/>
                  </a:lnTo>
                  <a:lnTo>
                    <a:pt x="8694" y="1211"/>
                  </a:lnTo>
                  <a:lnTo>
                    <a:pt x="8547" y="1431"/>
                  </a:lnTo>
                  <a:lnTo>
                    <a:pt x="8437" y="1688"/>
                  </a:lnTo>
                  <a:lnTo>
                    <a:pt x="8401" y="1945"/>
                  </a:lnTo>
                  <a:lnTo>
                    <a:pt x="8401" y="2238"/>
                  </a:lnTo>
                  <a:lnTo>
                    <a:pt x="8401" y="2532"/>
                  </a:lnTo>
                  <a:lnTo>
                    <a:pt x="8474" y="2825"/>
                  </a:lnTo>
                  <a:lnTo>
                    <a:pt x="8804" y="4402"/>
                  </a:lnTo>
                  <a:lnTo>
                    <a:pt x="8951" y="5173"/>
                  </a:lnTo>
                  <a:lnTo>
                    <a:pt x="9098" y="5980"/>
                  </a:lnTo>
                  <a:lnTo>
                    <a:pt x="9134" y="6347"/>
                  </a:lnTo>
                  <a:lnTo>
                    <a:pt x="9134" y="6713"/>
                  </a:lnTo>
                  <a:lnTo>
                    <a:pt x="8914" y="6126"/>
                  </a:lnTo>
                  <a:lnTo>
                    <a:pt x="8841" y="5796"/>
                  </a:lnTo>
                  <a:lnTo>
                    <a:pt x="8731" y="5430"/>
                  </a:lnTo>
                  <a:lnTo>
                    <a:pt x="8657" y="5246"/>
                  </a:lnTo>
                  <a:lnTo>
                    <a:pt x="8547" y="5099"/>
                  </a:lnTo>
                  <a:lnTo>
                    <a:pt x="8437" y="4953"/>
                  </a:lnTo>
                  <a:lnTo>
                    <a:pt x="8327" y="4879"/>
                  </a:lnTo>
                  <a:lnTo>
                    <a:pt x="8254" y="4879"/>
                  </a:lnTo>
                  <a:lnTo>
                    <a:pt x="8217" y="4916"/>
                  </a:lnTo>
                  <a:lnTo>
                    <a:pt x="8180" y="5026"/>
                  </a:lnTo>
                  <a:lnTo>
                    <a:pt x="8180" y="5136"/>
                  </a:lnTo>
                  <a:lnTo>
                    <a:pt x="8217" y="5393"/>
                  </a:lnTo>
                  <a:lnTo>
                    <a:pt x="8364" y="5906"/>
                  </a:lnTo>
                  <a:lnTo>
                    <a:pt x="8584" y="6567"/>
                  </a:lnTo>
                  <a:lnTo>
                    <a:pt x="8767" y="7227"/>
                  </a:lnTo>
                  <a:lnTo>
                    <a:pt x="8731" y="7374"/>
                  </a:lnTo>
                  <a:lnTo>
                    <a:pt x="8731" y="7447"/>
                  </a:lnTo>
                  <a:lnTo>
                    <a:pt x="8731" y="7520"/>
                  </a:lnTo>
                  <a:lnTo>
                    <a:pt x="8804" y="7594"/>
                  </a:lnTo>
                  <a:lnTo>
                    <a:pt x="8694" y="7740"/>
                  </a:lnTo>
                  <a:lnTo>
                    <a:pt x="8547" y="7887"/>
                  </a:lnTo>
                  <a:lnTo>
                    <a:pt x="8401" y="7997"/>
                  </a:lnTo>
                  <a:lnTo>
                    <a:pt x="8180" y="8107"/>
                  </a:lnTo>
                  <a:lnTo>
                    <a:pt x="8144" y="8034"/>
                  </a:lnTo>
                  <a:lnTo>
                    <a:pt x="8144" y="7997"/>
                  </a:lnTo>
                  <a:lnTo>
                    <a:pt x="8070" y="7961"/>
                  </a:lnTo>
                  <a:lnTo>
                    <a:pt x="7630" y="6530"/>
                  </a:lnTo>
                  <a:lnTo>
                    <a:pt x="7337" y="5650"/>
                  </a:lnTo>
                  <a:lnTo>
                    <a:pt x="7153" y="5283"/>
                  </a:lnTo>
                  <a:lnTo>
                    <a:pt x="7080" y="5026"/>
                  </a:lnTo>
                  <a:lnTo>
                    <a:pt x="7080" y="4953"/>
                  </a:lnTo>
                  <a:lnTo>
                    <a:pt x="7080" y="4879"/>
                  </a:lnTo>
                  <a:lnTo>
                    <a:pt x="7117" y="4806"/>
                  </a:lnTo>
                  <a:lnTo>
                    <a:pt x="7153" y="4733"/>
                  </a:lnTo>
                  <a:lnTo>
                    <a:pt x="7117" y="4659"/>
                  </a:lnTo>
                  <a:lnTo>
                    <a:pt x="7080" y="4623"/>
                  </a:lnTo>
                  <a:lnTo>
                    <a:pt x="6860" y="4476"/>
                  </a:lnTo>
                  <a:lnTo>
                    <a:pt x="6750" y="4439"/>
                  </a:lnTo>
                  <a:lnTo>
                    <a:pt x="6640" y="4476"/>
                  </a:lnTo>
                  <a:lnTo>
                    <a:pt x="6603" y="4549"/>
                  </a:lnTo>
                  <a:lnTo>
                    <a:pt x="6603" y="4623"/>
                  </a:lnTo>
                  <a:lnTo>
                    <a:pt x="6640" y="4659"/>
                  </a:lnTo>
                  <a:lnTo>
                    <a:pt x="6677" y="4769"/>
                  </a:lnTo>
                  <a:lnTo>
                    <a:pt x="6640" y="4879"/>
                  </a:lnTo>
                  <a:lnTo>
                    <a:pt x="6640" y="5063"/>
                  </a:lnTo>
                  <a:lnTo>
                    <a:pt x="6713" y="5320"/>
                  </a:lnTo>
                  <a:lnTo>
                    <a:pt x="6787" y="5576"/>
                  </a:lnTo>
                  <a:lnTo>
                    <a:pt x="6970" y="6090"/>
                  </a:lnTo>
                  <a:lnTo>
                    <a:pt x="7667" y="8254"/>
                  </a:lnTo>
                  <a:lnTo>
                    <a:pt x="7300" y="8254"/>
                  </a:lnTo>
                  <a:lnTo>
                    <a:pt x="6970" y="8181"/>
                  </a:lnTo>
                  <a:lnTo>
                    <a:pt x="6970" y="8107"/>
                  </a:lnTo>
                  <a:lnTo>
                    <a:pt x="6970" y="8034"/>
                  </a:lnTo>
                  <a:lnTo>
                    <a:pt x="6897" y="7997"/>
                  </a:lnTo>
                  <a:lnTo>
                    <a:pt x="6530" y="6383"/>
                  </a:lnTo>
                  <a:lnTo>
                    <a:pt x="6310" y="5503"/>
                  </a:lnTo>
                  <a:lnTo>
                    <a:pt x="6200" y="5099"/>
                  </a:lnTo>
                  <a:lnTo>
                    <a:pt x="6090" y="4916"/>
                  </a:lnTo>
                  <a:lnTo>
                    <a:pt x="5980" y="4733"/>
                  </a:lnTo>
                  <a:lnTo>
                    <a:pt x="5943" y="4696"/>
                  </a:lnTo>
                  <a:lnTo>
                    <a:pt x="5906" y="4696"/>
                  </a:lnTo>
                  <a:lnTo>
                    <a:pt x="5833" y="4733"/>
                  </a:lnTo>
                  <a:lnTo>
                    <a:pt x="5833" y="4769"/>
                  </a:lnTo>
                  <a:lnTo>
                    <a:pt x="5796" y="4989"/>
                  </a:lnTo>
                  <a:lnTo>
                    <a:pt x="5796" y="5173"/>
                  </a:lnTo>
                  <a:lnTo>
                    <a:pt x="5870" y="5576"/>
                  </a:lnTo>
                  <a:lnTo>
                    <a:pt x="6053" y="6383"/>
                  </a:lnTo>
                  <a:lnTo>
                    <a:pt x="6420" y="7887"/>
                  </a:lnTo>
                  <a:lnTo>
                    <a:pt x="6420" y="7887"/>
                  </a:lnTo>
                  <a:lnTo>
                    <a:pt x="6163" y="7740"/>
                  </a:lnTo>
                  <a:lnTo>
                    <a:pt x="5980" y="7520"/>
                  </a:lnTo>
                  <a:lnTo>
                    <a:pt x="5759" y="7227"/>
                  </a:lnTo>
                  <a:lnTo>
                    <a:pt x="5576" y="6897"/>
                  </a:lnTo>
                  <a:lnTo>
                    <a:pt x="5466" y="6567"/>
                  </a:lnTo>
                  <a:lnTo>
                    <a:pt x="5393" y="6237"/>
                  </a:lnTo>
                  <a:lnTo>
                    <a:pt x="5246" y="5540"/>
                  </a:lnTo>
                  <a:lnTo>
                    <a:pt x="5173" y="5209"/>
                  </a:lnTo>
                  <a:lnTo>
                    <a:pt x="5063" y="4879"/>
                  </a:lnTo>
                  <a:lnTo>
                    <a:pt x="4916" y="4586"/>
                  </a:lnTo>
                  <a:lnTo>
                    <a:pt x="4732" y="4366"/>
                  </a:lnTo>
                  <a:lnTo>
                    <a:pt x="4512" y="4146"/>
                  </a:lnTo>
                  <a:lnTo>
                    <a:pt x="4292" y="3962"/>
                  </a:lnTo>
                  <a:lnTo>
                    <a:pt x="4035" y="3816"/>
                  </a:lnTo>
                  <a:lnTo>
                    <a:pt x="3779" y="3706"/>
                  </a:lnTo>
                  <a:lnTo>
                    <a:pt x="3485" y="3595"/>
                  </a:lnTo>
                  <a:lnTo>
                    <a:pt x="3192" y="3522"/>
                  </a:lnTo>
                  <a:lnTo>
                    <a:pt x="2862" y="3449"/>
                  </a:lnTo>
                  <a:lnTo>
                    <a:pt x="2128" y="3449"/>
                  </a:lnTo>
                  <a:lnTo>
                    <a:pt x="1798" y="3522"/>
                  </a:lnTo>
                  <a:lnTo>
                    <a:pt x="1101" y="3669"/>
                  </a:lnTo>
                  <a:lnTo>
                    <a:pt x="404" y="3889"/>
                  </a:lnTo>
                  <a:lnTo>
                    <a:pt x="184" y="3962"/>
                  </a:lnTo>
                  <a:lnTo>
                    <a:pt x="74" y="4036"/>
                  </a:lnTo>
                  <a:lnTo>
                    <a:pt x="0" y="4109"/>
                  </a:lnTo>
                  <a:lnTo>
                    <a:pt x="0" y="4182"/>
                  </a:lnTo>
                  <a:lnTo>
                    <a:pt x="0" y="4219"/>
                  </a:lnTo>
                  <a:lnTo>
                    <a:pt x="0" y="4402"/>
                  </a:lnTo>
                  <a:lnTo>
                    <a:pt x="37" y="4439"/>
                  </a:lnTo>
                  <a:lnTo>
                    <a:pt x="74" y="4513"/>
                  </a:lnTo>
                  <a:lnTo>
                    <a:pt x="257" y="4586"/>
                  </a:lnTo>
                  <a:lnTo>
                    <a:pt x="404" y="4586"/>
                  </a:lnTo>
                  <a:lnTo>
                    <a:pt x="514" y="4513"/>
                  </a:lnTo>
                  <a:lnTo>
                    <a:pt x="624" y="4439"/>
                  </a:lnTo>
                  <a:lnTo>
                    <a:pt x="881" y="4329"/>
                  </a:lnTo>
                  <a:lnTo>
                    <a:pt x="881" y="4366"/>
                  </a:lnTo>
                  <a:lnTo>
                    <a:pt x="881" y="4549"/>
                  </a:lnTo>
                  <a:lnTo>
                    <a:pt x="881" y="4696"/>
                  </a:lnTo>
                  <a:lnTo>
                    <a:pt x="954" y="5026"/>
                  </a:lnTo>
                  <a:lnTo>
                    <a:pt x="1211" y="5686"/>
                  </a:lnTo>
                  <a:lnTo>
                    <a:pt x="1468" y="6493"/>
                  </a:lnTo>
                  <a:lnTo>
                    <a:pt x="1761" y="7300"/>
                  </a:lnTo>
                  <a:lnTo>
                    <a:pt x="1798" y="7374"/>
                  </a:lnTo>
                  <a:lnTo>
                    <a:pt x="1871" y="7447"/>
                  </a:lnTo>
                  <a:lnTo>
                    <a:pt x="2055" y="7447"/>
                  </a:lnTo>
                  <a:lnTo>
                    <a:pt x="2128" y="7410"/>
                  </a:lnTo>
                  <a:lnTo>
                    <a:pt x="2165" y="7337"/>
                  </a:lnTo>
                  <a:lnTo>
                    <a:pt x="2201" y="7227"/>
                  </a:lnTo>
                  <a:lnTo>
                    <a:pt x="2201" y="7154"/>
                  </a:lnTo>
                  <a:lnTo>
                    <a:pt x="1945" y="6383"/>
                  </a:lnTo>
                  <a:lnTo>
                    <a:pt x="1688" y="5650"/>
                  </a:lnTo>
                  <a:lnTo>
                    <a:pt x="1468" y="4989"/>
                  </a:lnTo>
                  <a:lnTo>
                    <a:pt x="1321" y="4696"/>
                  </a:lnTo>
                  <a:lnTo>
                    <a:pt x="1138" y="4402"/>
                  </a:lnTo>
                  <a:lnTo>
                    <a:pt x="1211" y="4329"/>
                  </a:lnTo>
                  <a:lnTo>
                    <a:pt x="1248" y="4329"/>
                  </a:lnTo>
                  <a:lnTo>
                    <a:pt x="1248" y="4292"/>
                  </a:lnTo>
                  <a:lnTo>
                    <a:pt x="1211" y="4292"/>
                  </a:lnTo>
                  <a:lnTo>
                    <a:pt x="1174" y="4256"/>
                  </a:lnTo>
                  <a:lnTo>
                    <a:pt x="1138" y="4256"/>
                  </a:lnTo>
                  <a:lnTo>
                    <a:pt x="1504" y="4182"/>
                  </a:lnTo>
                  <a:lnTo>
                    <a:pt x="1871" y="4109"/>
                  </a:lnTo>
                  <a:lnTo>
                    <a:pt x="1945" y="4256"/>
                  </a:lnTo>
                  <a:lnTo>
                    <a:pt x="2055" y="4439"/>
                  </a:lnTo>
                  <a:lnTo>
                    <a:pt x="2238" y="4879"/>
                  </a:lnTo>
                  <a:lnTo>
                    <a:pt x="2421" y="5320"/>
                  </a:lnTo>
                  <a:lnTo>
                    <a:pt x="2495" y="5760"/>
                  </a:lnTo>
                  <a:lnTo>
                    <a:pt x="2605" y="6200"/>
                  </a:lnTo>
                  <a:lnTo>
                    <a:pt x="2715" y="6420"/>
                  </a:lnTo>
                  <a:lnTo>
                    <a:pt x="2788" y="6603"/>
                  </a:lnTo>
                  <a:lnTo>
                    <a:pt x="2935" y="6787"/>
                  </a:lnTo>
                  <a:lnTo>
                    <a:pt x="3082" y="6933"/>
                  </a:lnTo>
                  <a:lnTo>
                    <a:pt x="3228" y="6970"/>
                  </a:lnTo>
                  <a:lnTo>
                    <a:pt x="3302" y="6933"/>
                  </a:lnTo>
                  <a:lnTo>
                    <a:pt x="3375" y="6860"/>
                  </a:lnTo>
                  <a:lnTo>
                    <a:pt x="3375" y="6750"/>
                  </a:lnTo>
                  <a:lnTo>
                    <a:pt x="3302" y="6530"/>
                  </a:lnTo>
                  <a:lnTo>
                    <a:pt x="3192" y="6347"/>
                  </a:lnTo>
                  <a:lnTo>
                    <a:pt x="3082" y="6126"/>
                  </a:lnTo>
                  <a:lnTo>
                    <a:pt x="3008" y="5943"/>
                  </a:lnTo>
                  <a:lnTo>
                    <a:pt x="2898" y="5503"/>
                  </a:lnTo>
                  <a:lnTo>
                    <a:pt x="2788" y="5063"/>
                  </a:lnTo>
                  <a:lnTo>
                    <a:pt x="2605" y="4549"/>
                  </a:lnTo>
                  <a:lnTo>
                    <a:pt x="2458" y="4292"/>
                  </a:lnTo>
                  <a:lnTo>
                    <a:pt x="2311" y="4036"/>
                  </a:lnTo>
                  <a:lnTo>
                    <a:pt x="2752" y="4036"/>
                  </a:lnTo>
                  <a:lnTo>
                    <a:pt x="3192" y="4109"/>
                  </a:lnTo>
                  <a:lnTo>
                    <a:pt x="3192" y="4219"/>
                  </a:lnTo>
                  <a:lnTo>
                    <a:pt x="3228" y="4366"/>
                  </a:lnTo>
                  <a:lnTo>
                    <a:pt x="3302" y="4623"/>
                  </a:lnTo>
                  <a:lnTo>
                    <a:pt x="3522" y="5063"/>
                  </a:lnTo>
                  <a:lnTo>
                    <a:pt x="3779" y="5833"/>
                  </a:lnTo>
                  <a:lnTo>
                    <a:pt x="3852" y="5943"/>
                  </a:lnTo>
                  <a:lnTo>
                    <a:pt x="3889" y="6016"/>
                  </a:lnTo>
                  <a:lnTo>
                    <a:pt x="3962" y="6090"/>
                  </a:lnTo>
                  <a:lnTo>
                    <a:pt x="4109" y="6126"/>
                  </a:lnTo>
                  <a:lnTo>
                    <a:pt x="4146" y="6090"/>
                  </a:lnTo>
                  <a:lnTo>
                    <a:pt x="4219" y="6053"/>
                  </a:lnTo>
                  <a:lnTo>
                    <a:pt x="4292" y="5943"/>
                  </a:lnTo>
                  <a:lnTo>
                    <a:pt x="4292" y="5796"/>
                  </a:lnTo>
                  <a:lnTo>
                    <a:pt x="4256" y="5686"/>
                  </a:lnTo>
                  <a:lnTo>
                    <a:pt x="4182" y="5540"/>
                  </a:lnTo>
                  <a:lnTo>
                    <a:pt x="3852" y="4659"/>
                  </a:lnTo>
                  <a:lnTo>
                    <a:pt x="3669" y="4292"/>
                  </a:lnTo>
                  <a:lnTo>
                    <a:pt x="4035" y="4513"/>
                  </a:lnTo>
                  <a:lnTo>
                    <a:pt x="4182" y="4623"/>
                  </a:lnTo>
                  <a:lnTo>
                    <a:pt x="4329" y="4769"/>
                  </a:lnTo>
                  <a:lnTo>
                    <a:pt x="4439" y="4953"/>
                  </a:lnTo>
                  <a:lnTo>
                    <a:pt x="4512" y="5136"/>
                  </a:lnTo>
                  <a:lnTo>
                    <a:pt x="4659" y="5540"/>
                  </a:lnTo>
                  <a:lnTo>
                    <a:pt x="4806" y="6347"/>
                  </a:lnTo>
                  <a:lnTo>
                    <a:pt x="4842" y="6640"/>
                  </a:lnTo>
                  <a:lnTo>
                    <a:pt x="4952" y="6933"/>
                  </a:lnTo>
                  <a:lnTo>
                    <a:pt x="5063" y="7190"/>
                  </a:lnTo>
                  <a:lnTo>
                    <a:pt x="5209" y="7447"/>
                  </a:lnTo>
                  <a:lnTo>
                    <a:pt x="5393" y="7704"/>
                  </a:lnTo>
                  <a:lnTo>
                    <a:pt x="5576" y="7924"/>
                  </a:lnTo>
                  <a:lnTo>
                    <a:pt x="5759" y="8144"/>
                  </a:lnTo>
                  <a:lnTo>
                    <a:pt x="5980" y="8327"/>
                  </a:lnTo>
                  <a:lnTo>
                    <a:pt x="6236" y="8474"/>
                  </a:lnTo>
                  <a:lnTo>
                    <a:pt x="6493" y="8621"/>
                  </a:lnTo>
                  <a:lnTo>
                    <a:pt x="6750" y="8694"/>
                  </a:lnTo>
                  <a:lnTo>
                    <a:pt x="7043" y="8768"/>
                  </a:lnTo>
                  <a:lnTo>
                    <a:pt x="7300" y="8804"/>
                  </a:lnTo>
                  <a:lnTo>
                    <a:pt x="7924" y="8804"/>
                  </a:lnTo>
                  <a:lnTo>
                    <a:pt x="8217" y="8694"/>
                  </a:lnTo>
                  <a:lnTo>
                    <a:pt x="8511" y="8621"/>
                  </a:lnTo>
                  <a:lnTo>
                    <a:pt x="8731" y="8474"/>
                  </a:lnTo>
                  <a:lnTo>
                    <a:pt x="8951" y="8291"/>
                  </a:lnTo>
                  <a:lnTo>
                    <a:pt x="9171" y="8107"/>
                  </a:lnTo>
                  <a:lnTo>
                    <a:pt x="9354" y="7887"/>
                  </a:lnTo>
                  <a:lnTo>
                    <a:pt x="9464" y="7667"/>
                  </a:lnTo>
                  <a:lnTo>
                    <a:pt x="9611" y="7410"/>
                  </a:lnTo>
                  <a:lnTo>
                    <a:pt x="9684" y="7117"/>
                  </a:lnTo>
                  <a:lnTo>
                    <a:pt x="9721" y="6787"/>
                  </a:lnTo>
                  <a:lnTo>
                    <a:pt x="9758" y="6457"/>
                  </a:lnTo>
                  <a:lnTo>
                    <a:pt x="9721" y="6090"/>
                  </a:lnTo>
                  <a:lnTo>
                    <a:pt x="9684" y="5760"/>
                  </a:lnTo>
                  <a:lnTo>
                    <a:pt x="9538" y="5063"/>
                  </a:lnTo>
                  <a:lnTo>
                    <a:pt x="9354" y="4366"/>
                  </a:lnTo>
                  <a:lnTo>
                    <a:pt x="9024" y="2788"/>
                  </a:lnTo>
                  <a:lnTo>
                    <a:pt x="8951" y="2422"/>
                  </a:lnTo>
                  <a:lnTo>
                    <a:pt x="8951" y="2238"/>
                  </a:lnTo>
                  <a:lnTo>
                    <a:pt x="8951" y="2055"/>
                  </a:lnTo>
                  <a:lnTo>
                    <a:pt x="9024" y="2348"/>
                  </a:lnTo>
                  <a:lnTo>
                    <a:pt x="9098" y="2568"/>
                  </a:lnTo>
                  <a:lnTo>
                    <a:pt x="9244" y="2788"/>
                  </a:lnTo>
                  <a:lnTo>
                    <a:pt x="9391" y="3009"/>
                  </a:lnTo>
                  <a:lnTo>
                    <a:pt x="9501" y="3082"/>
                  </a:lnTo>
                  <a:lnTo>
                    <a:pt x="9611" y="3119"/>
                  </a:lnTo>
                  <a:lnTo>
                    <a:pt x="9684" y="3119"/>
                  </a:lnTo>
                  <a:lnTo>
                    <a:pt x="9758" y="3082"/>
                  </a:lnTo>
                  <a:lnTo>
                    <a:pt x="9794" y="3045"/>
                  </a:lnTo>
                  <a:lnTo>
                    <a:pt x="9831" y="2972"/>
                  </a:lnTo>
                  <a:lnTo>
                    <a:pt x="9758" y="2788"/>
                  </a:lnTo>
                  <a:lnTo>
                    <a:pt x="9648" y="2605"/>
                  </a:lnTo>
                  <a:lnTo>
                    <a:pt x="9464" y="2275"/>
                  </a:lnTo>
                  <a:lnTo>
                    <a:pt x="9318" y="1908"/>
                  </a:lnTo>
                  <a:lnTo>
                    <a:pt x="9244" y="1725"/>
                  </a:lnTo>
                  <a:lnTo>
                    <a:pt x="9134" y="1541"/>
                  </a:lnTo>
                  <a:lnTo>
                    <a:pt x="9171" y="1505"/>
                  </a:lnTo>
                  <a:lnTo>
                    <a:pt x="9354" y="1358"/>
                  </a:lnTo>
                  <a:lnTo>
                    <a:pt x="9538" y="1248"/>
                  </a:lnTo>
                  <a:lnTo>
                    <a:pt x="9978" y="1101"/>
                  </a:lnTo>
                  <a:lnTo>
                    <a:pt x="10051" y="1395"/>
                  </a:lnTo>
                  <a:lnTo>
                    <a:pt x="10125" y="1688"/>
                  </a:lnTo>
                  <a:lnTo>
                    <a:pt x="10345" y="2238"/>
                  </a:lnTo>
                  <a:lnTo>
                    <a:pt x="10418" y="2495"/>
                  </a:lnTo>
                  <a:lnTo>
                    <a:pt x="10491" y="2825"/>
                  </a:lnTo>
                  <a:lnTo>
                    <a:pt x="10565" y="2972"/>
                  </a:lnTo>
                  <a:lnTo>
                    <a:pt x="10638" y="3082"/>
                  </a:lnTo>
                  <a:lnTo>
                    <a:pt x="10748" y="3192"/>
                  </a:lnTo>
                  <a:lnTo>
                    <a:pt x="10858" y="3229"/>
                  </a:lnTo>
                  <a:lnTo>
                    <a:pt x="10968" y="3229"/>
                  </a:lnTo>
                  <a:lnTo>
                    <a:pt x="11042" y="3192"/>
                  </a:lnTo>
                  <a:lnTo>
                    <a:pt x="11115" y="3119"/>
                  </a:lnTo>
                  <a:lnTo>
                    <a:pt x="11115" y="3009"/>
                  </a:lnTo>
                  <a:lnTo>
                    <a:pt x="11115" y="2972"/>
                  </a:lnTo>
                  <a:lnTo>
                    <a:pt x="11078" y="2899"/>
                  </a:lnTo>
                  <a:lnTo>
                    <a:pt x="11005" y="2825"/>
                  </a:lnTo>
                  <a:lnTo>
                    <a:pt x="10932" y="2642"/>
                  </a:lnTo>
                  <a:lnTo>
                    <a:pt x="10895" y="2458"/>
                  </a:lnTo>
                  <a:lnTo>
                    <a:pt x="10675" y="1835"/>
                  </a:lnTo>
                  <a:lnTo>
                    <a:pt x="10528" y="1395"/>
                  </a:lnTo>
                  <a:lnTo>
                    <a:pt x="10418" y="1174"/>
                  </a:lnTo>
                  <a:lnTo>
                    <a:pt x="10308" y="991"/>
                  </a:lnTo>
                  <a:lnTo>
                    <a:pt x="10455" y="918"/>
                  </a:lnTo>
                  <a:lnTo>
                    <a:pt x="11005" y="734"/>
                  </a:lnTo>
                  <a:lnTo>
                    <a:pt x="11152" y="1174"/>
                  </a:lnTo>
                  <a:lnTo>
                    <a:pt x="11298" y="1615"/>
                  </a:lnTo>
                  <a:lnTo>
                    <a:pt x="11555" y="2348"/>
                  </a:lnTo>
                  <a:lnTo>
                    <a:pt x="11702" y="2678"/>
                  </a:lnTo>
                  <a:lnTo>
                    <a:pt x="11775" y="2788"/>
                  </a:lnTo>
                  <a:lnTo>
                    <a:pt x="11922" y="2899"/>
                  </a:lnTo>
                  <a:lnTo>
                    <a:pt x="11959" y="2935"/>
                  </a:lnTo>
                  <a:lnTo>
                    <a:pt x="12032" y="2899"/>
                  </a:lnTo>
                  <a:lnTo>
                    <a:pt x="12069" y="2899"/>
                  </a:lnTo>
                  <a:lnTo>
                    <a:pt x="12105" y="2825"/>
                  </a:lnTo>
                  <a:lnTo>
                    <a:pt x="12142" y="2715"/>
                  </a:lnTo>
                  <a:lnTo>
                    <a:pt x="12142" y="2568"/>
                  </a:lnTo>
                  <a:lnTo>
                    <a:pt x="12069" y="2275"/>
                  </a:lnTo>
                  <a:lnTo>
                    <a:pt x="11812" y="1688"/>
                  </a:lnTo>
                  <a:lnTo>
                    <a:pt x="11592" y="1101"/>
                  </a:lnTo>
                  <a:lnTo>
                    <a:pt x="11445" y="698"/>
                  </a:lnTo>
                  <a:lnTo>
                    <a:pt x="11372" y="588"/>
                  </a:lnTo>
                  <a:lnTo>
                    <a:pt x="11665" y="441"/>
                  </a:lnTo>
                  <a:lnTo>
                    <a:pt x="11922" y="294"/>
                  </a:lnTo>
                  <a:lnTo>
                    <a:pt x="12105" y="147"/>
                  </a:lnTo>
                  <a:lnTo>
                    <a:pt x="12142" y="111"/>
                  </a:lnTo>
                  <a:lnTo>
                    <a:pt x="12142" y="74"/>
                  </a:lnTo>
                  <a:lnTo>
                    <a:pt x="12105" y="37"/>
                  </a:lnTo>
                  <a:lnTo>
                    <a:pt x="12069" y="1"/>
                  </a:lnTo>
                  <a:close/>
                  <a:moveTo>
                    <a:pt x="4072" y="7080"/>
                  </a:moveTo>
                  <a:lnTo>
                    <a:pt x="4035" y="7117"/>
                  </a:lnTo>
                  <a:lnTo>
                    <a:pt x="3999" y="7154"/>
                  </a:lnTo>
                  <a:lnTo>
                    <a:pt x="3999" y="7337"/>
                  </a:lnTo>
                  <a:lnTo>
                    <a:pt x="3999" y="7557"/>
                  </a:lnTo>
                  <a:lnTo>
                    <a:pt x="4072" y="7961"/>
                  </a:lnTo>
                  <a:lnTo>
                    <a:pt x="4219" y="8327"/>
                  </a:lnTo>
                  <a:lnTo>
                    <a:pt x="4366" y="8731"/>
                  </a:lnTo>
                  <a:lnTo>
                    <a:pt x="4439" y="8804"/>
                  </a:lnTo>
                  <a:lnTo>
                    <a:pt x="4182" y="8988"/>
                  </a:lnTo>
                  <a:lnTo>
                    <a:pt x="3889" y="9098"/>
                  </a:lnTo>
                  <a:lnTo>
                    <a:pt x="3852" y="8951"/>
                  </a:lnTo>
                  <a:lnTo>
                    <a:pt x="3815" y="8804"/>
                  </a:lnTo>
                  <a:lnTo>
                    <a:pt x="3669" y="8511"/>
                  </a:lnTo>
                  <a:lnTo>
                    <a:pt x="3522" y="8071"/>
                  </a:lnTo>
                  <a:lnTo>
                    <a:pt x="3449" y="7887"/>
                  </a:lnTo>
                  <a:lnTo>
                    <a:pt x="3339" y="7667"/>
                  </a:lnTo>
                  <a:lnTo>
                    <a:pt x="3228" y="7630"/>
                  </a:lnTo>
                  <a:lnTo>
                    <a:pt x="3155" y="7630"/>
                  </a:lnTo>
                  <a:lnTo>
                    <a:pt x="3045" y="7704"/>
                  </a:lnTo>
                  <a:lnTo>
                    <a:pt x="3045" y="7777"/>
                  </a:lnTo>
                  <a:lnTo>
                    <a:pt x="3082" y="7997"/>
                  </a:lnTo>
                  <a:lnTo>
                    <a:pt x="3118" y="8217"/>
                  </a:lnTo>
                  <a:lnTo>
                    <a:pt x="3265" y="8658"/>
                  </a:lnTo>
                  <a:lnTo>
                    <a:pt x="3339" y="8951"/>
                  </a:lnTo>
                  <a:lnTo>
                    <a:pt x="3412" y="9098"/>
                  </a:lnTo>
                  <a:lnTo>
                    <a:pt x="3485" y="9244"/>
                  </a:lnTo>
                  <a:lnTo>
                    <a:pt x="2825" y="9428"/>
                  </a:lnTo>
                  <a:lnTo>
                    <a:pt x="2788" y="9281"/>
                  </a:lnTo>
                  <a:lnTo>
                    <a:pt x="2642" y="8768"/>
                  </a:lnTo>
                  <a:lnTo>
                    <a:pt x="2532" y="8547"/>
                  </a:lnTo>
                  <a:lnTo>
                    <a:pt x="2385" y="8327"/>
                  </a:lnTo>
                  <a:lnTo>
                    <a:pt x="2385" y="8254"/>
                  </a:lnTo>
                  <a:lnTo>
                    <a:pt x="2385" y="8217"/>
                  </a:lnTo>
                  <a:lnTo>
                    <a:pt x="2421" y="8181"/>
                  </a:lnTo>
                  <a:lnTo>
                    <a:pt x="2421" y="8144"/>
                  </a:lnTo>
                  <a:lnTo>
                    <a:pt x="2421" y="8107"/>
                  </a:lnTo>
                  <a:lnTo>
                    <a:pt x="2385" y="8107"/>
                  </a:lnTo>
                  <a:lnTo>
                    <a:pt x="2275" y="8144"/>
                  </a:lnTo>
                  <a:lnTo>
                    <a:pt x="2128" y="8144"/>
                  </a:lnTo>
                  <a:lnTo>
                    <a:pt x="2055" y="8181"/>
                  </a:lnTo>
                  <a:lnTo>
                    <a:pt x="2018" y="8254"/>
                  </a:lnTo>
                  <a:lnTo>
                    <a:pt x="1981" y="8327"/>
                  </a:lnTo>
                  <a:lnTo>
                    <a:pt x="1981" y="8401"/>
                  </a:lnTo>
                  <a:lnTo>
                    <a:pt x="2165" y="8841"/>
                  </a:lnTo>
                  <a:lnTo>
                    <a:pt x="2348" y="9318"/>
                  </a:lnTo>
                  <a:lnTo>
                    <a:pt x="2385" y="9575"/>
                  </a:lnTo>
                  <a:lnTo>
                    <a:pt x="1945" y="9685"/>
                  </a:lnTo>
                  <a:lnTo>
                    <a:pt x="1871" y="9721"/>
                  </a:lnTo>
                  <a:lnTo>
                    <a:pt x="1798" y="9795"/>
                  </a:lnTo>
                  <a:lnTo>
                    <a:pt x="1798" y="9868"/>
                  </a:lnTo>
                  <a:lnTo>
                    <a:pt x="1761" y="9941"/>
                  </a:lnTo>
                  <a:lnTo>
                    <a:pt x="1798" y="10015"/>
                  </a:lnTo>
                  <a:lnTo>
                    <a:pt x="1835" y="10088"/>
                  </a:lnTo>
                  <a:lnTo>
                    <a:pt x="1908" y="10161"/>
                  </a:lnTo>
                  <a:lnTo>
                    <a:pt x="1981" y="10198"/>
                  </a:lnTo>
                  <a:lnTo>
                    <a:pt x="2275" y="10198"/>
                  </a:lnTo>
                  <a:lnTo>
                    <a:pt x="2385" y="10125"/>
                  </a:lnTo>
                  <a:lnTo>
                    <a:pt x="2495" y="10088"/>
                  </a:lnTo>
                  <a:lnTo>
                    <a:pt x="2532" y="10051"/>
                  </a:lnTo>
                  <a:lnTo>
                    <a:pt x="2568" y="10088"/>
                  </a:lnTo>
                  <a:lnTo>
                    <a:pt x="2605" y="10125"/>
                  </a:lnTo>
                  <a:lnTo>
                    <a:pt x="2678" y="10125"/>
                  </a:lnTo>
                  <a:lnTo>
                    <a:pt x="2788" y="10088"/>
                  </a:lnTo>
                  <a:lnTo>
                    <a:pt x="2825" y="9978"/>
                  </a:lnTo>
                  <a:lnTo>
                    <a:pt x="3265" y="9868"/>
                  </a:lnTo>
                  <a:lnTo>
                    <a:pt x="3742" y="9721"/>
                  </a:lnTo>
                  <a:lnTo>
                    <a:pt x="4146" y="9575"/>
                  </a:lnTo>
                  <a:lnTo>
                    <a:pt x="4549" y="9354"/>
                  </a:lnTo>
                  <a:lnTo>
                    <a:pt x="4732" y="9208"/>
                  </a:lnTo>
                  <a:lnTo>
                    <a:pt x="4879" y="9061"/>
                  </a:lnTo>
                  <a:lnTo>
                    <a:pt x="5026" y="8841"/>
                  </a:lnTo>
                  <a:lnTo>
                    <a:pt x="5136" y="8621"/>
                  </a:lnTo>
                  <a:lnTo>
                    <a:pt x="5209" y="8401"/>
                  </a:lnTo>
                  <a:lnTo>
                    <a:pt x="5173" y="8181"/>
                  </a:lnTo>
                  <a:lnTo>
                    <a:pt x="5099" y="7997"/>
                  </a:lnTo>
                  <a:lnTo>
                    <a:pt x="5026" y="7887"/>
                  </a:lnTo>
                  <a:lnTo>
                    <a:pt x="4952" y="7814"/>
                  </a:lnTo>
                  <a:lnTo>
                    <a:pt x="4842" y="7814"/>
                  </a:lnTo>
                  <a:lnTo>
                    <a:pt x="4806" y="7851"/>
                  </a:lnTo>
                  <a:lnTo>
                    <a:pt x="4806" y="7887"/>
                  </a:lnTo>
                  <a:lnTo>
                    <a:pt x="4732" y="8327"/>
                  </a:lnTo>
                  <a:lnTo>
                    <a:pt x="4512" y="7667"/>
                  </a:lnTo>
                  <a:lnTo>
                    <a:pt x="4366" y="7374"/>
                  </a:lnTo>
                  <a:lnTo>
                    <a:pt x="4182" y="7117"/>
                  </a:lnTo>
                  <a:lnTo>
                    <a:pt x="4146" y="708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4" name="Shape 384"/>
            <p:cNvSpPr/>
            <p:nvPr/>
          </p:nvSpPr>
          <p:spPr>
            <a:xfrm>
              <a:off x="6114500" y="2324225"/>
              <a:ext cx="158675" cy="329225"/>
            </a:xfrm>
            <a:custGeom>
              <a:avLst/>
              <a:gdLst/>
              <a:ahLst/>
              <a:cxnLst/>
              <a:rect l="0" t="0" r="0" b="0"/>
              <a:pathLst>
                <a:path w="6347" h="13169" extrusionOk="0">
                  <a:moveTo>
                    <a:pt x="588" y="330"/>
                  </a:moveTo>
                  <a:lnTo>
                    <a:pt x="808" y="367"/>
                  </a:lnTo>
                  <a:lnTo>
                    <a:pt x="1028" y="440"/>
                  </a:lnTo>
                  <a:lnTo>
                    <a:pt x="1211" y="550"/>
                  </a:lnTo>
                  <a:lnTo>
                    <a:pt x="1395" y="734"/>
                  </a:lnTo>
                  <a:lnTo>
                    <a:pt x="1578" y="917"/>
                  </a:lnTo>
                  <a:lnTo>
                    <a:pt x="1688" y="1101"/>
                  </a:lnTo>
                  <a:lnTo>
                    <a:pt x="1798" y="1321"/>
                  </a:lnTo>
                  <a:lnTo>
                    <a:pt x="1908" y="1541"/>
                  </a:lnTo>
                  <a:lnTo>
                    <a:pt x="1982" y="1761"/>
                  </a:lnTo>
                  <a:lnTo>
                    <a:pt x="2018" y="2018"/>
                  </a:lnTo>
                  <a:lnTo>
                    <a:pt x="2018" y="2458"/>
                  </a:lnTo>
                  <a:lnTo>
                    <a:pt x="2018" y="2495"/>
                  </a:lnTo>
                  <a:lnTo>
                    <a:pt x="1982" y="2421"/>
                  </a:lnTo>
                  <a:lnTo>
                    <a:pt x="1762" y="1944"/>
                  </a:lnTo>
                  <a:lnTo>
                    <a:pt x="1615" y="1724"/>
                  </a:lnTo>
                  <a:lnTo>
                    <a:pt x="1432" y="1504"/>
                  </a:lnTo>
                  <a:lnTo>
                    <a:pt x="1395" y="1467"/>
                  </a:lnTo>
                  <a:lnTo>
                    <a:pt x="1322" y="1467"/>
                  </a:lnTo>
                  <a:lnTo>
                    <a:pt x="1285" y="1504"/>
                  </a:lnTo>
                  <a:lnTo>
                    <a:pt x="1285" y="1578"/>
                  </a:lnTo>
                  <a:lnTo>
                    <a:pt x="1322" y="1834"/>
                  </a:lnTo>
                  <a:lnTo>
                    <a:pt x="1395" y="2128"/>
                  </a:lnTo>
                  <a:lnTo>
                    <a:pt x="1615" y="2641"/>
                  </a:lnTo>
                  <a:lnTo>
                    <a:pt x="1725" y="2935"/>
                  </a:lnTo>
                  <a:lnTo>
                    <a:pt x="1615" y="2861"/>
                  </a:lnTo>
                  <a:lnTo>
                    <a:pt x="1468" y="2715"/>
                  </a:lnTo>
                  <a:lnTo>
                    <a:pt x="1248" y="2348"/>
                  </a:lnTo>
                  <a:lnTo>
                    <a:pt x="1065" y="1981"/>
                  </a:lnTo>
                  <a:lnTo>
                    <a:pt x="955" y="1724"/>
                  </a:lnTo>
                  <a:lnTo>
                    <a:pt x="845" y="1394"/>
                  </a:lnTo>
                  <a:lnTo>
                    <a:pt x="735" y="1027"/>
                  </a:lnTo>
                  <a:lnTo>
                    <a:pt x="661" y="697"/>
                  </a:lnTo>
                  <a:lnTo>
                    <a:pt x="588" y="330"/>
                  </a:lnTo>
                  <a:close/>
                  <a:moveTo>
                    <a:pt x="3706" y="2825"/>
                  </a:moveTo>
                  <a:lnTo>
                    <a:pt x="3926" y="2861"/>
                  </a:lnTo>
                  <a:lnTo>
                    <a:pt x="4109" y="2935"/>
                  </a:lnTo>
                  <a:lnTo>
                    <a:pt x="4733" y="3118"/>
                  </a:lnTo>
                  <a:lnTo>
                    <a:pt x="4990" y="3228"/>
                  </a:lnTo>
                  <a:lnTo>
                    <a:pt x="5283" y="3375"/>
                  </a:lnTo>
                  <a:lnTo>
                    <a:pt x="5503" y="3522"/>
                  </a:lnTo>
                  <a:lnTo>
                    <a:pt x="5687" y="3668"/>
                  </a:lnTo>
                  <a:lnTo>
                    <a:pt x="5687" y="3668"/>
                  </a:lnTo>
                  <a:lnTo>
                    <a:pt x="5540" y="3632"/>
                  </a:lnTo>
                  <a:lnTo>
                    <a:pt x="5467" y="3632"/>
                  </a:lnTo>
                  <a:lnTo>
                    <a:pt x="5393" y="3705"/>
                  </a:lnTo>
                  <a:lnTo>
                    <a:pt x="5356" y="3778"/>
                  </a:lnTo>
                  <a:lnTo>
                    <a:pt x="5393" y="3888"/>
                  </a:lnTo>
                  <a:lnTo>
                    <a:pt x="5026" y="4035"/>
                  </a:lnTo>
                  <a:lnTo>
                    <a:pt x="4660" y="4109"/>
                  </a:lnTo>
                  <a:lnTo>
                    <a:pt x="4293" y="4182"/>
                  </a:lnTo>
                  <a:lnTo>
                    <a:pt x="3889" y="4182"/>
                  </a:lnTo>
                  <a:lnTo>
                    <a:pt x="3449" y="4109"/>
                  </a:lnTo>
                  <a:lnTo>
                    <a:pt x="3046" y="3999"/>
                  </a:lnTo>
                  <a:lnTo>
                    <a:pt x="2862" y="3925"/>
                  </a:lnTo>
                  <a:lnTo>
                    <a:pt x="2642" y="3815"/>
                  </a:lnTo>
                  <a:lnTo>
                    <a:pt x="2459" y="3668"/>
                  </a:lnTo>
                  <a:lnTo>
                    <a:pt x="2349" y="3595"/>
                  </a:lnTo>
                  <a:lnTo>
                    <a:pt x="2312" y="3522"/>
                  </a:lnTo>
                  <a:lnTo>
                    <a:pt x="2532" y="3668"/>
                  </a:lnTo>
                  <a:lnTo>
                    <a:pt x="2789" y="3815"/>
                  </a:lnTo>
                  <a:lnTo>
                    <a:pt x="3046" y="3888"/>
                  </a:lnTo>
                  <a:lnTo>
                    <a:pt x="3339" y="3999"/>
                  </a:lnTo>
                  <a:lnTo>
                    <a:pt x="3596" y="4035"/>
                  </a:lnTo>
                  <a:lnTo>
                    <a:pt x="3889" y="4109"/>
                  </a:lnTo>
                  <a:lnTo>
                    <a:pt x="4073" y="4109"/>
                  </a:lnTo>
                  <a:lnTo>
                    <a:pt x="4183" y="4072"/>
                  </a:lnTo>
                  <a:lnTo>
                    <a:pt x="4329" y="4035"/>
                  </a:lnTo>
                  <a:lnTo>
                    <a:pt x="4439" y="3962"/>
                  </a:lnTo>
                  <a:lnTo>
                    <a:pt x="4476" y="3888"/>
                  </a:lnTo>
                  <a:lnTo>
                    <a:pt x="4439" y="3778"/>
                  </a:lnTo>
                  <a:lnTo>
                    <a:pt x="4329" y="3705"/>
                  </a:lnTo>
                  <a:lnTo>
                    <a:pt x="4219" y="3632"/>
                  </a:lnTo>
                  <a:lnTo>
                    <a:pt x="3963" y="3595"/>
                  </a:lnTo>
                  <a:lnTo>
                    <a:pt x="3706" y="3558"/>
                  </a:lnTo>
                  <a:lnTo>
                    <a:pt x="3449" y="3522"/>
                  </a:lnTo>
                  <a:lnTo>
                    <a:pt x="2715" y="3338"/>
                  </a:lnTo>
                  <a:lnTo>
                    <a:pt x="2862" y="3228"/>
                  </a:lnTo>
                  <a:lnTo>
                    <a:pt x="3082" y="3081"/>
                  </a:lnTo>
                  <a:lnTo>
                    <a:pt x="3302" y="2935"/>
                  </a:lnTo>
                  <a:lnTo>
                    <a:pt x="3486" y="2861"/>
                  </a:lnTo>
                  <a:lnTo>
                    <a:pt x="3706" y="2825"/>
                  </a:lnTo>
                  <a:close/>
                  <a:moveTo>
                    <a:pt x="1285" y="5686"/>
                  </a:moveTo>
                  <a:lnTo>
                    <a:pt x="1725" y="5723"/>
                  </a:lnTo>
                  <a:lnTo>
                    <a:pt x="1762" y="5723"/>
                  </a:lnTo>
                  <a:lnTo>
                    <a:pt x="1835" y="5869"/>
                  </a:lnTo>
                  <a:lnTo>
                    <a:pt x="1908" y="5943"/>
                  </a:lnTo>
                  <a:lnTo>
                    <a:pt x="2018" y="5943"/>
                  </a:lnTo>
                  <a:lnTo>
                    <a:pt x="2129" y="5869"/>
                  </a:lnTo>
                  <a:lnTo>
                    <a:pt x="2165" y="5759"/>
                  </a:lnTo>
                  <a:lnTo>
                    <a:pt x="2642" y="5796"/>
                  </a:lnTo>
                  <a:lnTo>
                    <a:pt x="3082" y="5796"/>
                  </a:lnTo>
                  <a:lnTo>
                    <a:pt x="3339" y="5833"/>
                  </a:lnTo>
                  <a:lnTo>
                    <a:pt x="3522" y="5869"/>
                  </a:lnTo>
                  <a:lnTo>
                    <a:pt x="3522" y="6016"/>
                  </a:lnTo>
                  <a:lnTo>
                    <a:pt x="3376" y="5979"/>
                  </a:lnTo>
                  <a:lnTo>
                    <a:pt x="3266" y="6016"/>
                  </a:lnTo>
                  <a:lnTo>
                    <a:pt x="3119" y="6089"/>
                  </a:lnTo>
                  <a:lnTo>
                    <a:pt x="3082" y="6163"/>
                  </a:lnTo>
                  <a:lnTo>
                    <a:pt x="3082" y="6236"/>
                  </a:lnTo>
                  <a:lnTo>
                    <a:pt x="2752" y="6236"/>
                  </a:lnTo>
                  <a:lnTo>
                    <a:pt x="1322" y="6163"/>
                  </a:lnTo>
                  <a:lnTo>
                    <a:pt x="808" y="6089"/>
                  </a:lnTo>
                  <a:lnTo>
                    <a:pt x="515" y="6053"/>
                  </a:lnTo>
                  <a:lnTo>
                    <a:pt x="258" y="6089"/>
                  </a:lnTo>
                  <a:lnTo>
                    <a:pt x="368" y="5943"/>
                  </a:lnTo>
                  <a:lnTo>
                    <a:pt x="515" y="5833"/>
                  </a:lnTo>
                  <a:lnTo>
                    <a:pt x="661" y="5723"/>
                  </a:lnTo>
                  <a:lnTo>
                    <a:pt x="808" y="5686"/>
                  </a:lnTo>
                  <a:close/>
                  <a:moveTo>
                    <a:pt x="2239" y="6676"/>
                  </a:moveTo>
                  <a:lnTo>
                    <a:pt x="3009" y="6713"/>
                  </a:lnTo>
                  <a:lnTo>
                    <a:pt x="3156" y="6750"/>
                  </a:lnTo>
                  <a:lnTo>
                    <a:pt x="3156" y="7997"/>
                  </a:lnTo>
                  <a:lnTo>
                    <a:pt x="3119" y="9244"/>
                  </a:lnTo>
                  <a:lnTo>
                    <a:pt x="2422" y="9354"/>
                  </a:lnTo>
                  <a:lnTo>
                    <a:pt x="2422" y="8951"/>
                  </a:lnTo>
                  <a:lnTo>
                    <a:pt x="2312" y="7630"/>
                  </a:lnTo>
                  <a:lnTo>
                    <a:pt x="2275" y="6933"/>
                  </a:lnTo>
                  <a:lnTo>
                    <a:pt x="2239" y="6676"/>
                  </a:lnTo>
                  <a:close/>
                  <a:moveTo>
                    <a:pt x="1065" y="6566"/>
                  </a:moveTo>
                  <a:lnTo>
                    <a:pt x="1872" y="6676"/>
                  </a:lnTo>
                  <a:lnTo>
                    <a:pt x="1835" y="6786"/>
                  </a:lnTo>
                  <a:lnTo>
                    <a:pt x="1835" y="6933"/>
                  </a:lnTo>
                  <a:lnTo>
                    <a:pt x="1872" y="7226"/>
                  </a:lnTo>
                  <a:lnTo>
                    <a:pt x="1945" y="8804"/>
                  </a:lnTo>
                  <a:lnTo>
                    <a:pt x="1982" y="9391"/>
                  </a:lnTo>
                  <a:lnTo>
                    <a:pt x="1542" y="9391"/>
                  </a:lnTo>
                  <a:lnTo>
                    <a:pt x="1101" y="9427"/>
                  </a:lnTo>
                  <a:lnTo>
                    <a:pt x="1028" y="8254"/>
                  </a:lnTo>
                  <a:lnTo>
                    <a:pt x="955" y="7410"/>
                  </a:lnTo>
                  <a:lnTo>
                    <a:pt x="918" y="6970"/>
                  </a:lnTo>
                  <a:lnTo>
                    <a:pt x="808" y="6566"/>
                  </a:lnTo>
                  <a:close/>
                  <a:moveTo>
                    <a:pt x="3082" y="9721"/>
                  </a:moveTo>
                  <a:lnTo>
                    <a:pt x="3009" y="10454"/>
                  </a:lnTo>
                  <a:lnTo>
                    <a:pt x="2972" y="10454"/>
                  </a:lnTo>
                  <a:lnTo>
                    <a:pt x="2862" y="10418"/>
                  </a:lnTo>
                  <a:lnTo>
                    <a:pt x="2752" y="10418"/>
                  </a:lnTo>
                  <a:lnTo>
                    <a:pt x="2605" y="10454"/>
                  </a:lnTo>
                  <a:lnTo>
                    <a:pt x="2495" y="10528"/>
                  </a:lnTo>
                  <a:lnTo>
                    <a:pt x="2495" y="10418"/>
                  </a:lnTo>
                  <a:lnTo>
                    <a:pt x="2459" y="9831"/>
                  </a:lnTo>
                  <a:lnTo>
                    <a:pt x="2789" y="9794"/>
                  </a:lnTo>
                  <a:lnTo>
                    <a:pt x="3082" y="9721"/>
                  </a:lnTo>
                  <a:close/>
                  <a:moveTo>
                    <a:pt x="1138" y="9758"/>
                  </a:moveTo>
                  <a:lnTo>
                    <a:pt x="1358" y="9831"/>
                  </a:lnTo>
                  <a:lnTo>
                    <a:pt x="1542" y="9831"/>
                  </a:lnTo>
                  <a:lnTo>
                    <a:pt x="1982" y="9868"/>
                  </a:lnTo>
                  <a:lnTo>
                    <a:pt x="2018" y="10088"/>
                  </a:lnTo>
                  <a:lnTo>
                    <a:pt x="1982" y="10124"/>
                  </a:lnTo>
                  <a:lnTo>
                    <a:pt x="1688" y="10088"/>
                  </a:lnTo>
                  <a:lnTo>
                    <a:pt x="1615" y="10124"/>
                  </a:lnTo>
                  <a:lnTo>
                    <a:pt x="1542" y="10161"/>
                  </a:lnTo>
                  <a:lnTo>
                    <a:pt x="1542" y="10234"/>
                  </a:lnTo>
                  <a:lnTo>
                    <a:pt x="1578" y="10308"/>
                  </a:lnTo>
                  <a:lnTo>
                    <a:pt x="1725" y="10454"/>
                  </a:lnTo>
                  <a:lnTo>
                    <a:pt x="1945" y="10491"/>
                  </a:lnTo>
                  <a:lnTo>
                    <a:pt x="2018" y="10491"/>
                  </a:lnTo>
                  <a:lnTo>
                    <a:pt x="2018" y="10748"/>
                  </a:lnTo>
                  <a:lnTo>
                    <a:pt x="1798" y="10785"/>
                  </a:lnTo>
                  <a:lnTo>
                    <a:pt x="1798" y="10748"/>
                  </a:lnTo>
                  <a:lnTo>
                    <a:pt x="1762" y="10748"/>
                  </a:lnTo>
                  <a:lnTo>
                    <a:pt x="1688" y="10785"/>
                  </a:lnTo>
                  <a:lnTo>
                    <a:pt x="1615" y="10821"/>
                  </a:lnTo>
                  <a:lnTo>
                    <a:pt x="1542" y="10895"/>
                  </a:lnTo>
                  <a:lnTo>
                    <a:pt x="1505" y="11005"/>
                  </a:lnTo>
                  <a:lnTo>
                    <a:pt x="1542" y="11078"/>
                  </a:lnTo>
                  <a:lnTo>
                    <a:pt x="1652" y="11151"/>
                  </a:lnTo>
                  <a:lnTo>
                    <a:pt x="2055" y="11151"/>
                  </a:lnTo>
                  <a:lnTo>
                    <a:pt x="2129" y="11408"/>
                  </a:lnTo>
                  <a:lnTo>
                    <a:pt x="2239" y="11592"/>
                  </a:lnTo>
                  <a:lnTo>
                    <a:pt x="2275" y="11628"/>
                  </a:lnTo>
                  <a:lnTo>
                    <a:pt x="2349" y="11628"/>
                  </a:lnTo>
                  <a:lnTo>
                    <a:pt x="2422" y="11592"/>
                  </a:lnTo>
                  <a:lnTo>
                    <a:pt x="2459" y="11555"/>
                  </a:lnTo>
                  <a:lnTo>
                    <a:pt x="2532" y="11371"/>
                  </a:lnTo>
                  <a:lnTo>
                    <a:pt x="2569" y="11188"/>
                  </a:lnTo>
                  <a:lnTo>
                    <a:pt x="2569" y="11005"/>
                  </a:lnTo>
                  <a:lnTo>
                    <a:pt x="2532" y="10785"/>
                  </a:lnTo>
                  <a:lnTo>
                    <a:pt x="2679" y="10821"/>
                  </a:lnTo>
                  <a:lnTo>
                    <a:pt x="3009" y="10821"/>
                  </a:lnTo>
                  <a:lnTo>
                    <a:pt x="2936" y="11408"/>
                  </a:lnTo>
                  <a:lnTo>
                    <a:pt x="2862" y="11812"/>
                  </a:lnTo>
                  <a:lnTo>
                    <a:pt x="2825" y="11995"/>
                  </a:lnTo>
                  <a:lnTo>
                    <a:pt x="2752" y="12178"/>
                  </a:lnTo>
                  <a:lnTo>
                    <a:pt x="2642" y="12362"/>
                  </a:lnTo>
                  <a:lnTo>
                    <a:pt x="2532" y="12472"/>
                  </a:lnTo>
                  <a:lnTo>
                    <a:pt x="2349" y="12582"/>
                  </a:lnTo>
                  <a:lnTo>
                    <a:pt x="2129" y="12619"/>
                  </a:lnTo>
                  <a:lnTo>
                    <a:pt x="1945" y="12619"/>
                  </a:lnTo>
                  <a:lnTo>
                    <a:pt x="1798" y="12582"/>
                  </a:lnTo>
                  <a:lnTo>
                    <a:pt x="1652" y="12472"/>
                  </a:lnTo>
                  <a:lnTo>
                    <a:pt x="1505" y="12362"/>
                  </a:lnTo>
                  <a:lnTo>
                    <a:pt x="1432" y="12215"/>
                  </a:lnTo>
                  <a:lnTo>
                    <a:pt x="1322" y="12068"/>
                  </a:lnTo>
                  <a:lnTo>
                    <a:pt x="1211" y="11738"/>
                  </a:lnTo>
                  <a:lnTo>
                    <a:pt x="1138" y="11335"/>
                  </a:lnTo>
                  <a:lnTo>
                    <a:pt x="1138" y="10858"/>
                  </a:lnTo>
                  <a:lnTo>
                    <a:pt x="1138" y="10014"/>
                  </a:lnTo>
                  <a:lnTo>
                    <a:pt x="1138" y="9758"/>
                  </a:lnTo>
                  <a:close/>
                  <a:moveTo>
                    <a:pt x="625" y="0"/>
                  </a:moveTo>
                  <a:lnTo>
                    <a:pt x="478" y="37"/>
                  </a:lnTo>
                  <a:lnTo>
                    <a:pt x="331" y="110"/>
                  </a:lnTo>
                  <a:lnTo>
                    <a:pt x="294" y="184"/>
                  </a:lnTo>
                  <a:lnTo>
                    <a:pt x="294" y="220"/>
                  </a:lnTo>
                  <a:lnTo>
                    <a:pt x="294" y="294"/>
                  </a:lnTo>
                  <a:lnTo>
                    <a:pt x="331" y="330"/>
                  </a:lnTo>
                  <a:lnTo>
                    <a:pt x="294" y="587"/>
                  </a:lnTo>
                  <a:lnTo>
                    <a:pt x="294" y="844"/>
                  </a:lnTo>
                  <a:lnTo>
                    <a:pt x="331" y="1101"/>
                  </a:lnTo>
                  <a:lnTo>
                    <a:pt x="368" y="1321"/>
                  </a:lnTo>
                  <a:lnTo>
                    <a:pt x="551" y="1834"/>
                  </a:lnTo>
                  <a:lnTo>
                    <a:pt x="735" y="2274"/>
                  </a:lnTo>
                  <a:lnTo>
                    <a:pt x="918" y="2641"/>
                  </a:lnTo>
                  <a:lnTo>
                    <a:pt x="1175" y="3008"/>
                  </a:lnTo>
                  <a:lnTo>
                    <a:pt x="1322" y="3155"/>
                  </a:lnTo>
                  <a:lnTo>
                    <a:pt x="1505" y="3265"/>
                  </a:lnTo>
                  <a:lnTo>
                    <a:pt x="1652" y="3375"/>
                  </a:lnTo>
                  <a:lnTo>
                    <a:pt x="1872" y="3375"/>
                  </a:lnTo>
                  <a:lnTo>
                    <a:pt x="1798" y="3815"/>
                  </a:lnTo>
                  <a:lnTo>
                    <a:pt x="1725" y="4365"/>
                  </a:lnTo>
                  <a:lnTo>
                    <a:pt x="1725" y="4659"/>
                  </a:lnTo>
                  <a:lnTo>
                    <a:pt x="1762" y="4806"/>
                  </a:lnTo>
                  <a:lnTo>
                    <a:pt x="1798" y="4916"/>
                  </a:lnTo>
                  <a:lnTo>
                    <a:pt x="1762" y="5319"/>
                  </a:lnTo>
                  <a:lnTo>
                    <a:pt x="1615" y="5319"/>
                  </a:lnTo>
                  <a:lnTo>
                    <a:pt x="1138" y="5282"/>
                  </a:lnTo>
                  <a:lnTo>
                    <a:pt x="918" y="5246"/>
                  </a:lnTo>
                  <a:lnTo>
                    <a:pt x="698" y="5282"/>
                  </a:lnTo>
                  <a:lnTo>
                    <a:pt x="404" y="5392"/>
                  </a:lnTo>
                  <a:lnTo>
                    <a:pt x="294" y="5466"/>
                  </a:lnTo>
                  <a:lnTo>
                    <a:pt x="184" y="5576"/>
                  </a:lnTo>
                  <a:lnTo>
                    <a:pt x="111" y="5686"/>
                  </a:lnTo>
                  <a:lnTo>
                    <a:pt x="74" y="5796"/>
                  </a:lnTo>
                  <a:lnTo>
                    <a:pt x="38" y="5943"/>
                  </a:lnTo>
                  <a:lnTo>
                    <a:pt x="1" y="6089"/>
                  </a:lnTo>
                  <a:lnTo>
                    <a:pt x="38" y="6163"/>
                  </a:lnTo>
                  <a:lnTo>
                    <a:pt x="111" y="6199"/>
                  </a:lnTo>
                  <a:lnTo>
                    <a:pt x="38" y="6273"/>
                  </a:lnTo>
                  <a:lnTo>
                    <a:pt x="38" y="6346"/>
                  </a:lnTo>
                  <a:lnTo>
                    <a:pt x="38" y="6456"/>
                  </a:lnTo>
                  <a:lnTo>
                    <a:pt x="111" y="6530"/>
                  </a:lnTo>
                  <a:lnTo>
                    <a:pt x="184" y="6566"/>
                  </a:lnTo>
                  <a:lnTo>
                    <a:pt x="294" y="6566"/>
                  </a:lnTo>
                  <a:lnTo>
                    <a:pt x="368" y="6493"/>
                  </a:lnTo>
                  <a:lnTo>
                    <a:pt x="441" y="6493"/>
                  </a:lnTo>
                  <a:lnTo>
                    <a:pt x="441" y="6530"/>
                  </a:lnTo>
                  <a:lnTo>
                    <a:pt x="441" y="6786"/>
                  </a:lnTo>
                  <a:lnTo>
                    <a:pt x="441" y="7080"/>
                  </a:lnTo>
                  <a:lnTo>
                    <a:pt x="515" y="7593"/>
                  </a:lnTo>
                  <a:lnTo>
                    <a:pt x="588" y="8657"/>
                  </a:lnTo>
                  <a:lnTo>
                    <a:pt x="625" y="9721"/>
                  </a:lnTo>
                  <a:lnTo>
                    <a:pt x="625" y="10785"/>
                  </a:lnTo>
                  <a:lnTo>
                    <a:pt x="661" y="11225"/>
                  </a:lnTo>
                  <a:lnTo>
                    <a:pt x="698" y="11665"/>
                  </a:lnTo>
                  <a:lnTo>
                    <a:pt x="808" y="12105"/>
                  </a:lnTo>
                  <a:lnTo>
                    <a:pt x="881" y="12289"/>
                  </a:lnTo>
                  <a:lnTo>
                    <a:pt x="991" y="12509"/>
                  </a:lnTo>
                  <a:lnTo>
                    <a:pt x="1065" y="12655"/>
                  </a:lnTo>
                  <a:lnTo>
                    <a:pt x="1175" y="12765"/>
                  </a:lnTo>
                  <a:lnTo>
                    <a:pt x="1322" y="12912"/>
                  </a:lnTo>
                  <a:lnTo>
                    <a:pt x="1468" y="12985"/>
                  </a:lnTo>
                  <a:lnTo>
                    <a:pt x="1615" y="13059"/>
                  </a:lnTo>
                  <a:lnTo>
                    <a:pt x="1798" y="13096"/>
                  </a:lnTo>
                  <a:lnTo>
                    <a:pt x="1945" y="13132"/>
                  </a:lnTo>
                  <a:lnTo>
                    <a:pt x="2129" y="13169"/>
                  </a:lnTo>
                  <a:lnTo>
                    <a:pt x="2349" y="13132"/>
                  </a:lnTo>
                  <a:lnTo>
                    <a:pt x="2569" y="13096"/>
                  </a:lnTo>
                  <a:lnTo>
                    <a:pt x="2752" y="12985"/>
                  </a:lnTo>
                  <a:lnTo>
                    <a:pt x="2899" y="12875"/>
                  </a:lnTo>
                  <a:lnTo>
                    <a:pt x="3009" y="12765"/>
                  </a:lnTo>
                  <a:lnTo>
                    <a:pt x="3119" y="12582"/>
                  </a:lnTo>
                  <a:lnTo>
                    <a:pt x="3302" y="12215"/>
                  </a:lnTo>
                  <a:lnTo>
                    <a:pt x="3412" y="11812"/>
                  </a:lnTo>
                  <a:lnTo>
                    <a:pt x="3449" y="11408"/>
                  </a:lnTo>
                  <a:lnTo>
                    <a:pt x="3522" y="10601"/>
                  </a:lnTo>
                  <a:lnTo>
                    <a:pt x="3632" y="9647"/>
                  </a:lnTo>
                  <a:lnTo>
                    <a:pt x="3669" y="8657"/>
                  </a:lnTo>
                  <a:lnTo>
                    <a:pt x="3669" y="7667"/>
                  </a:lnTo>
                  <a:lnTo>
                    <a:pt x="3669" y="6676"/>
                  </a:lnTo>
                  <a:lnTo>
                    <a:pt x="3743" y="6603"/>
                  </a:lnTo>
                  <a:lnTo>
                    <a:pt x="3779" y="6530"/>
                  </a:lnTo>
                  <a:lnTo>
                    <a:pt x="3779" y="6456"/>
                  </a:lnTo>
                  <a:lnTo>
                    <a:pt x="3889" y="6273"/>
                  </a:lnTo>
                  <a:lnTo>
                    <a:pt x="3963" y="6053"/>
                  </a:lnTo>
                  <a:lnTo>
                    <a:pt x="3999" y="5833"/>
                  </a:lnTo>
                  <a:lnTo>
                    <a:pt x="3963" y="5723"/>
                  </a:lnTo>
                  <a:lnTo>
                    <a:pt x="3926" y="5612"/>
                  </a:lnTo>
                  <a:lnTo>
                    <a:pt x="3816" y="5502"/>
                  </a:lnTo>
                  <a:lnTo>
                    <a:pt x="3669" y="5429"/>
                  </a:lnTo>
                  <a:lnTo>
                    <a:pt x="3486" y="5392"/>
                  </a:lnTo>
                  <a:lnTo>
                    <a:pt x="3266" y="5356"/>
                  </a:lnTo>
                  <a:lnTo>
                    <a:pt x="2532" y="5356"/>
                  </a:lnTo>
                  <a:lnTo>
                    <a:pt x="2165" y="5319"/>
                  </a:lnTo>
                  <a:lnTo>
                    <a:pt x="2092" y="4806"/>
                  </a:lnTo>
                  <a:lnTo>
                    <a:pt x="2165" y="4585"/>
                  </a:lnTo>
                  <a:lnTo>
                    <a:pt x="2165" y="4365"/>
                  </a:lnTo>
                  <a:lnTo>
                    <a:pt x="2202" y="3962"/>
                  </a:lnTo>
                  <a:lnTo>
                    <a:pt x="2459" y="4145"/>
                  </a:lnTo>
                  <a:lnTo>
                    <a:pt x="2715" y="4292"/>
                  </a:lnTo>
                  <a:lnTo>
                    <a:pt x="2972" y="4402"/>
                  </a:lnTo>
                  <a:lnTo>
                    <a:pt x="3266" y="4475"/>
                  </a:lnTo>
                  <a:lnTo>
                    <a:pt x="3522" y="4549"/>
                  </a:lnTo>
                  <a:lnTo>
                    <a:pt x="3816" y="4585"/>
                  </a:lnTo>
                  <a:lnTo>
                    <a:pt x="4403" y="4585"/>
                  </a:lnTo>
                  <a:lnTo>
                    <a:pt x="4660" y="4549"/>
                  </a:lnTo>
                  <a:lnTo>
                    <a:pt x="4953" y="4475"/>
                  </a:lnTo>
                  <a:lnTo>
                    <a:pt x="5210" y="4402"/>
                  </a:lnTo>
                  <a:lnTo>
                    <a:pt x="5503" y="4292"/>
                  </a:lnTo>
                  <a:lnTo>
                    <a:pt x="5760" y="4182"/>
                  </a:lnTo>
                  <a:lnTo>
                    <a:pt x="5833" y="4109"/>
                  </a:lnTo>
                  <a:lnTo>
                    <a:pt x="5833" y="3999"/>
                  </a:lnTo>
                  <a:lnTo>
                    <a:pt x="5833" y="3888"/>
                  </a:lnTo>
                  <a:lnTo>
                    <a:pt x="5797" y="3778"/>
                  </a:lnTo>
                  <a:lnTo>
                    <a:pt x="5797" y="3778"/>
                  </a:lnTo>
                  <a:lnTo>
                    <a:pt x="5833" y="3815"/>
                  </a:lnTo>
                  <a:lnTo>
                    <a:pt x="5980" y="3962"/>
                  </a:lnTo>
                  <a:lnTo>
                    <a:pt x="6053" y="3999"/>
                  </a:lnTo>
                  <a:lnTo>
                    <a:pt x="6200" y="4035"/>
                  </a:lnTo>
                  <a:lnTo>
                    <a:pt x="6237" y="4035"/>
                  </a:lnTo>
                  <a:lnTo>
                    <a:pt x="6274" y="3999"/>
                  </a:lnTo>
                  <a:lnTo>
                    <a:pt x="6347" y="3888"/>
                  </a:lnTo>
                  <a:lnTo>
                    <a:pt x="6310" y="3742"/>
                  </a:lnTo>
                  <a:lnTo>
                    <a:pt x="6274" y="3632"/>
                  </a:lnTo>
                  <a:lnTo>
                    <a:pt x="6200" y="3522"/>
                  </a:lnTo>
                  <a:lnTo>
                    <a:pt x="6090" y="3375"/>
                  </a:lnTo>
                  <a:lnTo>
                    <a:pt x="5833" y="3192"/>
                  </a:lnTo>
                  <a:lnTo>
                    <a:pt x="5613" y="3045"/>
                  </a:lnTo>
                  <a:lnTo>
                    <a:pt x="5283" y="2861"/>
                  </a:lnTo>
                  <a:lnTo>
                    <a:pt x="4953" y="2715"/>
                  </a:lnTo>
                  <a:lnTo>
                    <a:pt x="4256" y="2495"/>
                  </a:lnTo>
                  <a:lnTo>
                    <a:pt x="3926" y="2421"/>
                  </a:lnTo>
                  <a:lnTo>
                    <a:pt x="3596" y="2385"/>
                  </a:lnTo>
                  <a:lnTo>
                    <a:pt x="3302" y="2458"/>
                  </a:lnTo>
                  <a:lnTo>
                    <a:pt x="2972" y="2605"/>
                  </a:lnTo>
                  <a:lnTo>
                    <a:pt x="2679" y="2788"/>
                  </a:lnTo>
                  <a:lnTo>
                    <a:pt x="2349" y="3081"/>
                  </a:lnTo>
                  <a:lnTo>
                    <a:pt x="2349" y="3045"/>
                  </a:lnTo>
                  <a:lnTo>
                    <a:pt x="2385" y="2788"/>
                  </a:lnTo>
                  <a:lnTo>
                    <a:pt x="2459" y="2568"/>
                  </a:lnTo>
                  <a:lnTo>
                    <a:pt x="2495" y="2458"/>
                  </a:lnTo>
                  <a:lnTo>
                    <a:pt x="2495" y="2311"/>
                  </a:lnTo>
                  <a:lnTo>
                    <a:pt x="2495" y="2201"/>
                  </a:lnTo>
                  <a:lnTo>
                    <a:pt x="2422" y="2128"/>
                  </a:lnTo>
                  <a:lnTo>
                    <a:pt x="2385" y="1871"/>
                  </a:lnTo>
                  <a:lnTo>
                    <a:pt x="2312" y="1614"/>
                  </a:lnTo>
                  <a:lnTo>
                    <a:pt x="2129" y="1137"/>
                  </a:lnTo>
                  <a:lnTo>
                    <a:pt x="2018" y="917"/>
                  </a:lnTo>
                  <a:lnTo>
                    <a:pt x="1835" y="661"/>
                  </a:lnTo>
                  <a:lnTo>
                    <a:pt x="1652" y="440"/>
                  </a:lnTo>
                  <a:lnTo>
                    <a:pt x="1395" y="220"/>
                  </a:lnTo>
                  <a:lnTo>
                    <a:pt x="1138" y="74"/>
                  </a:lnTo>
                  <a:lnTo>
                    <a:pt x="881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5" name="Shape 385"/>
            <p:cNvSpPr/>
            <p:nvPr/>
          </p:nvSpPr>
          <p:spPr>
            <a:xfrm>
              <a:off x="6335525" y="1405350"/>
              <a:ext cx="442025" cy="375100"/>
            </a:xfrm>
            <a:custGeom>
              <a:avLst/>
              <a:gdLst/>
              <a:ahLst/>
              <a:cxnLst/>
              <a:rect l="0" t="0" r="0" b="0"/>
              <a:pathLst>
                <a:path w="17681" h="15004" extrusionOk="0">
                  <a:moveTo>
                    <a:pt x="6823" y="1981"/>
                  </a:moveTo>
                  <a:lnTo>
                    <a:pt x="6676" y="2018"/>
                  </a:lnTo>
                  <a:lnTo>
                    <a:pt x="6566" y="2055"/>
                  </a:lnTo>
                  <a:lnTo>
                    <a:pt x="6493" y="2201"/>
                  </a:lnTo>
                  <a:lnTo>
                    <a:pt x="6420" y="2385"/>
                  </a:lnTo>
                  <a:lnTo>
                    <a:pt x="6383" y="2531"/>
                  </a:lnTo>
                  <a:lnTo>
                    <a:pt x="6383" y="2641"/>
                  </a:lnTo>
                  <a:lnTo>
                    <a:pt x="6420" y="2752"/>
                  </a:lnTo>
                  <a:lnTo>
                    <a:pt x="6493" y="2825"/>
                  </a:lnTo>
                  <a:lnTo>
                    <a:pt x="6566" y="2862"/>
                  </a:lnTo>
                  <a:lnTo>
                    <a:pt x="6713" y="2862"/>
                  </a:lnTo>
                  <a:lnTo>
                    <a:pt x="6860" y="2825"/>
                  </a:lnTo>
                  <a:lnTo>
                    <a:pt x="6933" y="2752"/>
                  </a:lnTo>
                  <a:lnTo>
                    <a:pt x="7006" y="2641"/>
                  </a:lnTo>
                  <a:lnTo>
                    <a:pt x="7080" y="2531"/>
                  </a:lnTo>
                  <a:lnTo>
                    <a:pt x="7080" y="2421"/>
                  </a:lnTo>
                  <a:lnTo>
                    <a:pt x="7080" y="2275"/>
                  </a:lnTo>
                  <a:lnTo>
                    <a:pt x="7006" y="2165"/>
                  </a:lnTo>
                  <a:lnTo>
                    <a:pt x="6933" y="2055"/>
                  </a:lnTo>
                  <a:lnTo>
                    <a:pt x="6823" y="1981"/>
                  </a:lnTo>
                  <a:close/>
                  <a:moveTo>
                    <a:pt x="5282" y="2641"/>
                  </a:moveTo>
                  <a:lnTo>
                    <a:pt x="5209" y="2678"/>
                  </a:lnTo>
                  <a:lnTo>
                    <a:pt x="5136" y="2715"/>
                  </a:lnTo>
                  <a:lnTo>
                    <a:pt x="5062" y="2788"/>
                  </a:lnTo>
                  <a:lnTo>
                    <a:pt x="5062" y="2898"/>
                  </a:lnTo>
                  <a:lnTo>
                    <a:pt x="5062" y="2935"/>
                  </a:lnTo>
                  <a:lnTo>
                    <a:pt x="4989" y="2972"/>
                  </a:lnTo>
                  <a:lnTo>
                    <a:pt x="4952" y="3045"/>
                  </a:lnTo>
                  <a:lnTo>
                    <a:pt x="4952" y="3118"/>
                  </a:lnTo>
                  <a:lnTo>
                    <a:pt x="4952" y="3228"/>
                  </a:lnTo>
                  <a:lnTo>
                    <a:pt x="5026" y="3338"/>
                  </a:lnTo>
                  <a:lnTo>
                    <a:pt x="5099" y="3412"/>
                  </a:lnTo>
                  <a:lnTo>
                    <a:pt x="5319" y="3412"/>
                  </a:lnTo>
                  <a:lnTo>
                    <a:pt x="5429" y="3338"/>
                  </a:lnTo>
                  <a:lnTo>
                    <a:pt x="5502" y="3265"/>
                  </a:lnTo>
                  <a:lnTo>
                    <a:pt x="5576" y="3155"/>
                  </a:lnTo>
                  <a:lnTo>
                    <a:pt x="5613" y="3008"/>
                  </a:lnTo>
                  <a:lnTo>
                    <a:pt x="5576" y="2862"/>
                  </a:lnTo>
                  <a:lnTo>
                    <a:pt x="5502" y="2752"/>
                  </a:lnTo>
                  <a:lnTo>
                    <a:pt x="5392" y="2678"/>
                  </a:lnTo>
                  <a:lnTo>
                    <a:pt x="5282" y="2641"/>
                  </a:lnTo>
                  <a:close/>
                  <a:moveTo>
                    <a:pt x="6786" y="3559"/>
                  </a:moveTo>
                  <a:lnTo>
                    <a:pt x="6640" y="3595"/>
                  </a:lnTo>
                  <a:lnTo>
                    <a:pt x="6493" y="3705"/>
                  </a:lnTo>
                  <a:lnTo>
                    <a:pt x="6383" y="3815"/>
                  </a:lnTo>
                  <a:lnTo>
                    <a:pt x="6309" y="3962"/>
                  </a:lnTo>
                  <a:lnTo>
                    <a:pt x="6273" y="4109"/>
                  </a:lnTo>
                  <a:lnTo>
                    <a:pt x="6273" y="4255"/>
                  </a:lnTo>
                  <a:lnTo>
                    <a:pt x="6273" y="4366"/>
                  </a:lnTo>
                  <a:lnTo>
                    <a:pt x="6383" y="4439"/>
                  </a:lnTo>
                  <a:lnTo>
                    <a:pt x="6493" y="4476"/>
                  </a:lnTo>
                  <a:lnTo>
                    <a:pt x="6603" y="4439"/>
                  </a:lnTo>
                  <a:lnTo>
                    <a:pt x="6750" y="4329"/>
                  </a:lnTo>
                  <a:lnTo>
                    <a:pt x="6860" y="4329"/>
                  </a:lnTo>
                  <a:lnTo>
                    <a:pt x="6970" y="4292"/>
                  </a:lnTo>
                  <a:lnTo>
                    <a:pt x="7080" y="4182"/>
                  </a:lnTo>
                  <a:lnTo>
                    <a:pt x="7153" y="4035"/>
                  </a:lnTo>
                  <a:lnTo>
                    <a:pt x="7153" y="3852"/>
                  </a:lnTo>
                  <a:lnTo>
                    <a:pt x="7080" y="3705"/>
                  </a:lnTo>
                  <a:lnTo>
                    <a:pt x="7043" y="3632"/>
                  </a:lnTo>
                  <a:lnTo>
                    <a:pt x="6970" y="3595"/>
                  </a:lnTo>
                  <a:lnTo>
                    <a:pt x="6786" y="3559"/>
                  </a:lnTo>
                  <a:close/>
                  <a:moveTo>
                    <a:pt x="4806" y="5979"/>
                  </a:moveTo>
                  <a:lnTo>
                    <a:pt x="4622" y="6090"/>
                  </a:lnTo>
                  <a:lnTo>
                    <a:pt x="4439" y="6200"/>
                  </a:lnTo>
                  <a:lnTo>
                    <a:pt x="4402" y="6236"/>
                  </a:lnTo>
                  <a:lnTo>
                    <a:pt x="4329" y="6310"/>
                  </a:lnTo>
                  <a:lnTo>
                    <a:pt x="4255" y="6383"/>
                  </a:lnTo>
                  <a:lnTo>
                    <a:pt x="4219" y="6493"/>
                  </a:lnTo>
                  <a:lnTo>
                    <a:pt x="4219" y="6566"/>
                  </a:lnTo>
                  <a:lnTo>
                    <a:pt x="4255" y="6713"/>
                  </a:lnTo>
                  <a:lnTo>
                    <a:pt x="4329" y="6860"/>
                  </a:lnTo>
                  <a:lnTo>
                    <a:pt x="4365" y="6897"/>
                  </a:lnTo>
                  <a:lnTo>
                    <a:pt x="4475" y="6970"/>
                  </a:lnTo>
                  <a:lnTo>
                    <a:pt x="4585" y="7007"/>
                  </a:lnTo>
                  <a:lnTo>
                    <a:pt x="4696" y="7043"/>
                  </a:lnTo>
                  <a:lnTo>
                    <a:pt x="4842" y="7007"/>
                  </a:lnTo>
                  <a:lnTo>
                    <a:pt x="4952" y="6970"/>
                  </a:lnTo>
                  <a:lnTo>
                    <a:pt x="5026" y="6897"/>
                  </a:lnTo>
                  <a:lnTo>
                    <a:pt x="5209" y="6750"/>
                  </a:lnTo>
                  <a:lnTo>
                    <a:pt x="5282" y="6640"/>
                  </a:lnTo>
                  <a:lnTo>
                    <a:pt x="5319" y="6493"/>
                  </a:lnTo>
                  <a:lnTo>
                    <a:pt x="5356" y="6346"/>
                  </a:lnTo>
                  <a:lnTo>
                    <a:pt x="5356" y="6236"/>
                  </a:lnTo>
                  <a:lnTo>
                    <a:pt x="5282" y="6126"/>
                  </a:lnTo>
                  <a:lnTo>
                    <a:pt x="5209" y="6053"/>
                  </a:lnTo>
                  <a:lnTo>
                    <a:pt x="5136" y="5979"/>
                  </a:lnTo>
                  <a:close/>
                  <a:moveTo>
                    <a:pt x="4219" y="4916"/>
                  </a:moveTo>
                  <a:lnTo>
                    <a:pt x="4219" y="5062"/>
                  </a:lnTo>
                  <a:lnTo>
                    <a:pt x="4255" y="5136"/>
                  </a:lnTo>
                  <a:lnTo>
                    <a:pt x="4292" y="5173"/>
                  </a:lnTo>
                  <a:lnTo>
                    <a:pt x="4439" y="5209"/>
                  </a:lnTo>
                  <a:lnTo>
                    <a:pt x="4549" y="5173"/>
                  </a:lnTo>
                  <a:lnTo>
                    <a:pt x="4585" y="5136"/>
                  </a:lnTo>
                  <a:lnTo>
                    <a:pt x="4622" y="5062"/>
                  </a:lnTo>
                  <a:lnTo>
                    <a:pt x="4659" y="5026"/>
                  </a:lnTo>
                  <a:lnTo>
                    <a:pt x="4989" y="5136"/>
                  </a:lnTo>
                  <a:lnTo>
                    <a:pt x="5319" y="5209"/>
                  </a:lnTo>
                  <a:lnTo>
                    <a:pt x="5392" y="5319"/>
                  </a:lnTo>
                  <a:lnTo>
                    <a:pt x="5466" y="5429"/>
                  </a:lnTo>
                  <a:lnTo>
                    <a:pt x="5686" y="5613"/>
                  </a:lnTo>
                  <a:lnTo>
                    <a:pt x="5869" y="5833"/>
                  </a:lnTo>
                  <a:lnTo>
                    <a:pt x="5979" y="6053"/>
                  </a:lnTo>
                  <a:lnTo>
                    <a:pt x="6016" y="6273"/>
                  </a:lnTo>
                  <a:lnTo>
                    <a:pt x="5979" y="6530"/>
                  </a:lnTo>
                  <a:lnTo>
                    <a:pt x="5943" y="6676"/>
                  </a:lnTo>
                  <a:lnTo>
                    <a:pt x="5869" y="6823"/>
                  </a:lnTo>
                  <a:lnTo>
                    <a:pt x="5686" y="7080"/>
                  </a:lnTo>
                  <a:lnTo>
                    <a:pt x="5466" y="7227"/>
                  </a:lnTo>
                  <a:lnTo>
                    <a:pt x="5209" y="7373"/>
                  </a:lnTo>
                  <a:lnTo>
                    <a:pt x="4916" y="7447"/>
                  </a:lnTo>
                  <a:lnTo>
                    <a:pt x="4622" y="7483"/>
                  </a:lnTo>
                  <a:lnTo>
                    <a:pt x="4329" y="7520"/>
                  </a:lnTo>
                  <a:lnTo>
                    <a:pt x="4035" y="7483"/>
                  </a:lnTo>
                  <a:lnTo>
                    <a:pt x="3778" y="7447"/>
                  </a:lnTo>
                  <a:lnTo>
                    <a:pt x="3485" y="7337"/>
                  </a:lnTo>
                  <a:lnTo>
                    <a:pt x="3338" y="7227"/>
                  </a:lnTo>
                  <a:lnTo>
                    <a:pt x="3228" y="7080"/>
                  </a:lnTo>
                  <a:lnTo>
                    <a:pt x="3155" y="6897"/>
                  </a:lnTo>
                  <a:lnTo>
                    <a:pt x="3118" y="6713"/>
                  </a:lnTo>
                  <a:lnTo>
                    <a:pt x="3082" y="6383"/>
                  </a:lnTo>
                  <a:lnTo>
                    <a:pt x="3155" y="6090"/>
                  </a:lnTo>
                  <a:lnTo>
                    <a:pt x="3228" y="5796"/>
                  </a:lnTo>
                  <a:lnTo>
                    <a:pt x="3375" y="5539"/>
                  </a:lnTo>
                  <a:lnTo>
                    <a:pt x="3558" y="5319"/>
                  </a:lnTo>
                  <a:lnTo>
                    <a:pt x="3742" y="5173"/>
                  </a:lnTo>
                  <a:lnTo>
                    <a:pt x="3962" y="5026"/>
                  </a:lnTo>
                  <a:lnTo>
                    <a:pt x="4219" y="4916"/>
                  </a:lnTo>
                  <a:close/>
                  <a:moveTo>
                    <a:pt x="11628" y="7190"/>
                  </a:moveTo>
                  <a:lnTo>
                    <a:pt x="11958" y="7263"/>
                  </a:lnTo>
                  <a:lnTo>
                    <a:pt x="12252" y="7263"/>
                  </a:lnTo>
                  <a:lnTo>
                    <a:pt x="12362" y="7227"/>
                  </a:lnTo>
                  <a:lnTo>
                    <a:pt x="12435" y="7447"/>
                  </a:lnTo>
                  <a:lnTo>
                    <a:pt x="12509" y="7704"/>
                  </a:lnTo>
                  <a:lnTo>
                    <a:pt x="12509" y="7814"/>
                  </a:lnTo>
                  <a:lnTo>
                    <a:pt x="12472" y="7814"/>
                  </a:lnTo>
                  <a:lnTo>
                    <a:pt x="12399" y="7850"/>
                  </a:lnTo>
                  <a:lnTo>
                    <a:pt x="12399" y="7887"/>
                  </a:lnTo>
                  <a:lnTo>
                    <a:pt x="12252" y="7814"/>
                  </a:lnTo>
                  <a:lnTo>
                    <a:pt x="11738" y="7557"/>
                  </a:lnTo>
                  <a:lnTo>
                    <a:pt x="11702" y="7483"/>
                  </a:lnTo>
                  <a:lnTo>
                    <a:pt x="11628" y="7373"/>
                  </a:lnTo>
                  <a:lnTo>
                    <a:pt x="11628" y="7190"/>
                  </a:lnTo>
                  <a:close/>
                  <a:moveTo>
                    <a:pt x="4329" y="4402"/>
                  </a:moveTo>
                  <a:lnTo>
                    <a:pt x="4255" y="4476"/>
                  </a:lnTo>
                  <a:lnTo>
                    <a:pt x="4035" y="4512"/>
                  </a:lnTo>
                  <a:lnTo>
                    <a:pt x="3815" y="4622"/>
                  </a:lnTo>
                  <a:lnTo>
                    <a:pt x="3632" y="4732"/>
                  </a:lnTo>
                  <a:lnTo>
                    <a:pt x="3448" y="4842"/>
                  </a:lnTo>
                  <a:lnTo>
                    <a:pt x="3265" y="4989"/>
                  </a:lnTo>
                  <a:lnTo>
                    <a:pt x="3082" y="5173"/>
                  </a:lnTo>
                  <a:lnTo>
                    <a:pt x="2971" y="5356"/>
                  </a:lnTo>
                  <a:lnTo>
                    <a:pt x="2825" y="5576"/>
                  </a:lnTo>
                  <a:lnTo>
                    <a:pt x="2715" y="5906"/>
                  </a:lnTo>
                  <a:lnTo>
                    <a:pt x="2641" y="6236"/>
                  </a:lnTo>
                  <a:lnTo>
                    <a:pt x="2641" y="6603"/>
                  </a:lnTo>
                  <a:lnTo>
                    <a:pt x="2678" y="6933"/>
                  </a:lnTo>
                  <a:lnTo>
                    <a:pt x="2825" y="7263"/>
                  </a:lnTo>
                  <a:lnTo>
                    <a:pt x="3008" y="7520"/>
                  </a:lnTo>
                  <a:lnTo>
                    <a:pt x="3118" y="7667"/>
                  </a:lnTo>
                  <a:lnTo>
                    <a:pt x="3265" y="7740"/>
                  </a:lnTo>
                  <a:lnTo>
                    <a:pt x="3412" y="7850"/>
                  </a:lnTo>
                  <a:lnTo>
                    <a:pt x="3595" y="7887"/>
                  </a:lnTo>
                  <a:lnTo>
                    <a:pt x="3962" y="7997"/>
                  </a:lnTo>
                  <a:lnTo>
                    <a:pt x="4292" y="8034"/>
                  </a:lnTo>
                  <a:lnTo>
                    <a:pt x="4659" y="7997"/>
                  </a:lnTo>
                  <a:lnTo>
                    <a:pt x="5026" y="7960"/>
                  </a:lnTo>
                  <a:lnTo>
                    <a:pt x="5356" y="7850"/>
                  </a:lnTo>
                  <a:lnTo>
                    <a:pt x="5686" y="7704"/>
                  </a:lnTo>
                  <a:lnTo>
                    <a:pt x="5979" y="7483"/>
                  </a:lnTo>
                  <a:lnTo>
                    <a:pt x="6236" y="7227"/>
                  </a:lnTo>
                  <a:lnTo>
                    <a:pt x="6383" y="6933"/>
                  </a:lnTo>
                  <a:lnTo>
                    <a:pt x="6456" y="6640"/>
                  </a:lnTo>
                  <a:lnTo>
                    <a:pt x="6530" y="6346"/>
                  </a:lnTo>
                  <a:lnTo>
                    <a:pt x="6493" y="6016"/>
                  </a:lnTo>
                  <a:lnTo>
                    <a:pt x="6420" y="5759"/>
                  </a:lnTo>
                  <a:lnTo>
                    <a:pt x="6273" y="5503"/>
                  </a:lnTo>
                  <a:lnTo>
                    <a:pt x="6163" y="5393"/>
                  </a:lnTo>
                  <a:lnTo>
                    <a:pt x="5979" y="5246"/>
                  </a:lnTo>
                  <a:lnTo>
                    <a:pt x="5833" y="5099"/>
                  </a:lnTo>
                  <a:lnTo>
                    <a:pt x="5796" y="5026"/>
                  </a:lnTo>
                  <a:lnTo>
                    <a:pt x="5796" y="4952"/>
                  </a:lnTo>
                  <a:lnTo>
                    <a:pt x="5759" y="4879"/>
                  </a:lnTo>
                  <a:lnTo>
                    <a:pt x="5723" y="4806"/>
                  </a:lnTo>
                  <a:lnTo>
                    <a:pt x="5649" y="4732"/>
                  </a:lnTo>
                  <a:lnTo>
                    <a:pt x="5539" y="4696"/>
                  </a:lnTo>
                  <a:lnTo>
                    <a:pt x="5209" y="4659"/>
                  </a:lnTo>
                  <a:lnTo>
                    <a:pt x="5136" y="4586"/>
                  </a:lnTo>
                  <a:lnTo>
                    <a:pt x="5136" y="4512"/>
                  </a:lnTo>
                  <a:lnTo>
                    <a:pt x="5062" y="4439"/>
                  </a:lnTo>
                  <a:lnTo>
                    <a:pt x="4585" y="4439"/>
                  </a:lnTo>
                  <a:lnTo>
                    <a:pt x="4475" y="4402"/>
                  </a:lnTo>
                  <a:close/>
                  <a:moveTo>
                    <a:pt x="1761" y="7447"/>
                  </a:moveTo>
                  <a:lnTo>
                    <a:pt x="1908" y="7483"/>
                  </a:lnTo>
                  <a:lnTo>
                    <a:pt x="2054" y="7520"/>
                  </a:lnTo>
                  <a:lnTo>
                    <a:pt x="2164" y="7630"/>
                  </a:lnTo>
                  <a:lnTo>
                    <a:pt x="2275" y="7740"/>
                  </a:lnTo>
                  <a:lnTo>
                    <a:pt x="2348" y="7887"/>
                  </a:lnTo>
                  <a:lnTo>
                    <a:pt x="2348" y="8070"/>
                  </a:lnTo>
                  <a:lnTo>
                    <a:pt x="2348" y="8107"/>
                  </a:lnTo>
                  <a:lnTo>
                    <a:pt x="2311" y="8144"/>
                  </a:lnTo>
                  <a:lnTo>
                    <a:pt x="2238" y="8144"/>
                  </a:lnTo>
                  <a:lnTo>
                    <a:pt x="2128" y="8070"/>
                  </a:lnTo>
                  <a:lnTo>
                    <a:pt x="2018" y="7960"/>
                  </a:lnTo>
                  <a:lnTo>
                    <a:pt x="1908" y="7814"/>
                  </a:lnTo>
                  <a:lnTo>
                    <a:pt x="1724" y="7520"/>
                  </a:lnTo>
                  <a:lnTo>
                    <a:pt x="1651" y="7447"/>
                  </a:lnTo>
                  <a:close/>
                  <a:moveTo>
                    <a:pt x="14233" y="7630"/>
                  </a:moveTo>
                  <a:lnTo>
                    <a:pt x="14159" y="7667"/>
                  </a:lnTo>
                  <a:lnTo>
                    <a:pt x="14123" y="7740"/>
                  </a:lnTo>
                  <a:lnTo>
                    <a:pt x="14013" y="7960"/>
                  </a:lnTo>
                  <a:lnTo>
                    <a:pt x="14013" y="8070"/>
                  </a:lnTo>
                  <a:lnTo>
                    <a:pt x="14049" y="8180"/>
                  </a:lnTo>
                  <a:lnTo>
                    <a:pt x="14086" y="8254"/>
                  </a:lnTo>
                  <a:lnTo>
                    <a:pt x="14159" y="8290"/>
                  </a:lnTo>
                  <a:lnTo>
                    <a:pt x="14306" y="8290"/>
                  </a:lnTo>
                  <a:lnTo>
                    <a:pt x="14416" y="8254"/>
                  </a:lnTo>
                  <a:lnTo>
                    <a:pt x="14453" y="8180"/>
                  </a:lnTo>
                  <a:lnTo>
                    <a:pt x="14490" y="8107"/>
                  </a:lnTo>
                  <a:lnTo>
                    <a:pt x="14490" y="7997"/>
                  </a:lnTo>
                  <a:lnTo>
                    <a:pt x="14490" y="7924"/>
                  </a:lnTo>
                  <a:lnTo>
                    <a:pt x="14490" y="7777"/>
                  </a:lnTo>
                  <a:lnTo>
                    <a:pt x="14453" y="7704"/>
                  </a:lnTo>
                  <a:lnTo>
                    <a:pt x="14416" y="7667"/>
                  </a:lnTo>
                  <a:lnTo>
                    <a:pt x="14306" y="7630"/>
                  </a:lnTo>
                  <a:close/>
                  <a:moveTo>
                    <a:pt x="7410" y="6236"/>
                  </a:moveTo>
                  <a:lnTo>
                    <a:pt x="7300" y="6310"/>
                  </a:lnTo>
                  <a:lnTo>
                    <a:pt x="7227" y="6346"/>
                  </a:lnTo>
                  <a:lnTo>
                    <a:pt x="7190" y="6420"/>
                  </a:lnTo>
                  <a:lnTo>
                    <a:pt x="7153" y="6566"/>
                  </a:lnTo>
                  <a:lnTo>
                    <a:pt x="7153" y="6750"/>
                  </a:lnTo>
                  <a:lnTo>
                    <a:pt x="7190" y="6933"/>
                  </a:lnTo>
                  <a:lnTo>
                    <a:pt x="7227" y="7007"/>
                  </a:lnTo>
                  <a:lnTo>
                    <a:pt x="7300" y="7080"/>
                  </a:lnTo>
                  <a:lnTo>
                    <a:pt x="7667" y="7153"/>
                  </a:lnTo>
                  <a:lnTo>
                    <a:pt x="7410" y="7373"/>
                  </a:lnTo>
                  <a:lnTo>
                    <a:pt x="7263" y="7520"/>
                  </a:lnTo>
                  <a:lnTo>
                    <a:pt x="7190" y="7593"/>
                  </a:lnTo>
                  <a:lnTo>
                    <a:pt x="7153" y="7704"/>
                  </a:lnTo>
                  <a:lnTo>
                    <a:pt x="7153" y="7887"/>
                  </a:lnTo>
                  <a:lnTo>
                    <a:pt x="7227" y="8070"/>
                  </a:lnTo>
                  <a:lnTo>
                    <a:pt x="7337" y="8180"/>
                  </a:lnTo>
                  <a:lnTo>
                    <a:pt x="7483" y="8290"/>
                  </a:lnTo>
                  <a:lnTo>
                    <a:pt x="7520" y="8400"/>
                  </a:lnTo>
                  <a:lnTo>
                    <a:pt x="7557" y="8474"/>
                  </a:lnTo>
                  <a:lnTo>
                    <a:pt x="7593" y="8511"/>
                  </a:lnTo>
                  <a:lnTo>
                    <a:pt x="7740" y="8511"/>
                  </a:lnTo>
                  <a:lnTo>
                    <a:pt x="7813" y="8437"/>
                  </a:lnTo>
                  <a:lnTo>
                    <a:pt x="7850" y="8364"/>
                  </a:lnTo>
                  <a:lnTo>
                    <a:pt x="7923" y="8217"/>
                  </a:lnTo>
                  <a:lnTo>
                    <a:pt x="7923" y="8144"/>
                  </a:lnTo>
                  <a:lnTo>
                    <a:pt x="7887" y="8070"/>
                  </a:lnTo>
                  <a:lnTo>
                    <a:pt x="7850" y="7997"/>
                  </a:lnTo>
                  <a:lnTo>
                    <a:pt x="7777" y="7960"/>
                  </a:lnTo>
                  <a:lnTo>
                    <a:pt x="7667" y="7924"/>
                  </a:lnTo>
                  <a:lnTo>
                    <a:pt x="7630" y="7887"/>
                  </a:lnTo>
                  <a:lnTo>
                    <a:pt x="7630" y="7814"/>
                  </a:lnTo>
                  <a:lnTo>
                    <a:pt x="7630" y="7777"/>
                  </a:lnTo>
                  <a:lnTo>
                    <a:pt x="7703" y="7667"/>
                  </a:lnTo>
                  <a:lnTo>
                    <a:pt x="7850" y="7593"/>
                  </a:lnTo>
                  <a:lnTo>
                    <a:pt x="7997" y="7410"/>
                  </a:lnTo>
                  <a:lnTo>
                    <a:pt x="8107" y="7190"/>
                  </a:lnTo>
                  <a:lnTo>
                    <a:pt x="8107" y="7080"/>
                  </a:lnTo>
                  <a:lnTo>
                    <a:pt x="8070" y="6970"/>
                  </a:lnTo>
                  <a:lnTo>
                    <a:pt x="8034" y="6897"/>
                  </a:lnTo>
                  <a:lnTo>
                    <a:pt x="7960" y="6823"/>
                  </a:lnTo>
                  <a:lnTo>
                    <a:pt x="7740" y="6750"/>
                  </a:lnTo>
                  <a:lnTo>
                    <a:pt x="7520" y="6713"/>
                  </a:lnTo>
                  <a:lnTo>
                    <a:pt x="7557" y="6566"/>
                  </a:lnTo>
                  <a:lnTo>
                    <a:pt x="7593" y="6493"/>
                  </a:lnTo>
                  <a:lnTo>
                    <a:pt x="7667" y="6456"/>
                  </a:lnTo>
                  <a:lnTo>
                    <a:pt x="7703" y="6383"/>
                  </a:lnTo>
                  <a:lnTo>
                    <a:pt x="7667" y="6310"/>
                  </a:lnTo>
                  <a:lnTo>
                    <a:pt x="7593" y="6236"/>
                  </a:lnTo>
                  <a:close/>
                  <a:moveTo>
                    <a:pt x="1651" y="6897"/>
                  </a:moveTo>
                  <a:lnTo>
                    <a:pt x="1578" y="6933"/>
                  </a:lnTo>
                  <a:lnTo>
                    <a:pt x="1541" y="7007"/>
                  </a:lnTo>
                  <a:lnTo>
                    <a:pt x="1504" y="7080"/>
                  </a:lnTo>
                  <a:lnTo>
                    <a:pt x="1504" y="7227"/>
                  </a:lnTo>
                  <a:lnTo>
                    <a:pt x="1541" y="7300"/>
                  </a:lnTo>
                  <a:lnTo>
                    <a:pt x="1578" y="7373"/>
                  </a:lnTo>
                  <a:lnTo>
                    <a:pt x="1541" y="7410"/>
                  </a:lnTo>
                  <a:lnTo>
                    <a:pt x="1504" y="7410"/>
                  </a:lnTo>
                  <a:lnTo>
                    <a:pt x="1468" y="7483"/>
                  </a:lnTo>
                  <a:lnTo>
                    <a:pt x="1431" y="7557"/>
                  </a:lnTo>
                  <a:lnTo>
                    <a:pt x="1468" y="7814"/>
                  </a:lnTo>
                  <a:lnTo>
                    <a:pt x="1578" y="8034"/>
                  </a:lnTo>
                  <a:lnTo>
                    <a:pt x="1724" y="8254"/>
                  </a:lnTo>
                  <a:lnTo>
                    <a:pt x="1908" y="8437"/>
                  </a:lnTo>
                  <a:lnTo>
                    <a:pt x="2128" y="8547"/>
                  </a:lnTo>
                  <a:lnTo>
                    <a:pt x="2238" y="8584"/>
                  </a:lnTo>
                  <a:lnTo>
                    <a:pt x="2348" y="8621"/>
                  </a:lnTo>
                  <a:lnTo>
                    <a:pt x="2458" y="8621"/>
                  </a:lnTo>
                  <a:lnTo>
                    <a:pt x="2568" y="8547"/>
                  </a:lnTo>
                  <a:lnTo>
                    <a:pt x="2641" y="8474"/>
                  </a:lnTo>
                  <a:lnTo>
                    <a:pt x="2715" y="8364"/>
                  </a:lnTo>
                  <a:lnTo>
                    <a:pt x="2788" y="8144"/>
                  </a:lnTo>
                  <a:lnTo>
                    <a:pt x="2788" y="7960"/>
                  </a:lnTo>
                  <a:lnTo>
                    <a:pt x="2751" y="7740"/>
                  </a:lnTo>
                  <a:lnTo>
                    <a:pt x="2678" y="7557"/>
                  </a:lnTo>
                  <a:lnTo>
                    <a:pt x="2531" y="7373"/>
                  </a:lnTo>
                  <a:lnTo>
                    <a:pt x="2385" y="7227"/>
                  </a:lnTo>
                  <a:lnTo>
                    <a:pt x="2201" y="7117"/>
                  </a:lnTo>
                  <a:lnTo>
                    <a:pt x="1981" y="7043"/>
                  </a:lnTo>
                  <a:lnTo>
                    <a:pt x="1908" y="6933"/>
                  </a:lnTo>
                  <a:lnTo>
                    <a:pt x="1834" y="6897"/>
                  </a:lnTo>
                  <a:close/>
                  <a:moveTo>
                    <a:pt x="14306" y="7227"/>
                  </a:moveTo>
                  <a:lnTo>
                    <a:pt x="14453" y="7263"/>
                  </a:lnTo>
                  <a:lnTo>
                    <a:pt x="14563" y="7300"/>
                  </a:lnTo>
                  <a:lnTo>
                    <a:pt x="14636" y="7410"/>
                  </a:lnTo>
                  <a:lnTo>
                    <a:pt x="14673" y="7520"/>
                  </a:lnTo>
                  <a:lnTo>
                    <a:pt x="14673" y="7667"/>
                  </a:lnTo>
                  <a:lnTo>
                    <a:pt x="14673" y="7814"/>
                  </a:lnTo>
                  <a:lnTo>
                    <a:pt x="14600" y="8070"/>
                  </a:lnTo>
                  <a:lnTo>
                    <a:pt x="14490" y="8290"/>
                  </a:lnTo>
                  <a:lnTo>
                    <a:pt x="14343" y="8511"/>
                  </a:lnTo>
                  <a:lnTo>
                    <a:pt x="14269" y="8584"/>
                  </a:lnTo>
                  <a:lnTo>
                    <a:pt x="14196" y="8621"/>
                  </a:lnTo>
                  <a:lnTo>
                    <a:pt x="14123" y="8621"/>
                  </a:lnTo>
                  <a:lnTo>
                    <a:pt x="14049" y="8584"/>
                  </a:lnTo>
                  <a:lnTo>
                    <a:pt x="14013" y="8547"/>
                  </a:lnTo>
                  <a:lnTo>
                    <a:pt x="13976" y="8474"/>
                  </a:lnTo>
                  <a:lnTo>
                    <a:pt x="13903" y="8290"/>
                  </a:lnTo>
                  <a:lnTo>
                    <a:pt x="13939" y="8034"/>
                  </a:lnTo>
                  <a:lnTo>
                    <a:pt x="13976" y="7777"/>
                  </a:lnTo>
                  <a:lnTo>
                    <a:pt x="14086" y="7263"/>
                  </a:lnTo>
                  <a:lnTo>
                    <a:pt x="14306" y="7227"/>
                  </a:lnTo>
                  <a:close/>
                  <a:moveTo>
                    <a:pt x="14233" y="6750"/>
                  </a:moveTo>
                  <a:lnTo>
                    <a:pt x="14123" y="6786"/>
                  </a:lnTo>
                  <a:lnTo>
                    <a:pt x="13866" y="6786"/>
                  </a:lnTo>
                  <a:lnTo>
                    <a:pt x="13829" y="6823"/>
                  </a:lnTo>
                  <a:lnTo>
                    <a:pt x="13756" y="6933"/>
                  </a:lnTo>
                  <a:lnTo>
                    <a:pt x="13609" y="7373"/>
                  </a:lnTo>
                  <a:lnTo>
                    <a:pt x="13499" y="7850"/>
                  </a:lnTo>
                  <a:lnTo>
                    <a:pt x="13462" y="8107"/>
                  </a:lnTo>
                  <a:lnTo>
                    <a:pt x="13462" y="8327"/>
                  </a:lnTo>
                  <a:lnTo>
                    <a:pt x="13499" y="8584"/>
                  </a:lnTo>
                  <a:lnTo>
                    <a:pt x="13572" y="8804"/>
                  </a:lnTo>
                  <a:lnTo>
                    <a:pt x="13683" y="8914"/>
                  </a:lnTo>
                  <a:lnTo>
                    <a:pt x="13829" y="9024"/>
                  </a:lnTo>
                  <a:lnTo>
                    <a:pt x="13976" y="9097"/>
                  </a:lnTo>
                  <a:lnTo>
                    <a:pt x="14123" y="9134"/>
                  </a:lnTo>
                  <a:lnTo>
                    <a:pt x="14343" y="9097"/>
                  </a:lnTo>
                  <a:lnTo>
                    <a:pt x="14490" y="9024"/>
                  </a:lnTo>
                  <a:lnTo>
                    <a:pt x="14600" y="8877"/>
                  </a:lnTo>
                  <a:lnTo>
                    <a:pt x="14746" y="8731"/>
                  </a:lnTo>
                  <a:lnTo>
                    <a:pt x="14966" y="8400"/>
                  </a:lnTo>
                  <a:lnTo>
                    <a:pt x="15076" y="8180"/>
                  </a:lnTo>
                  <a:lnTo>
                    <a:pt x="15113" y="7997"/>
                  </a:lnTo>
                  <a:lnTo>
                    <a:pt x="15150" y="7814"/>
                  </a:lnTo>
                  <a:lnTo>
                    <a:pt x="15150" y="7593"/>
                  </a:lnTo>
                  <a:lnTo>
                    <a:pt x="15113" y="7410"/>
                  </a:lnTo>
                  <a:lnTo>
                    <a:pt x="15040" y="7190"/>
                  </a:lnTo>
                  <a:lnTo>
                    <a:pt x="15003" y="7080"/>
                  </a:lnTo>
                  <a:lnTo>
                    <a:pt x="14893" y="7007"/>
                  </a:lnTo>
                  <a:lnTo>
                    <a:pt x="14673" y="6823"/>
                  </a:lnTo>
                  <a:lnTo>
                    <a:pt x="14526" y="6786"/>
                  </a:lnTo>
                  <a:lnTo>
                    <a:pt x="14379" y="6750"/>
                  </a:lnTo>
                  <a:close/>
                  <a:moveTo>
                    <a:pt x="6273" y="7887"/>
                  </a:moveTo>
                  <a:lnTo>
                    <a:pt x="6199" y="7924"/>
                  </a:lnTo>
                  <a:lnTo>
                    <a:pt x="6126" y="7997"/>
                  </a:lnTo>
                  <a:lnTo>
                    <a:pt x="5979" y="8107"/>
                  </a:lnTo>
                  <a:lnTo>
                    <a:pt x="5869" y="8290"/>
                  </a:lnTo>
                  <a:lnTo>
                    <a:pt x="5796" y="8474"/>
                  </a:lnTo>
                  <a:lnTo>
                    <a:pt x="5796" y="8584"/>
                  </a:lnTo>
                  <a:lnTo>
                    <a:pt x="5833" y="8657"/>
                  </a:lnTo>
                  <a:lnTo>
                    <a:pt x="5906" y="8694"/>
                  </a:lnTo>
                  <a:lnTo>
                    <a:pt x="6236" y="8694"/>
                  </a:lnTo>
                  <a:lnTo>
                    <a:pt x="6420" y="8767"/>
                  </a:lnTo>
                  <a:lnTo>
                    <a:pt x="6199" y="9024"/>
                  </a:lnTo>
                  <a:lnTo>
                    <a:pt x="6199" y="9061"/>
                  </a:lnTo>
                  <a:lnTo>
                    <a:pt x="6199" y="9134"/>
                  </a:lnTo>
                  <a:lnTo>
                    <a:pt x="6236" y="9244"/>
                  </a:lnTo>
                  <a:lnTo>
                    <a:pt x="6346" y="9354"/>
                  </a:lnTo>
                  <a:lnTo>
                    <a:pt x="6456" y="9391"/>
                  </a:lnTo>
                  <a:lnTo>
                    <a:pt x="6713" y="9391"/>
                  </a:lnTo>
                  <a:lnTo>
                    <a:pt x="6786" y="9318"/>
                  </a:lnTo>
                  <a:lnTo>
                    <a:pt x="6860" y="9207"/>
                  </a:lnTo>
                  <a:lnTo>
                    <a:pt x="6823" y="9097"/>
                  </a:lnTo>
                  <a:lnTo>
                    <a:pt x="6750" y="9024"/>
                  </a:lnTo>
                  <a:lnTo>
                    <a:pt x="6860" y="8951"/>
                  </a:lnTo>
                  <a:lnTo>
                    <a:pt x="6933" y="8877"/>
                  </a:lnTo>
                  <a:lnTo>
                    <a:pt x="6933" y="8804"/>
                  </a:lnTo>
                  <a:lnTo>
                    <a:pt x="6933" y="8731"/>
                  </a:lnTo>
                  <a:lnTo>
                    <a:pt x="6896" y="8621"/>
                  </a:lnTo>
                  <a:lnTo>
                    <a:pt x="6750" y="8511"/>
                  </a:lnTo>
                  <a:lnTo>
                    <a:pt x="6603" y="8437"/>
                  </a:lnTo>
                  <a:lnTo>
                    <a:pt x="6456" y="8364"/>
                  </a:lnTo>
                  <a:lnTo>
                    <a:pt x="6273" y="8327"/>
                  </a:lnTo>
                  <a:lnTo>
                    <a:pt x="6346" y="8180"/>
                  </a:lnTo>
                  <a:lnTo>
                    <a:pt x="6420" y="8034"/>
                  </a:lnTo>
                  <a:lnTo>
                    <a:pt x="6420" y="7960"/>
                  </a:lnTo>
                  <a:lnTo>
                    <a:pt x="6383" y="7924"/>
                  </a:lnTo>
                  <a:lnTo>
                    <a:pt x="6346" y="7924"/>
                  </a:lnTo>
                  <a:lnTo>
                    <a:pt x="6273" y="7887"/>
                  </a:lnTo>
                  <a:close/>
                  <a:moveTo>
                    <a:pt x="7630" y="551"/>
                  </a:moveTo>
                  <a:lnTo>
                    <a:pt x="7777" y="587"/>
                  </a:lnTo>
                  <a:lnTo>
                    <a:pt x="7923" y="661"/>
                  </a:lnTo>
                  <a:lnTo>
                    <a:pt x="8437" y="1101"/>
                  </a:lnTo>
                  <a:lnTo>
                    <a:pt x="8657" y="1321"/>
                  </a:lnTo>
                  <a:lnTo>
                    <a:pt x="8877" y="1578"/>
                  </a:lnTo>
                  <a:lnTo>
                    <a:pt x="9061" y="1834"/>
                  </a:lnTo>
                  <a:lnTo>
                    <a:pt x="9207" y="2128"/>
                  </a:lnTo>
                  <a:lnTo>
                    <a:pt x="9281" y="2421"/>
                  </a:lnTo>
                  <a:lnTo>
                    <a:pt x="9317" y="2752"/>
                  </a:lnTo>
                  <a:lnTo>
                    <a:pt x="9281" y="3082"/>
                  </a:lnTo>
                  <a:lnTo>
                    <a:pt x="9244" y="3375"/>
                  </a:lnTo>
                  <a:lnTo>
                    <a:pt x="9024" y="3962"/>
                  </a:lnTo>
                  <a:lnTo>
                    <a:pt x="8804" y="4512"/>
                  </a:lnTo>
                  <a:lnTo>
                    <a:pt x="8584" y="5099"/>
                  </a:lnTo>
                  <a:lnTo>
                    <a:pt x="8547" y="5356"/>
                  </a:lnTo>
                  <a:lnTo>
                    <a:pt x="8510" y="5613"/>
                  </a:lnTo>
                  <a:lnTo>
                    <a:pt x="8510" y="5869"/>
                  </a:lnTo>
                  <a:lnTo>
                    <a:pt x="8547" y="6163"/>
                  </a:lnTo>
                  <a:lnTo>
                    <a:pt x="8584" y="6310"/>
                  </a:lnTo>
                  <a:lnTo>
                    <a:pt x="8657" y="6493"/>
                  </a:lnTo>
                  <a:lnTo>
                    <a:pt x="8804" y="6823"/>
                  </a:lnTo>
                  <a:lnTo>
                    <a:pt x="8987" y="7117"/>
                  </a:lnTo>
                  <a:lnTo>
                    <a:pt x="9134" y="7447"/>
                  </a:lnTo>
                  <a:lnTo>
                    <a:pt x="9207" y="7777"/>
                  </a:lnTo>
                  <a:lnTo>
                    <a:pt x="9244" y="8144"/>
                  </a:lnTo>
                  <a:lnTo>
                    <a:pt x="9207" y="8474"/>
                  </a:lnTo>
                  <a:lnTo>
                    <a:pt x="9097" y="8804"/>
                  </a:lnTo>
                  <a:lnTo>
                    <a:pt x="8951" y="9134"/>
                  </a:lnTo>
                  <a:lnTo>
                    <a:pt x="8767" y="9428"/>
                  </a:lnTo>
                  <a:lnTo>
                    <a:pt x="8510" y="9684"/>
                  </a:lnTo>
                  <a:lnTo>
                    <a:pt x="8254" y="9904"/>
                  </a:lnTo>
                  <a:lnTo>
                    <a:pt x="7960" y="10051"/>
                  </a:lnTo>
                  <a:lnTo>
                    <a:pt x="7667" y="10198"/>
                  </a:lnTo>
                  <a:lnTo>
                    <a:pt x="7373" y="10308"/>
                  </a:lnTo>
                  <a:lnTo>
                    <a:pt x="7043" y="10345"/>
                  </a:lnTo>
                  <a:lnTo>
                    <a:pt x="6676" y="10418"/>
                  </a:lnTo>
                  <a:lnTo>
                    <a:pt x="6493" y="10381"/>
                  </a:lnTo>
                  <a:lnTo>
                    <a:pt x="6309" y="10345"/>
                  </a:lnTo>
                  <a:lnTo>
                    <a:pt x="6163" y="10235"/>
                  </a:lnTo>
                  <a:lnTo>
                    <a:pt x="6016" y="10088"/>
                  </a:lnTo>
                  <a:lnTo>
                    <a:pt x="5906" y="9941"/>
                  </a:lnTo>
                  <a:lnTo>
                    <a:pt x="5759" y="9831"/>
                  </a:lnTo>
                  <a:lnTo>
                    <a:pt x="5649" y="9758"/>
                  </a:lnTo>
                  <a:lnTo>
                    <a:pt x="5502" y="9684"/>
                  </a:lnTo>
                  <a:lnTo>
                    <a:pt x="5209" y="9611"/>
                  </a:lnTo>
                  <a:lnTo>
                    <a:pt x="4916" y="9611"/>
                  </a:lnTo>
                  <a:lnTo>
                    <a:pt x="4622" y="9684"/>
                  </a:lnTo>
                  <a:lnTo>
                    <a:pt x="3999" y="9868"/>
                  </a:lnTo>
                  <a:lnTo>
                    <a:pt x="3705" y="9978"/>
                  </a:lnTo>
                  <a:lnTo>
                    <a:pt x="3412" y="10051"/>
                  </a:lnTo>
                  <a:lnTo>
                    <a:pt x="3118" y="10088"/>
                  </a:lnTo>
                  <a:lnTo>
                    <a:pt x="2825" y="10051"/>
                  </a:lnTo>
                  <a:lnTo>
                    <a:pt x="2495" y="10014"/>
                  </a:lnTo>
                  <a:lnTo>
                    <a:pt x="2201" y="9904"/>
                  </a:lnTo>
                  <a:lnTo>
                    <a:pt x="1944" y="9794"/>
                  </a:lnTo>
                  <a:lnTo>
                    <a:pt x="1651" y="9648"/>
                  </a:lnTo>
                  <a:lnTo>
                    <a:pt x="1394" y="9464"/>
                  </a:lnTo>
                  <a:lnTo>
                    <a:pt x="1174" y="9281"/>
                  </a:lnTo>
                  <a:lnTo>
                    <a:pt x="954" y="8987"/>
                  </a:lnTo>
                  <a:lnTo>
                    <a:pt x="771" y="8694"/>
                  </a:lnTo>
                  <a:lnTo>
                    <a:pt x="624" y="8364"/>
                  </a:lnTo>
                  <a:lnTo>
                    <a:pt x="550" y="8034"/>
                  </a:lnTo>
                  <a:lnTo>
                    <a:pt x="514" y="7667"/>
                  </a:lnTo>
                  <a:lnTo>
                    <a:pt x="514" y="7337"/>
                  </a:lnTo>
                  <a:lnTo>
                    <a:pt x="587" y="6970"/>
                  </a:lnTo>
                  <a:lnTo>
                    <a:pt x="661" y="6640"/>
                  </a:lnTo>
                  <a:lnTo>
                    <a:pt x="807" y="6310"/>
                  </a:lnTo>
                  <a:lnTo>
                    <a:pt x="991" y="6016"/>
                  </a:lnTo>
                  <a:lnTo>
                    <a:pt x="1211" y="5759"/>
                  </a:lnTo>
                  <a:lnTo>
                    <a:pt x="1468" y="5539"/>
                  </a:lnTo>
                  <a:lnTo>
                    <a:pt x="2018" y="5099"/>
                  </a:lnTo>
                  <a:lnTo>
                    <a:pt x="2568" y="4622"/>
                  </a:lnTo>
                  <a:lnTo>
                    <a:pt x="2788" y="4366"/>
                  </a:lnTo>
                  <a:lnTo>
                    <a:pt x="2971" y="4109"/>
                  </a:lnTo>
                  <a:lnTo>
                    <a:pt x="3082" y="3815"/>
                  </a:lnTo>
                  <a:lnTo>
                    <a:pt x="3192" y="3485"/>
                  </a:lnTo>
                  <a:lnTo>
                    <a:pt x="3265" y="3118"/>
                  </a:lnTo>
                  <a:lnTo>
                    <a:pt x="3302" y="2715"/>
                  </a:lnTo>
                  <a:lnTo>
                    <a:pt x="3375" y="2348"/>
                  </a:lnTo>
                  <a:lnTo>
                    <a:pt x="3448" y="2165"/>
                  </a:lnTo>
                  <a:lnTo>
                    <a:pt x="3558" y="1981"/>
                  </a:lnTo>
                  <a:lnTo>
                    <a:pt x="3705" y="1798"/>
                  </a:lnTo>
                  <a:lnTo>
                    <a:pt x="3852" y="1651"/>
                  </a:lnTo>
                  <a:lnTo>
                    <a:pt x="4072" y="1541"/>
                  </a:lnTo>
                  <a:lnTo>
                    <a:pt x="4292" y="1468"/>
                  </a:lnTo>
                  <a:lnTo>
                    <a:pt x="4512" y="1431"/>
                  </a:lnTo>
                  <a:lnTo>
                    <a:pt x="4769" y="1394"/>
                  </a:lnTo>
                  <a:lnTo>
                    <a:pt x="4989" y="1394"/>
                  </a:lnTo>
                  <a:lnTo>
                    <a:pt x="5209" y="1468"/>
                  </a:lnTo>
                  <a:lnTo>
                    <a:pt x="4952" y="1688"/>
                  </a:lnTo>
                  <a:lnTo>
                    <a:pt x="4916" y="1761"/>
                  </a:lnTo>
                  <a:lnTo>
                    <a:pt x="4879" y="1834"/>
                  </a:lnTo>
                  <a:lnTo>
                    <a:pt x="4916" y="1981"/>
                  </a:lnTo>
                  <a:lnTo>
                    <a:pt x="4989" y="2091"/>
                  </a:lnTo>
                  <a:lnTo>
                    <a:pt x="5062" y="2128"/>
                  </a:lnTo>
                  <a:lnTo>
                    <a:pt x="5136" y="2128"/>
                  </a:lnTo>
                  <a:lnTo>
                    <a:pt x="5319" y="2091"/>
                  </a:lnTo>
                  <a:lnTo>
                    <a:pt x="5429" y="2018"/>
                  </a:lnTo>
                  <a:lnTo>
                    <a:pt x="5539" y="1945"/>
                  </a:lnTo>
                  <a:lnTo>
                    <a:pt x="5613" y="1798"/>
                  </a:lnTo>
                  <a:lnTo>
                    <a:pt x="5759" y="1651"/>
                  </a:lnTo>
                  <a:lnTo>
                    <a:pt x="5833" y="1614"/>
                  </a:lnTo>
                  <a:lnTo>
                    <a:pt x="5869" y="1578"/>
                  </a:lnTo>
                  <a:lnTo>
                    <a:pt x="6420" y="1138"/>
                  </a:lnTo>
                  <a:lnTo>
                    <a:pt x="7006" y="771"/>
                  </a:lnTo>
                  <a:lnTo>
                    <a:pt x="7337" y="624"/>
                  </a:lnTo>
                  <a:lnTo>
                    <a:pt x="7483" y="551"/>
                  </a:lnTo>
                  <a:close/>
                  <a:moveTo>
                    <a:pt x="10821" y="9281"/>
                  </a:moveTo>
                  <a:lnTo>
                    <a:pt x="10968" y="9538"/>
                  </a:lnTo>
                  <a:lnTo>
                    <a:pt x="11115" y="9758"/>
                  </a:lnTo>
                  <a:lnTo>
                    <a:pt x="11335" y="9978"/>
                  </a:lnTo>
                  <a:lnTo>
                    <a:pt x="11592" y="10161"/>
                  </a:lnTo>
                  <a:lnTo>
                    <a:pt x="11408" y="10418"/>
                  </a:lnTo>
                  <a:lnTo>
                    <a:pt x="11188" y="10198"/>
                  </a:lnTo>
                  <a:lnTo>
                    <a:pt x="10968" y="9978"/>
                  </a:lnTo>
                  <a:lnTo>
                    <a:pt x="10711" y="9831"/>
                  </a:lnTo>
                  <a:lnTo>
                    <a:pt x="10455" y="9648"/>
                  </a:lnTo>
                  <a:lnTo>
                    <a:pt x="10601" y="9464"/>
                  </a:lnTo>
                  <a:lnTo>
                    <a:pt x="10821" y="9281"/>
                  </a:lnTo>
                  <a:close/>
                  <a:moveTo>
                    <a:pt x="13903" y="9941"/>
                  </a:moveTo>
                  <a:lnTo>
                    <a:pt x="13829" y="9978"/>
                  </a:lnTo>
                  <a:lnTo>
                    <a:pt x="13756" y="10014"/>
                  </a:lnTo>
                  <a:lnTo>
                    <a:pt x="13719" y="10014"/>
                  </a:lnTo>
                  <a:lnTo>
                    <a:pt x="13719" y="10051"/>
                  </a:lnTo>
                  <a:lnTo>
                    <a:pt x="13646" y="10161"/>
                  </a:lnTo>
                  <a:lnTo>
                    <a:pt x="13609" y="10271"/>
                  </a:lnTo>
                  <a:lnTo>
                    <a:pt x="13646" y="10418"/>
                  </a:lnTo>
                  <a:lnTo>
                    <a:pt x="13719" y="10565"/>
                  </a:lnTo>
                  <a:lnTo>
                    <a:pt x="13829" y="10638"/>
                  </a:lnTo>
                  <a:lnTo>
                    <a:pt x="13939" y="10675"/>
                  </a:lnTo>
                  <a:lnTo>
                    <a:pt x="14049" y="10638"/>
                  </a:lnTo>
                  <a:lnTo>
                    <a:pt x="14159" y="10601"/>
                  </a:lnTo>
                  <a:lnTo>
                    <a:pt x="14269" y="10491"/>
                  </a:lnTo>
                  <a:lnTo>
                    <a:pt x="14343" y="10418"/>
                  </a:lnTo>
                  <a:lnTo>
                    <a:pt x="14379" y="10308"/>
                  </a:lnTo>
                  <a:lnTo>
                    <a:pt x="14379" y="10271"/>
                  </a:lnTo>
                  <a:lnTo>
                    <a:pt x="14379" y="10198"/>
                  </a:lnTo>
                  <a:lnTo>
                    <a:pt x="14306" y="10124"/>
                  </a:lnTo>
                  <a:lnTo>
                    <a:pt x="14233" y="10051"/>
                  </a:lnTo>
                  <a:lnTo>
                    <a:pt x="14159" y="10014"/>
                  </a:lnTo>
                  <a:lnTo>
                    <a:pt x="14086" y="9978"/>
                  </a:lnTo>
                  <a:lnTo>
                    <a:pt x="13939" y="9941"/>
                  </a:lnTo>
                  <a:close/>
                  <a:moveTo>
                    <a:pt x="7593" y="0"/>
                  </a:moveTo>
                  <a:lnTo>
                    <a:pt x="7447" y="37"/>
                  </a:lnTo>
                  <a:lnTo>
                    <a:pt x="7190" y="110"/>
                  </a:lnTo>
                  <a:lnTo>
                    <a:pt x="6970" y="221"/>
                  </a:lnTo>
                  <a:lnTo>
                    <a:pt x="6566" y="441"/>
                  </a:lnTo>
                  <a:lnTo>
                    <a:pt x="6199" y="697"/>
                  </a:lnTo>
                  <a:lnTo>
                    <a:pt x="5502" y="1211"/>
                  </a:lnTo>
                  <a:lnTo>
                    <a:pt x="5209" y="1064"/>
                  </a:lnTo>
                  <a:lnTo>
                    <a:pt x="4916" y="991"/>
                  </a:lnTo>
                  <a:lnTo>
                    <a:pt x="4585" y="991"/>
                  </a:lnTo>
                  <a:lnTo>
                    <a:pt x="4255" y="1027"/>
                  </a:lnTo>
                  <a:lnTo>
                    <a:pt x="3999" y="1101"/>
                  </a:lnTo>
                  <a:lnTo>
                    <a:pt x="3778" y="1211"/>
                  </a:lnTo>
                  <a:lnTo>
                    <a:pt x="3595" y="1358"/>
                  </a:lnTo>
                  <a:lnTo>
                    <a:pt x="3412" y="1504"/>
                  </a:lnTo>
                  <a:lnTo>
                    <a:pt x="3228" y="1688"/>
                  </a:lnTo>
                  <a:lnTo>
                    <a:pt x="3118" y="1908"/>
                  </a:lnTo>
                  <a:lnTo>
                    <a:pt x="3008" y="2128"/>
                  </a:lnTo>
                  <a:lnTo>
                    <a:pt x="2935" y="2348"/>
                  </a:lnTo>
                  <a:lnTo>
                    <a:pt x="2861" y="2678"/>
                  </a:lnTo>
                  <a:lnTo>
                    <a:pt x="2788" y="3008"/>
                  </a:lnTo>
                  <a:lnTo>
                    <a:pt x="2751" y="3338"/>
                  </a:lnTo>
                  <a:lnTo>
                    <a:pt x="2641" y="3669"/>
                  </a:lnTo>
                  <a:lnTo>
                    <a:pt x="2605" y="3852"/>
                  </a:lnTo>
                  <a:lnTo>
                    <a:pt x="2495" y="3999"/>
                  </a:lnTo>
                  <a:lnTo>
                    <a:pt x="2275" y="4255"/>
                  </a:lnTo>
                  <a:lnTo>
                    <a:pt x="2018" y="4476"/>
                  </a:lnTo>
                  <a:lnTo>
                    <a:pt x="1761" y="4696"/>
                  </a:lnTo>
                  <a:lnTo>
                    <a:pt x="1284" y="5062"/>
                  </a:lnTo>
                  <a:lnTo>
                    <a:pt x="844" y="5466"/>
                  </a:lnTo>
                  <a:lnTo>
                    <a:pt x="661" y="5649"/>
                  </a:lnTo>
                  <a:lnTo>
                    <a:pt x="514" y="5906"/>
                  </a:lnTo>
                  <a:lnTo>
                    <a:pt x="367" y="6126"/>
                  </a:lnTo>
                  <a:lnTo>
                    <a:pt x="220" y="6420"/>
                  </a:lnTo>
                  <a:lnTo>
                    <a:pt x="110" y="6713"/>
                  </a:lnTo>
                  <a:lnTo>
                    <a:pt x="37" y="7007"/>
                  </a:lnTo>
                  <a:lnTo>
                    <a:pt x="0" y="7263"/>
                  </a:lnTo>
                  <a:lnTo>
                    <a:pt x="0" y="7557"/>
                  </a:lnTo>
                  <a:lnTo>
                    <a:pt x="37" y="7850"/>
                  </a:lnTo>
                  <a:lnTo>
                    <a:pt x="74" y="8144"/>
                  </a:lnTo>
                  <a:lnTo>
                    <a:pt x="147" y="8400"/>
                  </a:lnTo>
                  <a:lnTo>
                    <a:pt x="220" y="8657"/>
                  </a:lnTo>
                  <a:lnTo>
                    <a:pt x="367" y="8914"/>
                  </a:lnTo>
                  <a:lnTo>
                    <a:pt x="514" y="9171"/>
                  </a:lnTo>
                  <a:lnTo>
                    <a:pt x="661" y="9391"/>
                  </a:lnTo>
                  <a:lnTo>
                    <a:pt x="844" y="9611"/>
                  </a:lnTo>
                  <a:lnTo>
                    <a:pt x="1064" y="9831"/>
                  </a:lnTo>
                  <a:lnTo>
                    <a:pt x="1284" y="10014"/>
                  </a:lnTo>
                  <a:lnTo>
                    <a:pt x="1541" y="10161"/>
                  </a:lnTo>
                  <a:lnTo>
                    <a:pt x="1798" y="10308"/>
                  </a:lnTo>
                  <a:lnTo>
                    <a:pt x="2054" y="10381"/>
                  </a:lnTo>
                  <a:lnTo>
                    <a:pt x="2348" y="10491"/>
                  </a:lnTo>
                  <a:lnTo>
                    <a:pt x="2641" y="10528"/>
                  </a:lnTo>
                  <a:lnTo>
                    <a:pt x="2898" y="10565"/>
                  </a:lnTo>
                  <a:lnTo>
                    <a:pt x="3192" y="10565"/>
                  </a:lnTo>
                  <a:lnTo>
                    <a:pt x="3485" y="10528"/>
                  </a:lnTo>
                  <a:lnTo>
                    <a:pt x="3742" y="10491"/>
                  </a:lnTo>
                  <a:lnTo>
                    <a:pt x="4035" y="10418"/>
                  </a:lnTo>
                  <a:lnTo>
                    <a:pt x="4365" y="10271"/>
                  </a:lnTo>
                  <a:lnTo>
                    <a:pt x="4696" y="10161"/>
                  </a:lnTo>
                  <a:lnTo>
                    <a:pt x="4879" y="10124"/>
                  </a:lnTo>
                  <a:lnTo>
                    <a:pt x="5209" y="10124"/>
                  </a:lnTo>
                  <a:lnTo>
                    <a:pt x="5392" y="10161"/>
                  </a:lnTo>
                  <a:lnTo>
                    <a:pt x="5502" y="10271"/>
                  </a:lnTo>
                  <a:lnTo>
                    <a:pt x="5613" y="10381"/>
                  </a:lnTo>
                  <a:lnTo>
                    <a:pt x="5833" y="10601"/>
                  </a:lnTo>
                  <a:lnTo>
                    <a:pt x="5979" y="10711"/>
                  </a:lnTo>
                  <a:lnTo>
                    <a:pt x="6089" y="10785"/>
                  </a:lnTo>
                  <a:lnTo>
                    <a:pt x="6273" y="10858"/>
                  </a:lnTo>
                  <a:lnTo>
                    <a:pt x="6420" y="10895"/>
                  </a:lnTo>
                  <a:lnTo>
                    <a:pt x="6933" y="10895"/>
                  </a:lnTo>
                  <a:lnTo>
                    <a:pt x="7227" y="10858"/>
                  </a:lnTo>
                  <a:lnTo>
                    <a:pt x="7483" y="10821"/>
                  </a:lnTo>
                  <a:lnTo>
                    <a:pt x="7740" y="10748"/>
                  </a:lnTo>
                  <a:lnTo>
                    <a:pt x="7997" y="10638"/>
                  </a:lnTo>
                  <a:lnTo>
                    <a:pt x="8217" y="10528"/>
                  </a:lnTo>
                  <a:lnTo>
                    <a:pt x="8437" y="10381"/>
                  </a:lnTo>
                  <a:lnTo>
                    <a:pt x="8657" y="10198"/>
                  </a:lnTo>
                  <a:lnTo>
                    <a:pt x="8877" y="10014"/>
                  </a:lnTo>
                  <a:lnTo>
                    <a:pt x="9061" y="9831"/>
                  </a:lnTo>
                  <a:lnTo>
                    <a:pt x="9207" y="9611"/>
                  </a:lnTo>
                  <a:lnTo>
                    <a:pt x="9354" y="9391"/>
                  </a:lnTo>
                  <a:lnTo>
                    <a:pt x="9501" y="9171"/>
                  </a:lnTo>
                  <a:lnTo>
                    <a:pt x="9574" y="8914"/>
                  </a:lnTo>
                  <a:lnTo>
                    <a:pt x="9684" y="8694"/>
                  </a:lnTo>
                  <a:lnTo>
                    <a:pt x="9721" y="8400"/>
                  </a:lnTo>
                  <a:lnTo>
                    <a:pt x="9721" y="8144"/>
                  </a:lnTo>
                  <a:lnTo>
                    <a:pt x="9721" y="7887"/>
                  </a:lnTo>
                  <a:lnTo>
                    <a:pt x="9684" y="7630"/>
                  </a:lnTo>
                  <a:lnTo>
                    <a:pt x="9611" y="7373"/>
                  </a:lnTo>
                  <a:lnTo>
                    <a:pt x="9537" y="7117"/>
                  </a:lnTo>
                  <a:lnTo>
                    <a:pt x="9281" y="6640"/>
                  </a:lnTo>
                  <a:lnTo>
                    <a:pt x="9171" y="6383"/>
                  </a:lnTo>
                  <a:lnTo>
                    <a:pt x="9061" y="6090"/>
                  </a:lnTo>
                  <a:lnTo>
                    <a:pt x="9061" y="5833"/>
                  </a:lnTo>
                  <a:lnTo>
                    <a:pt x="9061" y="5576"/>
                  </a:lnTo>
                  <a:lnTo>
                    <a:pt x="9097" y="5319"/>
                  </a:lnTo>
                  <a:lnTo>
                    <a:pt x="9134" y="5062"/>
                  </a:lnTo>
                  <a:lnTo>
                    <a:pt x="9317" y="4512"/>
                  </a:lnTo>
                  <a:lnTo>
                    <a:pt x="9501" y="4035"/>
                  </a:lnTo>
                  <a:lnTo>
                    <a:pt x="9684" y="3559"/>
                  </a:lnTo>
                  <a:lnTo>
                    <a:pt x="9794" y="3082"/>
                  </a:lnTo>
                  <a:lnTo>
                    <a:pt x="9831" y="2825"/>
                  </a:lnTo>
                  <a:lnTo>
                    <a:pt x="9831" y="2568"/>
                  </a:lnTo>
                  <a:lnTo>
                    <a:pt x="9794" y="2311"/>
                  </a:lnTo>
                  <a:lnTo>
                    <a:pt x="9721" y="2055"/>
                  </a:lnTo>
                  <a:lnTo>
                    <a:pt x="9611" y="1834"/>
                  </a:lnTo>
                  <a:lnTo>
                    <a:pt x="9501" y="1578"/>
                  </a:lnTo>
                  <a:lnTo>
                    <a:pt x="9354" y="1358"/>
                  </a:lnTo>
                  <a:lnTo>
                    <a:pt x="9207" y="1174"/>
                  </a:lnTo>
                  <a:lnTo>
                    <a:pt x="8841" y="771"/>
                  </a:lnTo>
                  <a:lnTo>
                    <a:pt x="8400" y="404"/>
                  </a:lnTo>
                  <a:lnTo>
                    <a:pt x="7960" y="110"/>
                  </a:lnTo>
                  <a:lnTo>
                    <a:pt x="7850" y="37"/>
                  </a:lnTo>
                  <a:lnTo>
                    <a:pt x="7703" y="0"/>
                  </a:lnTo>
                  <a:close/>
                  <a:moveTo>
                    <a:pt x="12912" y="10675"/>
                  </a:moveTo>
                  <a:lnTo>
                    <a:pt x="12839" y="10711"/>
                  </a:lnTo>
                  <a:lnTo>
                    <a:pt x="12765" y="10785"/>
                  </a:lnTo>
                  <a:lnTo>
                    <a:pt x="12729" y="10858"/>
                  </a:lnTo>
                  <a:lnTo>
                    <a:pt x="12729" y="11005"/>
                  </a:lnTo>
                  <a:lnTo>
                    <a:pt x="12765" y="11115"/>
                  </a:lnTo>
                  <a:lnTo>
                    <a:pt x="12876" y="11225"/>
                  </a:lnTo>
                  <a:lnTo>
                    <a:pt x="13022" y="11262"/>
                  </a:lnTo>
                  <a:lnTo>
                    <a:pt x="13132" y="11225"/>
                  </a:lnTo>
                  <a:lnTo>
                    <a:pt x="13242" y="11115"/>
                  </a:lnTo>
                  <a:lnTo>
                    <a:pt x="13279" y="11005"/>
                  </a:lnTo>
                  <a:lnTo>
                    <a:pt x="13279" y="10858"/>
                  </a:lnTo>
                  <a:lnTo>
                    <a:pt x="13242" y="10785"/>
                  </a:lnTo>
                  <a:lnTo>
                    <a:pt x="13169" y="10711"/>
                  </a:lnTo>
                  <a:lnTo>
                    <a:pt x="13096" y="10675"/>
                  </a:lnTo>
                  <a:close/>
                  <a:moveTo>
                    <a:pt x="13572" y="11262"/>
                  </a:moveTo>
                  <a:lnTo>
                    <a:pt x="13499" y="11298"/>
                  </a:lnTo>
                  <a:lnTo>
                    <a:pt x="13462" y="11372"/>
                  </a:lnTo>
                  <a:lnTo>
                    <a:pt x="13389" y="11408"/>
                  </a:lnTo>
                  <a:lnTo>
                    <a:pt x="13316" y="11445"/>
                  </a:lnTo>
                  <a:lnTo>
                    <a:pt x="13242" y="11555"/>
                  </a:lnTo>
                  <a:lnTo>
                    <a:pt x="13242" y="11702"/>
                  </a:lnTo>
                  <a:lnTo>
                    <a:pt x="13242" y="11775"/>
                  </a:lnTo>
                  <a:lnTo>
                    <a:pt x="13279" y="11849"/>
                  </a:lnTo>
                  <a:lnTo>
                    <a:pt x="13352" y="11959"/>
                  </a:lnTo>
                  <a:lnTo>
                    <a:pt x="13609" y="11959"/>
                  </a:lnTo>
                  <a:lnTo>
                    <a:pt x="13719" y="11922"/>
                  </a:lnTo>
                  <a:lnTo>
                    <a:pt x="13829" y="11849"/>
                  </a:lnTo>
                  <a:lnTo>
                    <a:pt x="13866" y="11738"/>
                  </a:lnTo>
                  <a:lnTo>
                    <a:pt x="13939" y="11628"/>
                  </a:lnTo>
                  <a:lnTo>
                    <a:pt x="13939" y="11555"/>
                  </a:lnTo>
                  <a:lnTo>
                    <a:pt x="13939" y="11518"/>
                  </a:lnTo>
                  <a:lnTo>
                    <a:pt x="13903" y="11445"/>
                  </a:lnTo>
                  <a:lnTo>
                    <a:pt x="13866" y="11372"/>
                  </a:lnTo>
                  <a:lnTo>
                    <a:pt x="13829" y="11298"/>
                  </a:lnTo>
                  <a:lnTo>
                    <a:pt x="13719" y="11262"/>
                  </a:lnTo>
                  <a:close/>
                  <a:moveTo>
                    <a:pt x="12215" y="11555"/>
                  </a:moveTo>
                  <a:lnTo>
                    <a:pt x="12142" y="11592"/>
                  </a:lnTo>
                  <a:lnTo>
                    <a:pt x="12069" y="11702"/>
                  </a:lnTo>
                  <a:lnTo>
                    <a:pt x="12032" y="11812"/>
                  </a:lnTo>
                  <a:lnTo>
                    <a:pt x="12032" y="11959"/>
                  </a:lnTo>
                  <a:lnTo>
                    <a:pt x="12032" y="12069"/>
                  </a:lnTo>
                  <a:lnTo>
                    <a:pt x="12105" y="12362"/>
                  </a:lnTo>
                  <a:lnTo>
                    <a:pt x="12252" y="12582"/>
                  </a:lnTo>
                  <a:lnTo>
                    <a:pt x="12325" y="12619"/>
                  </a:lnTo>
                  <a:lnTo>
                    <a:pt x="12399" y="12656"/>
                  </a:lnTo>
                  <a:lnTo>
                    <a:pt x="12509" y="12656"/>
                  </a:lnTo>
                  <a:lnTo>
                    <a:pt x="12582" y="12582"/>
                  </a:lnTo>
                  <a:lnTo>
                    <a:pt x="12619" y="12545"/>
                  </a:lnTo>
                  <a:lnTo>
                    <a:pt x="12692" y="12545"/>
                  </a:lnTo>
                  <a:lnTo>
                    <a:pt x="12802" y="12619"/>
                  </a:lnTo>
                  <a:lnTo>
                    <a:pt x="12876" y="12619"/>
                  </a:lnTo>
                  <a:lnTo>
                    <a:pt x="12949" y="12582"/>
                  </a:lnTo>
                  <a:lnTo>
                    <a:pt x="12986" y="12545"/>
                  </a:lnTo>
                  <a:lnTo>
                    <a:pt x="13022" y="12435"/>
                  </a:lnTo>
                  <a:lnTo>
                    <a:pt x="12986" y="12325"/>
                  </a:lnTo>
                  <a:lnTo>
                    <a:pt x="12912" y="12215"/>
                  </a:lnTo>
                  <a:lnTo>
                    <a:pt x="12802" y="12179"/>
                  </a:lnTo>
                  <a:lnTo>
                    <a:pt x="12655" y="12142"/>
                  </a:lnTo>
                  <a:lnTo>
                    <a:pt x="12545" y="12142"/>
                  </a:lnTo>
                  <a:lnTo>
                    <a:pt x="12472" y="12179"/>
                  </a:lnTo>
                  <a:lnTo>
                    <a:pt x="12399" y="12032"/>
                  </a:lnTo>
                  <a:lnTo>
                    <a:pt x="12399" y="11849"/>
                  </a:lnTo>
                  <a:lnTo>
                    <a:pt x="12399" y="11665"/>
                  </a:lnTo>
                  <a:lnTo>
                    <a:pt x="12362" y="11592"/>
                  </a:lnTo>
                  <a:lnTo>
                    <a:pt x="12289" y="11555"/>
                  </a:lnTo>
                  <a:close/>
                  <a:moveTo>
                    <a:pt x="14049" y="5466"/>
                  </a:moveTo>
                  <a:lnTo>
                    <a:pt x="14196" y="5503"/>
                  </a:lnTo>
                  <a:lnTo>
                    <a:pt x="14490" y="5649"/>
                  </a:lnTo>
                  <a:lnTo>
                    <a:pt x="14673" y="5723"/>
                  </a:lnTo>
                  <a:lnTo>
                    <a:pt x="14930" y="5906"/>
                  </a:lnTo>
                  <a:lnTo>
                    <a:pt x="15150" y="6090"/>
                  </a:lnTo>
                  <a:lnTo>
                    <a:pt x="15370" y="6310"/>
                  </a:lnTo>
                  <a:lnTo>
                    <a:pt x="15590" y="6566"/>
                  </a:lnTo>
                  <a:lnTo>
                    <a:pt x="15773" y="6860"/>
                  </a:lnTo>
                  <a:lnTo>
                    <a:pt x="15883" y="7190"/>
                  </a:lnTo>
                  <a:lnTo>
                    <a:pt x="15993" y="7520"/>
                  </a:lnTo>
                  <a:lnTo>
                    <a:pt x="16067" y="7850"/>
                  </a:lnTo>
                  <a:lnTo>
                    <a:pt x="16104" y="8217"/>
                  </a:lnTo>
                  <a:lnTo>
                    <a:pt x="16104" y="8547"/>
                  </a:lnTo>
                  <a:lnTo>
                    <a:pt x="16067" y="9244"/>
                  </a:lnTo>
                  <a:lnTo>
                    <a:pt x="15957" y="9941"/>
                  </a:lnTo>
                  <a:lnTo>
                    <a:pt x="15773" y="10601"/>
                  </a:lnTo>
                  <a:lnTo>
                    <a:pt x="15517" y="11225"/>
                  </a:lnTo>
                  <a:lnTo>
                    <a:pt x="15370" y="11555"/>
                  </a:lnTo>
                  <a:lnTo>
                    <a:pt x="15186" y="11849"/>
                  </a:lnTo>
                  <a:lnTo>
                    <a:pt x="15003" y="12105"/>
                  </a:lnTo>
                  <a:lnTo>
                    <a:pt x="14783" y="12362"/>
                  </a:lnTo>
                  <a:lnTo>
                    <a:pt x="14526" y="12619"/>
                  </a:lnTo>
                  <a:lnTo>
                    <a:pt x="14269" y="12839"/>
                  </a:lnTo>
                  <a:lnTo>
                    <a:pt x="14013" y="13022"/>
                  </a:lnTo>
                  <a:lnTo>
                    <a:pt x="13719" y="13169"/>
                  </a:lnTo>
                  <a:lnTo>
                    <a:pt x="13389" y="13316"/>
                  </a:lnTo>
                  <a:lnTo>
                    <a:pt x="13059" y="13463"/>
                  </a:lnTo>
                  <a:lnTo>
                    <a:pt x="12802" y="13499"/>
                  </a:lnTo>
                  <a:lnTo>
                    <a:pt x="12509" y="13536"/>
                  </a:lnTo>
                  <a:lnTo>
                    <a:pt x="12325" y="13499"/>
                  </a:lnTo>
                  <a:lnTo>
                    <a:pt x="12179" y="13426"/>
                  </a:lnTo>
                  <a:lnTo>
                    <a:pt x="12032" y="13279"/>
                  </a:lnTo>
                  <a:lnTo>
                    <a:pt x="11922" y="13169"/>
                  </a:lnTo>
                  <a:lnTo>
                    <a:pt x="11482" y="12692"/>
                  </a:lnTo>
                  <a:lnTo>
                    <a:pt x="11298" y="12435"/>
                  </a:lnTo>
                  <a:lnTo>
                    <a:pt x="11225" y="12289"/>
                  </a:lnTo>
                  <a:lnTo>
                    <a:pt x="11188" y="12105"/>
                  </a:lnTo>
                  <a:lnTo>
                    <a:pt x="11188" y="11922"/>
                  </a:lnTo>
                  <a:lnTo>
                    <a:pt x="11262" y="11738"/>
                  </a:lnTo>
                  <a:lnTo>
                    <a:pt x="11445" y="11408"/>
                  </a:lnTo>
                  <a:lnTo>
                    <a:pt x="11812" y="10785"/>
                  </a:lnTo>
                  <a:lnTo>
                    <a:pt x="12142" y="10161"/>
                  </a:lnTo>
                  <a:lnTo>
                    <a:pt x="12472" y="9501"/>
                  </a:lnTo>
                  <a:lnTo>
                    <a:pt x="12765" y="8877"/>
                  </a:lnTo>
                  <a:lnTo>
                    <a:pt x="12876" y="8547"/>
                  </a:lnTo>
                  <a:lnTo>
                    <a:pt x="12949" y="8217"/>
                  </a:lnTo>
                  <a:lnTo>
                    <a:pt x="12986" y="7887"/>
                  </a:lnTo>
                  <a:lnTo>
                    <a:pt x="12949" y="7593"/>
                  </a:lnTo>
                  <a:lnTo>
                    <a:pt x="12876" y="7263"/>
                  </a:lnTo>
                  <a:lnTo>
                    <a:pt x="12765" y="6970"/>
                  </a:lnTo>
                  <a:lnTo>
                    <a:pt x="12729" y="6750"/>
                  </a:lnTo>
                  <a:lnTo>
                    <a:pt x="12692" y="6566"/>
                  </a:lnTo>
                  <a:lnTo>
                    <a:pt x="12729" y="6346"/>
                  </a:lnTo>
                  <a:lnTo>
                    <a:pt x="12802" y="6200"/>
                  </a:lnTo>
                  <a:lnTo>
                    <a:pt x="12876" y="6016"/>
                  </a:lnTo>
                  <a:lnTo>
                    <a:pt x="12986" y="5869"/>
                  </a:lnTo>
                  <a:lnTo>
                    <a:pt x="13132" y="5723"/>
                  </a:lnTo>
                  <a:lnTo>
                    <a:pt x="13279" y="5613"/>
                  </a:lnTo>
                  <a:lnTo>
                    <a:pt x="13316" y="5686"/>
                  </a:lnTo>
                  <a:lnTo>
                    <a:pt x="13389" y="5723"/>
                  </a:lnTo>
                  <a:lnTo>
                    <a:pt x="13536" y="5759"/>
                  </a:lnTo>
                  <a:lnTo>
                    <a:pt x="13646" y="5686"/>
                  </a:lnTo>
                  <a:lnTo>
                    <a:pt x="13719" y="5649"/>
                  </a:lnTo>
                  <a:lnTo>
                    <a:pt x="13756" y="5576"/>
                  </a:lnTo>
                  <a:lnTo>
                    <a:pt x="13829" y="5503"/>
                  </a:lnTo>
                  <a:lnTo>
                    <a:pt x="13939" y="5466"/>
                  </a:lnTo>
                  <a:close/>
                  <a:moveTo>
                    <a:pt x="13646" y="3852"/>
                  </a:moveTo>
                  <a:lnTo>
                    <a:pt x="13609" y="3925"/>
                  </a:lnTo>
                  <a:lnTo>
                    <a:pt x="13499" y="4182"/>
                  </a:lnTo>
                  <a:lnTo>
                    <a:pt x="13462" y="4476"/>
                  </a:lnTo>
                  <a:lnTo>
                    <a:pt x="13462" y="4732"/>
                  </a:lnTo>
                  <a:lnTo>
                    <a:pt x="13499" y="5026"/>
                  </a:lnTo>
                  <a:lnTo>
                    <a:pt x="13316" y="5099"/>
                  </a:lnTo>
                  <a:lnTo>
                    <a:pt x="13132" y="5173"/>
                  </a:lnTo>
                  <a:lnTo>
                    <a:pt x="13022" y="4769"/>
                  </a:lnTo>
                  <a:lnTo>
                    <a:pt x="12839" y="4439"/>
                  </a:lnTo>
                  <a:lnTo>
                    <a:pt x="12802" y="4402"/>
                  </a:lnTo>
                  <a:lnTo>
                    <a:pt x="12729" y="4402"/>
                  </a:lnTo>
                  <a:lnTo>
                    <a:pt x="12692" y="4439"/>
                  </a:lnTo>
                  <a:lnTo>
                    <a:pt x="12692" y="4476"/>
                  </a:lnTo>
                  <a:lnTo>
                    <a:pt x="12655" y="4732"/>
                  </a:lnTo>
                  <a:lnTo>
                    <a:pt x="12692" y="4952"/>
                  </a:lnTo>
                  <a:lnTo>
                    <a:pt x="12802" y="5429"/>
                  </a:lnTo>
                  <a:lnTo>
                    <a:pt x="12582" y="5649"/>
                  </a:lnTo>
                  <a:lnTo>
                    <a:pt x="12399" y="5466"/>
                  </a:lnTo>
                  <a:lnTo>
                    <a:pt x="12142" y="5173"/>
                  </a:lnTo>
                  <a:lnTo>
                    <a:pt x="12105" y="5136"/>
                  </a:lnTo>
                  <a:lnTo>
                    <a:pt x="12032" y="5173"/>
                  </a:lnTo>
                  <a:lnTo>
                    <a:pt x="11995" y="5209"/>
                  </a:lnTo>
                  <a:lnTo>
                    <a:pt x="11995" y="5283"/>
                  </a:lnTo>
                  <a:lnTo>
                    <a:pt x="12032" y="5466"/>
                  </a:lnTo>
                  <a:lnTo>
                    <a:pt x="12142" y="5649"/>
                  </a:lnTo>
                  <a:lnTo>
                    <a:pt x="12252" y="5796"/>
                  </a:lnTo>
                  <a:lnTo>
                    <a:pt x="12435" y="5906"/>
                  </a:lnTo>
                  <a:lnTo>
                    <a:pt x="12399" y="6016"/>
                  </a:lnTo>
                  <a:lnTo>
                    <a:pt x="12362" y="6053"/>
                  </a:lnTo>
                  <a:lnTo>
                    <a:pt x="12142" y="6016"/>
                  </a:lnTo>
                  <a:lnTo>
                    <a:pt x="11738" y="5833"/>
                  </a:lnTo>
                  <a:lnTo>
                    <a:pt x="11665" y="5686"/>
                  </a:lnTo>
                  <a:lnTo>
                    <a:pt x="11628" y="5649"/>
                  </a:lnTo>
                  <a:lnTo>
                    <a:pt x="11592" y="5686"/>
                  </a:lnTo>
                  <a:lnTo>
                    <a:pt x="11555" y="5833"/>
                  </a:lnTo>
                  <a:lnTo>
                    <a:pt x="11518" y="5906"/>
                  </a:lnTo>
                  <a:lnTo>
                    <a:pt x="11518" y="5979"/>
                  </a:lnTo>
                  <a:lnTo>
                    <a:pt x="11555" y="6053"/>
                  </a:lnTo>
                  <a:lnTo>
                    <a:pt x="11628" y="6126"/>
                  </a:lnTo>
                  <a:lnTo>
                    <a:pt x="11775" y="6236"/>
                  </a:lnTo>
                  <a:lnTo>
                    <a:pt x="11995" y="6346"/>
                  </a:lnTo>
                  <a:lnTo>
                    <a:pt x="12289" y="6456"/>
                  </a:lnTo>
                  <a:lnTo>
                    <a:pt x="12252" y="6676"/>
                  </a:lnTo>
                  <a:lnTo>
                    <a:pt x="12289" y="6897"/>
                  </a:lnTo>
                  <a:lnTo>
                    <a:pt x="11555" y="6897"/>
                  </a:lnTo>
                  <a:lnTo>
                    <a:pt x="11445" y="6933"/>
                  </a:lnTo>
                  <a:lnTo>
                    <a:pt x="11408" y="7007"/>
                  </a:lnTo>
                  <a:lnTo>
                    <a:pt x="11408" y="7153"/>
                  </a:lnTo>
                  <a:lnTo>
                    <a:pt x="11408" y="7337"/>
                  </a:lnTo>
                  <a:lnTo>
                    <a:pt x="11482" y="7483"/>
                  </a:lnTo>
                  <a:lnTo>
                    <a:pt x="11555" y="7593"/>
                  </a:lnTo>
                  <a:lnTo>
                    <a:pt x="11592" y="7630"/>
                  </a:lnTo>
                  <a:lnTo>
                    <a:pt x="11922" y="7960"/>
                  </a:lnTo>
                  <a:lnTo>
                    <a:pt x="12142" y="8107"/>
                  </a:lnTo>
                  <a:lnTo>
                    <a:pt x="12252" y="8180"/>
                  </a:lnTo>
                  <a:lnTo>
                    <a:pt x="12362" y="8217"/>
                  </a:lnTo>
                  <a:lnTo>
                    <a:pt x="12472" y="8217"/>
                  </a:lnTo>
                  <a:lnTo>
                    <a:pt x="12362" y="8547"/>
                  </a:lnTo>
                  <a:lnTo>
                    <a:pt x="12252" y="8804"/>
                  </a:lnTo>
                  <a:lnTo>
                    <a:pt x="12215" y="8841"/>
                  </a:lnTo>
                  <a:lnTo>
                    <a:pt x="12179" y="8877"/>
                  </a:lnTo>
                  <a:lnTo>
                    <a:pt x="11812" y="8731"/>
                  </a:lnTo>
                  <a:lnTo>
                    <a:pt x="11555" y="8584"/>
                  </a:lnTo>
                  <a:lnTo>
                    <a:pt x="11335" y="8364"/>
                  </a:lnTo>
                  <a:lnTo>
                    <a:pt x="11225" y="8364"/>
                  </a:lnTo>
                  <a:lnTo>
                    <a:pt x="11188" y="8437"/>
                  </a:lnTo>
                  <a:lnTo>
                    <a:pt x="11188" y="8511"/>
                  </a:lnTo>
                  <a:lnTo>
                    <a:pt x="11335" y="8731"/>
                  </a:lnTo>
                  <a:lnTo>
                    <a:pt x="11555" y="8951"/>
                  </a:lnTo>
                  <a:lnTo>
                    <a:pt x="11812" y="9134"/>
                  </a:lnTo>
                  <a:lnTo>
                    <a:pt x="12069" y="9244"/>
                  </a:lnTo>
                  <a:lnTo>
                    <a:pt x="11848" y="9648"/>
                  </a:lnTo>
                  <a:lnTo>
                    <a:pt x="11738" y="9648"/>
                  </a:lnTo>
                  <a:lnTo>
                    <a:pt x="11665" y="9721"/>
                  </a:lnTo>
                  <a:lnTo>
                    <a:pt x="11262" y="9428"/>
                  </a:lnTo>
                  <a:lnTo>
                    <a:pt x="10895" y="9134"/>
                  </a:lnTo>
                  <a:lnTo>
                    <a:pt x="10858" y="9097"/>
                  </a:lnTo>
                  <a:lnTo>
                    <a:pt x="10821" y="9134"/>
                  </a:lnTo>
                  <a:lnTo>
                    <a:pt x="10601" y="9391"/>
                  </a:lnTo>
                  <a:lnTo>
                    <a:pt x="10381" y="9648"/>
                  </a:lnTo>
                  <a:lnTo>
                    <a:pt x="10308" y="9648"/>
                  </a:lnTo>
                  <a:lnTo>
                    <a:pt x="10234" y="9684"/>
                  </a:lnTo>
                  <a:lnTo>
                    <a:pt x="10198" y="9758"/>
                  </a:lnTo>
                  <a:lnTo>
                    <a:pt x="10234" y="9831"/>
                  </a:lnTo>
                  <a:lnTo>
                    <a:pt x="10748" y="10308"/>
                  </a:lnTo>
                  <a:lnTo>
                    <a:pt x="11188" y="10821"/>
                  </a:lnTo>
                  <a:lnTo>
                    <a:pt x="10968" y="11262"/>
                  </a:lnTo>
                  <a:lnTo>
                    <a:pt x="10785" y="11152"/>
                  </a:lnTo>
                  <a:lnTo>
                    <a:pt x="10601" y="11078"/>
                  </a:lnTo>
                  <a:lnTo>
                    <a:pt x="10381" y="11042"/>
                  </a:lnTo>
                  <a:lnTo>
                    <a:pt x="10308" y="11005"/>
                  </a:lnTo>
                  <a:lnTo>
                    <a:pt x="10198" y="10968"/>
                  </a:lnTo>
                  <a:lnTo>
                    <a:pt x="10161" y="10931"/>
                  </a:lnTo>
                  <a:lnTo>
                    <a:pt x="10088" y="10931"/>
                  </a:lnTo>
                  <a:lnTo>
                    <a:pt x="9978" y="10968"/>
                  </a:lnTo>
                  <a:lnTo>
                    <a:pt x="9941" y="11078"/>
                  </a:lnTo>
                  <a:lnTo>
                    <a:pt x="9941" y="11152"/>
                  </a:lnTo>
                  <a:lnTo>
                    <a:pt x="9978" y="11188"/>
                  </a:lnTo>
                  <a:lnTo>
                    <a:pt x="10124" y="11335"/>
                  </a:lnTo>
                  <a:lnTo>
                    <a:pt x="10308" y="11445"/>
                  </a:lnTo>
                  <a:lnTo>
                    <a:pt x="10565" y="11555"/>
                  </a:lnTo>
                  <a:lnTo>
                    <a:pt x="10675" y="11592"/>
                  </a:lnTo>
                  <a:lnTo>
                    <a:pt x="10785" y="11592"/>
                  </a:lnTo>
                  <a:lnTo>
                    <a:pt x="10748" y="11775"/>
                  </a:lnTo>
                  <a:lnTo>
                    <a:pt x="10711" y="11959"/>
                  </a:lnTo>
                  <a:lnTo>
                    <a:pt x="10675" y="12179"/>
                  </a:lnTo>
                  <a:lnTo>
                    <a:pt x="10711" y="12362"/>
                  </a:lnTo>
                  <a:lnTo>
                    <a:pt x="10785" y="12582"/>
                  </a:lnTo>
                  <a:lnTo>
                    <a:pt x="10638" y="12692"/>
                  </a:lnTo>
                  <a:lnTo>
                    <a:pt x="10455" y="12876"/>
                  </a:lnTo>
                  <a:lnTo>
                    <a:pt x="10381" y="12949"/>
                  </a:lnTo>
                  <a:lnTo>
                    <a:pt x="10308" y="12949"/>
                  </a:lnTo>
                  <a:lnTo>
                    <a:pt x="10271" y="12986"/>
                  </a:lnTo>
                  <a:lnTo>
                    <a:pt x="10234" y="13059"/>
                  </a:lnTo>
                  <a:lnTo>
                    <a:pt x="10234" y="13169"/>
                  </a:lnTo>
                  <a:lnTo>
                    <a:pt x="10271" y="13206"/>
                  </a:lnTo>
                  <a:lnTo>
                    <a:pt x="10308" y="13242"/>
                  </a:lnTo>
                  <a:lnTo>
                    <a:pt x="10455" y="13242"/>
                  </a:lnTo>
                  <a:lnTo>
                    <a:pt x="10565" y="13206"/>
                  </a:lnTo>
                  <a:lnTo>
                    <a:pt x="10748" y="13059"/>
                  </a:lnTo>
                  <a:lnTo>
                    <a:pt x="11005" y="12912"/>
                  </a:lnTo>
                  <a:lnTo>
                    <a:pt x="11408" y="13352"/>
                  </a:lnTo>
                  <a:lnTo>
                    <a:pt x="11482" y="13426"/>
                  </a:lnTo>
                  <a:lnTo>
                    <a:pt x="11335" y="13609"/>
                  </a:lnTo>
                  <a:lnTo>
                    <a:pt x="11262" y="13829"/>
                  </a:lnTo>
                  <a:lnTo>
                    <a:pt x="11188" y="13829"/>
                  </a:lnTo>
                  <a:lnTo>
                    <a:pt x="11115" y="13866"/>
                  </a:lnTo>
                  <a:lnTo>
                    <a:pt x="11005" y="13939"/>
                  </a:lnTo>
                  <a:lnTo>
                    <a:pt x="10968" y="14013"/>
                  </a:lnTo>
                  <a:lnTo>
                    <a:pt x="11005" y="14123"/>
                  </a:lnTo>
                  <a:lnTo>
                    <a:pt x="11041" y="14233"/>
                  </a:lnTo>
                  <a:lnTo>
                    <a:pt x="11151" y="14306"/>
                  </a:lnTo>
                  <a:lnTo>
                    <a:pt x="11262" y="14343"/>
                  </a:lnTo>
                  <a:lnTo>
                    <a:pt x="11372" y="14343"/>
                  </a:lnTo>
                  <a:lnTo>
                    <a:pt x="11482" y="14270"/>
                  </a:lnTo>
                  <a:lnTo>
                    <a:pt x="11555" y="14196"/>
                  </a:lnTo>
                  <a:lnTo>
                    <a:pt x="11628" y="14086"/>
                  </a:lnTo>
                  <a:lnTo>
                    <a:pt x="11665" y="13976"/>
                  </a:lnTo>
                  <a:lnTo>
                    <a:pt x="11665" y="13866"/>
                  </a:lnTo>
                  <a:lnTo>
                    <a:pt x="11738" y="13719"/>
                  </a:lnTo>
                  <a:lnTo>
                    <a:pt x="11848" y="13829"/>
                  </a:lnTo>
                  <a:lnTo>
                    <a:pt x="11995" y="13903"/>
                  </a:lnTo>
                  <a:lnTo>
                    <a:pt x="12142" y="13976"/>
                  </a:lnTo>
                  <a:lnTo>
                    <a:pt x="12325" y="14013"/>
                  </a:lnTo>
                  <a:lnTo>
                    <a:pt x="12362" y="14049"/>
                  </a:lnTo>
                  <a:lnTo>
                    <a:pt x="12252" y="14270"/>
                  </a:lnTo>
                  <a:lnTo>
                    <a:pt x="12179" y="14453"/>
                  </a:lnTo>
                  <a:lnTo>
                    <a:pt x="12105" y="14563"/>
                  </a:lnTo>
                  <a:lnTo>
                    <a:pt x="11995" y="14600"/>
                  </a:lnTo>
                  <a:lnTo>
                    <a:pt x="11958" y="14600"/>
                  </a:lnTo>
                  <a:lnTo>
                    <a:pt x="11885" y="14636"/>
                  </a:lnTo>
                  <a:lnTo>
                    <a:pt x="11848" y="14746"/>
                  </a:lnTo>
                  <a:lnTo>
                    <a:pt x="11848" y="14856"/>
                  </a:lnTo>
                  <a:lnTo>
                    <a:pt x="11922" y="14930"/>
                  </a:lnTo>
                  <a:lnTo>
                    <a:pt x="11995" y="15003"/>
                  </a:lnTo>
                  <a:lnTo>
                    <a:pt x="12069" y="15003"/>
                  </a:lnTo>
                  <a:lnTo>
                    <a:pt x="12215" y="14966"/>
                  </a:lnTo>
                  <a:lnTo>
                    <a:pt x="12362" y="14856"/>
                  </a:lnTo>
                  <a:lnTo>
                    <a:pt x="12472" y="14746"/>
                  </a:lnTo>
                  <a:lnTo>
                    <a:pt x="12545" y="14563"/>
                  </a:lnTo>
                  <a:lnTo>
                    <a:pt x="12619" y="14416"/>
                  </a:lnTo>
                  <a:lnTo>
                    <a:pt x="12692" y="14049"/>
                  </a:lnTo>
                  <a:lnTo>
                    <a:pt x="13132" y="13976"/>
                  </a:lnTo>
                  <a:lnTo>
                    <a:pt x="13536" y="13829"/>
                  </a:lnTo>
                  <a:lnTo>
                    <a:pt x="13279" y="14526"/>
                  </a:lnTo>
                  <a:lnTo>
                    <a:pt x="13206" y="14710"/>
                  </a:lnTo>
                  <a:lnTo>
                    <a:pt x="13206" y="14820"/>
                  </a:lnTo>
                  <a:lnTo>
                    <a:pt x="13242" y="14856"/>
                  </a:lnTo>
                  <a:lnTo>
                    <a:pt x="13279" y="14930"/>
                  </a:lnTo>
                  <a:lnTo>
                    <a:pt x="13352" y="14966"/>
                  </a:lnTo>
                  <a:lnTo>
                    <a:pt x="13426" y="14966"/>
                  </a:lnTo>
                  <a:lnTo>
                    <a:pt x="13499" y="14930"/>
                  </a:lnTo>
                  <a:lnTo>
                    <a:pt x="13572" y="14893"/>
                  </a:lnTo>
                  <a:lnTo>
                    <a:pt x="13609" y="14820"/>
                  </a:lnTo>
                  <a:lnTo>
                    <a:pt x="13719" y="14563"/>
                  </a:lnTo>
                  <a:lnTo>
                    <a:pt x="13793" y="14270"/>
                  </a:lnTo>
                  <a:lnTo>
                    <a:pt x="13829" y="13976"/>
                  </a:lnTo>
                  <a:lnTo>
                    <a:pt x="13829" y="13719"/>
                  </a:lnTo>
                  <a:lnTo>
                    <a:pt x="14269" y="13463"/>
                  </a:lnTo>
                  <a:lnTo>
                    <a:pt x="14306" y="13939"/>
                  </a:lnTo>
                  <a:lnTo>
                    <a:pt x="14343" y="14049"/>
                  </a:lnTo>
                  <a:lnTo>
                    <a:pt x="14379" y="14123"/>
                  </a:lnTo>
                  <a:lnTo>
                    <a:pt x="14379" y="14159"/>
                  </a:lnTo>
                  <a:lnTo>
                    <a:pt x="14416" y="14270"/>
                  </a:lnTo>
                  <a:lnTo>
                    <a:pt x="14490" y="14343"/>
                  </a:lnTo>
                  <a:lnTo>
                    <a:pt x="14673" y="14343"/>
                  </a:lnTo>
                  <a:lnTo>
                    <a:pt x="14673" y="14306"/>
                  </a:lnTo>
                  <a:lnTo>
                    <a:pt x="14746" y="14233"/>
                  </a:lnTo>
                  <a:lnTo>
                    <a:pt x="14783" y="14159"/>
                  </a:lnTo>
                  <a:lnTo>
                    <a:pt x="14710" y="13903"/>
                  </a:lnTo>
                  <a:lnTo>
                    <a:pt x="14673" y="13646"/>
                  </a:lnTo>
                  <a:lnTo>
                    <a:pt x="14563" y="13279"/>
                  </a:lnTo>
                  <a:lnTo>
                    <a:pt x="15003" y="12876"/>
                  </a:lnTo>
                  <a:lnTo>
                    <a:pt x="15113" y="13022"/>
                  </a:lnTo>
                  <a:lnTo>
                    <a:pt x="15223" y="13132"/>
                  </a:lnTo>
                  <a:lnTo>
                    <a:pt x="15370" y="13352"/>
                  </a:lnTo>
                  <a:lnTo>
                    <a:pt x="15480" y="13463"/>
                  </a:lnTo>
                  <a:lnTo>
                    <a:pt x="15590" y="13536"/>
                  </a:lnTo>
                  <a:lnTo>
                    <a:pt x="15663" y="13536"/>
                  </a:lnTo>
                  <a:lnTo>
                    <a:pt x="15737" y="13463"/>
                  </a:lnTo>
                  <a:lnTo>
                    <a:pt x="15773" y="13389"/>
                  </a:lnTo>
                  <a:lnTo>
                    <a:pt x="15773" y="13316"/>
                  </a:lnTo>
                  <a:lnTo>
                    <a:pt x="15737" y="13132"/>
                  </a:lnTo>
                  <a:lnTo>
                    <a:pt x="15627" y="12986"/>
                  </a:lnTo>
                  <a:lnTo>
                    <a:pt x="15480" y="12876"/>
                  </a:lnTo>
                  <a:lnTo>
                    <a:pt x="15370" y="12729"/>
                  </a:lnTo>
                  <a:lnTo>
                    <a:pt x="15260" y="12582"/>
                  </a:lnTo>
                  <a:lnTo>
                    <a:pt x="15480" y="12289"/>
                  </a:lnTo>
                  <a:lnTo>
                    <a:pt x="15700" y="11995"/>
                  </a:lnTo>
                  <a:lnTo>
                    <a:pt x="15773" y="12069"/>
                  </a:lnTo>
                  <a:lnTo>
                    <a:pt x="15993" y="12215"/>
                  </a:lnTo>
                  <a:lnTo>
                    <a:pt x="16177" y="12399"/>
                  </a:lnTo>
                  <a:lnTo>
                    <a:pt x="16250" y="12435"/>
                  </a:lnTo>
                  <a:lnTo>
                    <a:pt x="16397" y="12435"/>
                  </a:lnTo>
                  <a:lnTo>
                    <a:pt x="16434" y="12399"/>
                  </a:lnTo>
                  <a:lnTo>
                    <a:pt x="16470" y="12325"/>
                  </a:lnTo>
                  <a:lnTo>
                    <a:pt x="16507" y="12252"/>
                  </a:lnTo>
                  <a:lnTo>
                    <a:pt x="16507" y="12179"/>
                  </a:lnTo>
                  <a:lnTo>
                    <a:pt x="16434" y="12105"/>
                  </a:lnTo>
                  <a:lnTo>
                    <a:pt x="16250" y="11922"/>
                  </a:lnTo>
                  <a:lnTo>
                    <a:pt x="16030" y="11775"/>
                  </a:lnTo>
                  <a:lnTo>
                    <a:pt x="15883" y="11702"/>
                  </a:lnTo>
                  <a:lnTo>
                    <a:pt x="16140" y="11115"/>
                  </a:lnTo>
                  <a:lnTo>
                    <a:pt x="16324" y="11225"/>
                  </a:lnTo>
                  <a:lnTo>
                    <a:pt x="16617" y="11335"/>
                  </a:lnTo>
                  <a:lnTo>
                    <a:pt x="16984" y="11408"/>
                  </a:lnTo>
                  <a:lnTo>
                    <a:pt x="17057" y="11408"/>
                  </a:lnTo>
                  <a:lnTo>
                    <a:pt x="17094" y="11372"/>
                  </a:lnTo>
                  <a:lnTo>
                    <a:pt x="17131" y="11298"/>
                  </a:lnTo>
                  <a:lnTo>
                    <a:pt x="17167" y="11225"/>
                  </a:lnTo>
                  <a:lnTo>
                    <a:pt x="17167" y="11152"/>
                  </a:lnTo>
                  <a:lnTo>
                    <a:pt x="17131" y="11078"/>
                  </a:lnTo>
                  <a:lnTo>
                    <a:pt x="17094" y="11042"/>
                  </a:lnTo>
                  <a:lnTo>
                    <a:pt x="17021" y="11005"/>
                  </a:lnTo>
                  <a:lnTo>
                    <a:pt x="16764" y="10968"/>
                  </a:lnTo>
                  <a:lnTo>
                    <a:pt x="16544" y="10895"/>
                  </a:lnTo>
                  <a:lnTo>
                    <a:pt x="16250" y="10821"/>
                  </a:lnTo>
                  <a:lnTo>
                    <a:pt x="16397" y="10345"/>
                  </a:lnTo>
                  <a:lnTo>
                    <a:pt x="16507" y="9831"/>
                  </a:lnTo>
                  <a:lnTo>
                    <a:pt x="16727" y="9941"/>
                  </a:lnTo>
                  <a:lnTo>
                    <a:pt x="16984" y="9978"/>
                  </a:lnTo>
                  <a:lnTo>
                    <a:pt x="17131" y="10014"/>
                  </a:lnTo>
                  <a:lnTo>
                    <a:pt x="17277" y="10014"/>
                  </a:lnTo>
                  <a:lnTo>
                    <a:pt x="17424" y="9978"/>
                  </a:lnTo>
                  <a:lnTo>
                    <a:pt x="17461" y="9904"/>
                  </a:lnTo>
                  <a:lnTo>
                    <a:pt x="17497" y="9831"/>
                  </a:lnTo>
                  <a:lnTo>
                    <a:pt x="17497" y="9794"/>
                  </a:lnTo>
                  <a:lnTo>
                    <a:pt x="17497" y="9721"/>
                  </a:lnTo>
                  <a:lnTo>
                    <a:pt x="17387" y="9648"/>
                  </a:lnTo>
                  <a:lnTo>
                    <a:pt x="17277" y="9611"/>
                  </a:lnTo>
                  <a:lnTo>
                    <a:pt x="17167" y="9574"/>
                  </a:lnTo>
                  <a:lnTo>
                    <a:pt x="16544" y="9501"/>
                  </a:lnTo>
                  <a:lnTo>
                    <a:pt x="16544" y="9464"/>
                  </a:lnTo>
                  <a:lnTo>
                    <a:pt x="16580" y="8987"/>
                  </a:lnTo>
                  <a:lnTo>
                    <a:pt x="16617" y="8511"/>
                  </a:lnTo>
                  <a:lnTo>
                    <a:pt x="16800" y="8584"/>
                  </a:lnTo>
                  <a:lnTo>
                    <a:pt x="17021" y="8621"/>
                  </a:lnTo>
                  <a:lnTo>
                    <a:pt x="17204" y="8657"/>
                  </a:lnTo>
                  <a:lnTo>
                    <a:pt x="17424" y="8621"/>
                  </a:lnTo>
                  <a:lnTo>
                    <a:pt x="17571" y="8584"/>
                  </a:lnTo>
                  <a:lnTo>
                    <a:pt x="17644" y="8511"/>
                  </a:lnTo>
                  <a:lnTo>
                    <a:pt x="17681" y="8437"/>
                  </a:lnTo>
                  <a:lnTo>
                    <a:pt x="17681" y="8364"/>
                  </a:lnTo>
                  <a:lnTo>
                    <a:pt x="17644" y="8290"/>
                  </a:lnTo>
                  <a:lnTo>
                    <a:pt x="17534" y="8217"/>
                  </a:lnTo>
                  <a:lnTo>
                    <a:pt x="17387" y="8217"/>
                  </a:lnTo>
                  <a:lnTo>
                    <a:pt x="17094" y="8254"/>
                  </a:lnTo>
                  <a:lnTo>
                    <a:pt x="16617" y="8217"/>
                  </a:lnTo>
                  <a:lnTo>
                    <a:pt x="16580" y="7814"/>
                  </a:lnTo>
                  <a:lnTo>
                    <a:pt x="16507" y="7410"/>
                  </a:lnTo>
                  <a:lnTo>
                    <a:pt x="16507" y="7410"/>
                  </a:lnTo>
                  <a:lnTo>
                    <a:pt x="16690" y="7447"/>
                  </a:lnTo>
                  <a:lnTo>
                    <a:pt x="16874" y="7447"/>
                  </a:lnTo>
                  <a:lnTo>
                    <a:pt x="17021" y="7410"/>
                  </a:lnTo>
                  <a:lnTo>
                    <a:pt x="17204" y="7337"/>
                  </a:lnTo>
                  <a:lnTo>
                    <a:pt x="17351" y="7263"/>
                  </a:lnTo>
                  <a:lnTo>
                    <a:pt x="17387" y="7190"/>
                  </a:lnTo>
                  <a:lnTo>
                    <a:pt x="17424" y="7117"/>
                  </a:lnTo>
                  <a:lnTo>
                    <a:pt x="17424" y="7043"/>
                  </a:lnTo>
                  <a:lnTo>
                    <a:pt x="17424" y="7007"/>
                  </a:lnTo>
                  <a:lnTo>
                    <a:pt x="17351" y="6933"/>
                  </a:lnTo>
                  <a:lnTo>
                    <a:pt x="17314" y="6897"/>
                  </a:lnTo>
                  <a:lnTo>
                    <a:pt x="17131" y="6897"/>
                  </a:lnTo>
                  <a:lnTo>
                    <a:pt x="16947" y="6970"/>
                  </a:lnTo>
                  <a:lnTo>
                    <a:pt x="16764" y="7007"/>
                  </a:lnTo>
                  <a:lnTo>
                    <a:pt x="16397" y="7080"/>
                  </a:lnTo>
                  <a:lnTo>
                    <a:pt x="16324" y="6897"/>
                  </a:lnTo>
                  <a:lnTo>
                    <a:pt x="16140" y="6493"/>
                  </a:lnTo>
                  <a:lnTo>
                    <a:pt x="16397" y="6420"/>
                  </a:lnTo>
                  <a:lnTo>
                    <a:pt x="16764" y="6273"/>
                  </a:lnTo>
                  <a:lnTo>
                    <a:pt x="16947" y="6200"/>
                  </a:lnTo>
                  <a:lnTo>
                    <a:pt x="17094" y="6090"/>
                  </a:lnTo>
                  <a:lnTo>
                    <a:pt x="17131" y="6053"/>
                  </a:lnTo>
                  <a:lnTo>
                    <a:pt x="17131" y="5979"/>
                  </a:lnTo>
                  <a:lnTo>
                    <a:pt x="17131" y="5906"/>
                  </a:lnTo>
                  <a:lnTo>
                    <a:pt x="17021" y="5833"/>
                  </a:lnTo>
                  <a:lnTo>
                    <a:pt x="16910" y="5796"/>
                  </a:lnTo>
                  <a:lnTo>
                    <a:pt x="16764" y="5833"/>
                  </a:lnTo>
                  <a:lnTo>
                    <a:pt x="16580" y="5906"/>
                  </a:lnTo>
                  <a:lnTo>
                    <a:pt x="16250" y="6090"/>
                  </a:lnTo>
                  <a:lnTo>
                    <a:pt x="16104" y="6163"/>
                  </a:lnTo>
                  <a:lnTo>
                    <a:pt x="15957" y="6236"/>
                  </a:lnTo>
                  <a:lnTo>
                    <a:pt x="15957" y="6200"/>
                  </a:lnTo>
                  <a:lnTo>
                    <a:pt x="15957" y="6163"/>
                  </a:lnTo>
                  <a:lnTo>
                    <a:pt x="15920" y="6163"/>
                  </a:lnTo>
                  <a:lnTo>
                    <a:pt x="15590" y="5796"/>
                  </a:lnTo>
                  <a:lnTo>
                    <a:pt x="15920" y="5503"/>
                  </a:lnTo>
                  <a:lnTo>
                    <a:pt x="16250" y="5173"/>
                  </a:lnTo>
                  <a:lnTo>
                    <a:pt x="16287" y="5099"/>
                  </a:lnTo>
                  <a:lnTo>
                    <a:pt x="16324" y="4989"/>
                  </a:lnTo>
                  <a:lnTo>
                    <a:pt x="16287" y="4916"/>
                  </a:lnTo>
                  <a:lnTo>
                    <a:pt x="16250" y="4879"/>
                  </a:lnTo>
                  <a:lnTo>
                    <a:pt x="16177" y="4806"/>
                  </a:lnTo>
                  <a:lnTo>
                    <a:pt x="16030" y="4806"/>
                  </a:lnTo>
                  <a:lnTo>
                    <a:pt x="15957" y="4842"/>
                  </a:lnTo>
                  <a:lnTo>
                    <a:pt x="15627" y="5209"/>
                  </a:lnTo>
                  <a:lnTo>
                    <a:pt x="15333" y="5576"/>
                  </a:lnTo>
                  <a:lnTo>
                    <a:pt x="15076" y="5393"/>
                  </a:lnTo>
                  <a:lnTo>
                    <a:pt x="14820" y="5246"/>
                  </a:lnTo>
                  <a:lnTo>
                    <a:pt x="14673" y="5173"/>
                  </a:lnTo>
                  <a:lnTo>
                    <a:pt x="14746" y="5026"/>
                  </a:lnTo>
                  <a:lnTo>
                    <a:pt x="14966" y="4659"/>
                  </a:lnTo>
                  <a:lnTo>
                    <a:pt x="15003" y="4586"/>
                  </a:lnTo>
                  <a:lnTo>
                    <a:pt x="15003" y="4512"/>
                  </a:lnTo>
                  <a:lnTo>
                    <a:pt x="14930" y="4402"/>
                  </a:lnTo>
                  <a:lnTo>
                    <a:pt x="14856" y="4366"/>
                  </a:lnTo>
                  <a:lnTo>
                    <a:pt x="14746" y="4366"/>
                  </a:lnTo>
                  <a:lnTo>
                    <a:pt x="14673" y="4439"/>
                  </a:lnTo>
                  <a:lnTo>
                    <a:pt x="14526" y="4622"/>
                  </a:lnTo>
                  <a:lnTo>
                    <a:pt x="14416" y="4842"/>
                  </a:lnTo>
                  <a:lnTo>
                    <a:pt x="14343" y="5026"/>
                  </a:lnTo>
                  <a:lnTo>
                    <a:pt x="14159" y="4989"/>
                  </a:lnTo>
                  <a:lnTo>
                    <a:pt x="13939" y="4989"/>
                  </a:lnTo>
                  <a:lnTo>
                    <a:pt x="13903" y="4732"/>
                  </a:lnTo>
                  <a:lnTo>
                    <a:pt x="13866" y="4476"/>
                  </a:lnTo>
                  <a:lnTo>
                    <a:pt x="13829" y="3962"/>
                  </a:lnTo>
                  <a:lnTo>
                    <a:pt x="13829" y="3889"/>
                  </a:lnTo>
                  <a:lnTo>
                    <a:pt x="13756" y="3852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6" name="Shape 386"/>
            <p:cNvSpPr/>
            <p:nvPr/>
          </p:nvSpPr>
          <p:spPr>
            <a:xfrm>
              <a:off x="6059500" y="3516375"/>
              <a:ext cx="268700" cy="232025"/>
            </a:xfrm>
            <a:custGeom>
              <a:avLst/>
              <a:gdLst/>
              <a:ahLst/>
              <a:cxnLst/>
              <a:rect l="0" t="0" r="0" b="0"/>
              <a:pathLst>
                <a:path w="10748" h="9281" extrusionOk="0">
                  <a:moveTo>
                    <a:pt x="4072" y="550"/>
                  </a:moveTo>
                  <a:lnTo>
                    <a:pt x="4329" y="587"/>
                  </a:lnTo>
                  <a:lnTo>
                    <a:pt x="4585" y="697"/>
                  </a:lnTo>
                  <a:lnTo>
                    <a:pt x="4842" y="844"/>
                  </a:lnTo>
                  <a:lnTo>
                    <a:pt x="5025" y="1064"/>
                  </a:lnTo>
                  <a:lnTo>
                    <a:pt x="5136" y="1211"/>
                  </a:lnTo>
                  <a:lnTo>
                    <a:pt x="5209" y="1394"/>
                  </a:lnTo>
                  <a:lnTo>
                    <a:pt x="5246" y="1541"/>
                  </a:lnTo>
                  <a:lnTo>
                    <a:pt x="5282" y="1724"/>
                  </a:lnTo>
                  <a:lnTo>
                    <a:pt x="5282" y="2091"/>
                  </a:lnTo>
                  <a:lnTo>
                    <a:pt x="5246" y="2458"/>
                  </a:lnTo>
                  <a:lnTo>
                    <a:pt x="5209" y="2641"/>
                  </a:lnTo>
                  <a:lnTo>
                    <a:pt x="4695" y="1761"/>
                  </a:lnTo>
                  <a:lnTo>
                    <a:pt x="4072" y="550"/>
                  </a:lnTo>
                  <a:close/>
                  <a:moveTo>
                    <a:pt x="1357" y="3008"/>
                  </a:moveTo>
                  <a:lnTo>
                    <a:pt x="1504" y="3265"/>
                  </a:lnTo>
                  <a:lnTo>
                    <a:pt x="1614" y="3558"/>
                  </a:lnTo>
                  <a:lnTo>
                    <a:pt x="1797" y="3852"/>
                  </a:lnTo>
                  <a:lnTo>
                    <a:pt x="1467" y="3778"/>
                  </a:lnTo>
                  <a:lnTo>
                    <a:pt x="1137" y="3742"/>
                  </a:lnTo>
                  <a:lnTo>
                    <a:pt x="1321" y="3118"/>
                  </a:lnTo>
                  <a:lnTo>
                    <a:pt x="1357" y="3008"/>
                  </a:lnTo>
                  <a:close/>
                  <a:moveTo>
                    <a:pt x="3815" y="550"/>
                  </a:moveTo>
                  <a:lnTo>
                    <a:pt x="4072" y="1174"/>
                  </a:lnTo>
                  <a:lnTo>
                    <a:pt x="4329" y="1798"/>
                  </a:lnTo>
                  <a:lnTo>
                    <a:pt x="4695" y="2531"/>
                  </a:lnTo>
                  <a:lnTo>
                    <a:pt x="5099" y="3265"/>
                  </a:lnTo>
                  <a:lnTo>
                    <a:pt x="4989" y="3852"/>
                  </a:lnTo>
                  <a:lnTo>
                    <a:pt x="4732" y="3191"/>
                  </a:lnTo>
                  <a:lnTo>
                    <a:pt x="4475" y="2531"/>
                  </a:lnTo>
                  <a:lnTo>
                    <a:pt x="4255" y="1981"/>
                  </a:lnTo>
                  <a:lnTo>
                    <a:pt x="4035" y="1467"/>
                  </a:lnTo>
                  <a:lnTo>
                    <a:pt x="3742" y="880"/>
                  </a:lnTo>
                  <a:lnTo>
                    <a:pt x="3558" y="587"/>
                  </a:lnTo>
                  <a:lnTo>
                    <a:pt x="3815" y="550"/>
                  </a:lnTo>
                  <a:close/>
                  <a:moveTo>
                    <a:pt x="1761" y="1724"/>
                  </a:moveTo>
                  <a:lnTo>
                    <a:pt x="1724" y="1798"/>
                  </a:lnTo>
                  <a:lnTo>
                    <a:pt x="1761" y="1944"/>
                  </a:lnTo>
                  <a:lnTo>
                    <a:pt x="1834" y="2018"/>
                  </a:lnTo>
                  <a:lnTo>
                    <a:pt x="1944" y="2054"/>
                  </a:lnTo>
                  <a:lnTo>
                    <a:pt x="2054" y="2054"/>
                  </a:lnTo>
                  <a:lnTo>
                    <a:pt x="2274" y="2531"/>
                  </a:lnTo>
                  <a:lnTo>
                    <a:pt x="2458" y="2971"/>
                  </a:lnTo>
                  <a:lnTo>
                    <a:pt x="3008" y="4182"/>
                  </a:lnTo>
                  <a:lnTo>
                    <a:pt x="3081" y="4329"/>
                  </a:lnTo>
                  <a:lnTo>
                    <a:pt x="2825" y="4255"/>
                  </a:lnTo>
                  <a:lnTo>
                    <a:pt x="2458" y="4072"/>
                  </a:lnTo>
                  <a:lnTo>
                    <a:pt x="2164" y="3742"/>
                  </a:lnTo>
                  <a:lnTo>
                    <a:pt x="1944" y="3375"/>
                  </a:lnTo>
                  <a:lnTo>
                    <a:pt x="1724" y="2935"/>
                  </a:lnTo>
                  <a:lnTo>
                    <a:pt x="1651" y="2715"/>
                  </a:lnTo>
                  <a:lnTo>
                    <a:pt x="1504" y="2494"/>
                  </a:lnTo>
                  <a:lnTo>
                    <a:pt x="1724" y="1761"/>
                  </a:lnTo>
                  <a:lnTo>
                    <a:pt x="1761" y="1724"/>
                  </a:lnTo>
                  <a:close/>
                  <a:moveTo>
                    <a:pt x="2604" y="1174"/>
                  </a:moveTo>
                  <a:lnTo>
                    <a:pt x="2715" y="1614"/>
                  </a:lnTo>
                  <a:lnTo>
                    <a:pt x="2861" y="2054"/>
                  </a:lnTo>
                  <a:lnTo>
                    <a:pt x="3228" y="2898"/>
                  </a:lnTo>
                  <a:lnTo>
                    <a:pt x="3998" y="4695"/>
                  </a:lnTo>
                  <a:lnTo>
                    <a:pt x="3632" y="4549"/>
                  </a:lnTo>
                  <a:lnTo>
                    <a:pt x="3522" y="4365"/>
                  </a:lnTo>
                  <a:lnTo>
                    <a:pt x="3301" y="3888"/>
                  </a:lnTo>
                  <a:lnTo>
                    <a:pt x="2861" y="2935"/>
                  </a:lnTo>
                  <a:lnTo>
                    <a:pt x="2274" y="1834"/>
                  </a:lnTo>
                  <a:lnTo>
                    <a:pt x="2311" y="1651"/>
                  </a:lnTo>
                  <a:lnTo>
                    <a:pt x="2421" y="1467"/>
                  </a:lnTo>
                  <a:lnTo>
                    <a:pt x="2604" y="1174"/>
                  </a:lnTo>
                  <a:close/>
                  <a:moveTo>
                    <a:pt x="3338" y="660"/>
                  </a:moveTo>
                  <a:lnTo>
                    <a:pt x="3375" y="770"/>
                  </a:lnTo>
                  <a:lnTo>
                    <a:pt x="3668" y="1467"/>
                  </a:lnTo>
                  <a:lnTo>
                    <a:pt x="3962" y="2164"/>
                  </a:lnTo>
                  <a:lnTo>
                    <a:pt x="4182" y="2788"/>
                  </a:lnTo>
                  <a:lnTo>
                    <a:pt x="4402" y="3412"/>
                  </a:lnTo>
                  <a:lnTo>
                    <a:pt x="4769" y="4659"/>
                  </a:lnTo>
                  <a:lnTo>
                    <a:pt x="4732" y="4805"/>
                  </a:lnTo>
                  <a:lnTo>
                    <a:pt x="4659" y="4805"/>
                  </a:lnTo>
                  <a:lnTo>
                    <a:pt x="4549" y="4842"/>
                  </a:lnTo>
                  <a:lnTo>
                    <a:pt x="3668" y="2971"/>
                  </a:lnTo>
                  <a:lnTo>
                    <a:pt x="3191" y="1981"/>
                  </a:lnTo>
                  <a:lnTo>
                    <a:pt x="2971" y="1504"/>
                  </a:lnTo>
                  <a:lnTo>
                    <a:pt x="2788" y="991"/>
                  </a:lnTo>
                  <a:lnTo>
                    <a:pt x="3045" y="807"/>
                  </a:lnTo>
                  <a:lnTo>
                    <a:pt x="3338" y="660"/>
                  </a:lnTo>
                  <a:close/>
                  <a:moveTo>
                    <a:pt x="7703" y="4952"/>
                  </a:moveTo>
                  <a:lnTo>
                    <a:pt x="7960" y="5246"/>
                  </a:lnTo>
                  <a:lnTo>
                    <a:pt x="7960" y="5246"/>
                  </a:lnTo>
                  <a:lnTo>
                    <a:pt x="7887" y="5209"/>
                  </a:lnTo>
                  <a:lnTo>
                    <a:pt x="7593" y="5319"/>
                  </a:lnTo>
                  <a:lnTo>
                    <a:pt x="7300" y="5466"/>
                  </a:lnTo>
                  <a:lnTo>
                    <a:pt x="7190" y="5356"/>
                  </a:lnTo>
                  <a:lnTo>
                    <a:pt x="7080" y="5246"/>
                  </a:lnTo>
                  <a:lnTo>
                    <a:pt x="7373" y="5099"/>
                  </a:lnTo>
                  <a:lnTo>
                    <a:pt x="7703" y="4952"/>
                  </a:lnTo>
                  <a:close/>
                  <a:moveTo>
                    <a:pt x="8070" y="5356"/>
                  </a:moveTo>
                  <a:lnTo>
                    <a:pt x="8180" y="5466"/>
                  </a:lnTo>
                  <a:lnTo>
                    <a:pt x="7923" y="5576"/>
                  </a:lnTo>
                  <a:lnTo>
                    <a:pt x="7923" y="5576"/>
                  </a:lnTo>
                  <a:lnTo>
                    <a:pt x="8033" y="5429"/>
                  </a:lnTo>
                  <a:lnTo>
                    <a:pt x="8070" y="5356"/>
                  </a:lnTo>
                  <a:close/>
                  <a:moveTo>
                    <a:pt x="7556" y="5612"/>
                  </a:moveTo>
                  <a:lnTo>
                    <a:pt x="7483" y="5722"/>
                  </a:lnTo>
                  <a:lnTo>
                    <a:pt x="7483" y="5686"/>
                  </a:lnTo>
                  <a:lnTo>
                    <a:pt x="7556" y="5612"/>
                  </a:lnTo>
                  <a:close/>
                  <a:moveTo>
                    <a:pt x="8327" y="5649"/>
                  </a:moveTo>
                  <a:lnTo>
                    <a:pt x="8327" y="5686"/>
                  </a:lnTo>
                  <a:lnTo>
                    <a:pt x="7850" y="6163"/>
                  </a:lnTo>
                  <a:lnTo>
                    <a:pt x="7740" y="6016"/>
                  </a:lnTo>
                  <a:lnTo>
                    <a:pt x="7997" y="5796"/>
                  </a:lnTo>
                  <a:lnTo>
                    <a:pt x="8327" y="5649"/>
                  </a:lnTo>
                  <a:close/>
                  <a:moveTo>
                    <a:pt x="8437" y="5796"/>
                  </a:moveTo>
                  <a:lnTo>
                    <a:pt x="8584" y="6053"/>
                  </a:lnTo>
                  <a:lnTo>
                    <a:pt x="8143" y="6163"/>
                  </a:lnTo>
                  <a:lnTo>
                    <a:pt x="8437" y="5796"/>
                  </a:lnTo>
                  <a:close/>
                  <a:moveTo>
                    <a:pt x="8437" y="6346"/>
                  </a:moveTo>
                  <a:lnTo>
                    <a:pt x="8180" y="6676"/>
                  </a:lnTo>
                  <a:lnTo>
                    <a:pt x="8107" y="6493"/>
                  </a:lnTo>
                  <a:lnTo>
                    <a:pt x="8437" y="6346"/>
                  </a:lnTo>
                  <a:close/>
                  <a:moveTo>
                    <a:pt x="8767" y="6309"/>
                  </a:moveTo>
                  <a:lnTo>
                    <a:pt x="8840" y="6419"/>
                  </a:lnTo>
                  <a:lnTo>
                    <a:pt x="8547" y="6676"/>
                  </a:lnTo>
                  <a:lnTo>
                    <a:pt x="8767" y="6309"/>
                  </a:lnTo>
                  <a:close/>
                  <a:moveTo>
                    <a:pt x="9024" y="4695"/>
                  </a:moveTo>
                  <a:lnTo>
                    <a:pt x="9244" y="4732"/>
                  </a:lnTo>
                  <a:lnTo>
                    <a:pt x="9464" y="4805"/>
                  </a:lnTo>
                  <a:lnTo>
                    <a:pt x="9647" y="4915"/>
                  </a:lnTo>
                  <a:lnTo>
                    <a:pt x="9831" y="5062"/>
                  </a:lnTo>
                  <a:lnTo>
                    <a:pt x="9904" y="5099"/>
                  </a:lnTo>
                  <a:lnTo>
                    <a:pt x="9941" y="5099"/>
                  </a:lnTo>
                  <a:lnTo>
                    <a:pt x="10051" y="5209"/>
                  </a:lnTo>
                  <a:lnTo>
                    <a:pt x="10161" y="5429"/>
                  </a:lnTo>
                  <a:lnTo>
                    <a:pt x="10198" y="5649"/>
                  </a:lnTo>
                  <a:lnTo>
                    <a:pt x="10234" y="5869"/>
                  </a:lnTo>
                  <a:lnTo>
                    <a:pt x="10198" y="6089"/>
                  </a:lnTo>
                  <a:lnTo>
                    <a:pt x="10161" y="6346"/>
                  </a:lnTo>
                  <a:lnTo>
                    <a:pt x="10088" y="6566"/>
                  </a:lnTo>
                  <a:lnTo>
                    <a:pt x="9941" y="7006"/>
                  </a:lnTo>
                  <a:lnTo>
                    <a:pt x="9904" y="7080"/>
                  </a:lnTo>
                  <a:lnTo>
                    <a:pt x="9647" y="6676"/>
                  </a:lnTo>
                  <a:lnTo>
                    <a:pt x="9024" y="5832"/>
                  </a:lnTo>
                  <a:lnTo>
                    <a:pt x="8620" y="5282"/>
                  </a:lnTo>
                  <a:lnTo>
                    <a:pt x="8400" y="5025"/>
                  </a:lnTo>
                  <a:lnTo>
                    <a:pt x="8143" y="4842"/>
                  </a:lnTo>
                  <a:lnTo>
                    <a:pt x="8584" y="4732"/>
                  </a:lnTo>
                  <a:lnTo>
                    <a:pt x="8804" y="4695"/>
                  </a:lnTo>
                  <a:close/>
                  <a:moveTo>
                    <a:pt x="1064" y="3962"/>
                  </a:moveTo>
                  <a:lnTo>
                    <a:pt x="1357" y="4182"/>
                  </a:lnTo>
                  <a:lnTo>
                    <a:pt x="1651" y="4329"/>
                  </a:lnTo>
                  <a:lnTo>
                    <a:pt x="2348" y="4585"/>
                  </a:lnTo>
                  <a:lnTo>
                    <a:pt x="2458" y="4659"/>
                  </a:lnTo>
                  <a:lnTo>
                    <a:pt x="2494" y="4695"/>
                  </a:lnTo>
                  <a:lnTo>
                    <a:pt x="2568" y="4732"/>
                  </a:lnTo>
                  <a:lnTo>
                    <a:pt x="2641" y="4695"/>
                  </a:lnTo>
                  <a:lnTo>
                    <a:pt x="4329" y="5319"/>
                  </a:lnTo>
                  <a:lnTo>
                    <a:pt x="4329" y="5356"/>
                  </a:lnTo>
                  <a:lnTo>
                    <a:pt x="4292" y="5319"/>
                  </a:lnTo>
                  <a:lnTo>
                    <a:pt x="3888" y="5172"/>
                  </a:lnTo>
                  <a:lnTo>
                    <a:pt x="3705" y="5136"/>
                  </a:lnTo>
                  <a:lnTo>
                    <a:pt x="3485" y="5099"/>
                  </a:lnTo>
                  <a:lnTo>
                    <a:pt x="3448" y="5136"/>
                  </a:lnTo>
                  <a:lnTo>
                    <a:pt x="3411" y="5172"/>
                  </a:lnTo>
                  <a:lnTo>
                    <a:pt x="3448" y="5246"/>
                  </a:lnTo>
                  <a:lnTo>
                    <a:pt x="3595" y="5392"/>
                  </a:lnTo>
                  <a:lnTo>
                    <a:pt x="3852" y="5539"/>
                  </a:lnTo>
                  <a:lnTo>
                    <a:pt x="4108" y="5686"/>
                  </a:lnTo>
                  <a:lnTo>
                    <a:pt x="4402" y="5759"/>
                  </a:lnTo>
                  <a:lnTo>
                    <a:pt x="4365" y="5906"/>
                  </a:lnTo>
                  <a:lnTo>
                    <a:pt x="4035" y="5906"/>
                  </a:lnTo>
                  <a:lnTo>
                    <a:pt x="3742" y="5869"/>
                  </a:lnTo>
                  <a:lnTo>
                    <a:pt x="3411" y="5759"/>
                  </a:lnTo>
                  <a:lnTo>
                    <a:pt x="3228" y="5686"/>
                  </a:lnTo>
                  <a:lnTo>
                    <a:pt x="3191" y="5612"/>
                  </a:lnTo>
                  <a:lnTo>
                    <a:pt x="3155" y="5576"/>
                  </a:lnTo>
                  <a:lnTo>
                    <a:pt x="3118" y="5539"/>
                  </a:lnTo>
                  <a:lnTo>
                    <a:pt x="3081" y="5502"/>
                  </a:lnTo>
                  <a:lnTo>
                    <a:pt x="3045" y="5502"/>
                  </a:lnTo>
                  <a:lnTo>
                    <a:pt x="3008" y="5539"/>
                  </a:lnTo>
                  <a:lnTo>
                    <a:pt x="2971" y="5649"/>
                  </a:lnTo>
                  <a:lnTo>
                    <a:pt x="2971" y="5722"/>
                  </a:lnTo>
                  <a:lnTo>
                    <a:pt x="3008" y="5796"/>
                  </a:lnTo>
                  <a:lnTo>
                    <a:pt x="3045" y="5869"/>
                  </a:lnTo>
                  <a:lnTo>
                    <a:pt x="3191" y="6016"/>
                  </a:lnTo>
                  <a:lnTo>
                    <a:pt x="3338" y="6126"/>
                  </a:lnTo>
                  <a:lnTo>
                    <a:pt x="3522" y="6199"/>
                  </a:lnTo>
                  <a:lnTo>
                    <a:pt x="3742" y="6273"/>
                  </a:lnTo>
                  <a:lnTo>
                    <a:pt x="3962" y="6309"/>
                  </a:lnTo>
                  <a:lnTo>
                    <a:pt x="4182" y="6309"/>
                  </a:lnTo>
                  <a:lnTo>
                    <a:pt x="3962" y="6676"/>
                  </a:lnTo>
                  <a:lnTo>
                    <a:pt x="3742" y="6603"/>
                  </a:lnTo>
                  <a:lnTo>
                    <a:pt x="3228" y="6456"/>
                  </a:lnTo>
                  <a:lnTo>
                    <a:pt x="2971" y="6419"/>
                  </a:lnTo>
                  <a:lnTo>
                    <a:pt x="2715" y="6383"/>
                  </a:lnTo>
                  <a:lnTo>
                    <a:pt x="2641" y="6383"/>
                  </a:lnTo>
                  <a:lnTo>
                    <a:pt x="2641" y="6456"/>
                  </a:lnTo>
                  <a:lnTo>
                    <a:pt x="2641" y="6493"/>
                  </a:lnTo>
                  <a:lnTo>
                    <a:pt x="2678" y="6529"/>
                  </a:lnTo>
                  <a:lnTo>
                    <a:pt x="2861" y="6676"/>
                  </a:lnTo>
                  <a:lnTo>
                    <a:pt x="3081" y="6786"/>
                  </a:lnTo>
                  <a:lnTo>
                    <a:pt x="3522" y="6970"/>
                  </a:lnTo>
                  <a:lnTo>
                    <a:pt x="3742" y="7080"/>
                  </a:lnTo>
                  <a:lnTo>
                    <a:pt x="3632" y="7226"/>
                  </a:lnTo>
                  <a:lnTo>
                    <a:pt x="3522" y="7336"/>
                  </a:lnTo>
                  <a:lnTo>
                    <a:pt x="2935" y="7080"/>
                  </a:lnTo>
                  <a:lnTo>
                    <a:pt x="2311" y="6823"/>
                  </a:lnTo>
                  <a:lnTo>
                    <a:pt x="2238" y="6823"/>
                  </a:lnTo>
                  <a:lnTo>
                    <a:pt x="2201" y="6860"/>
                  </a:lnTo>
                  <a:lnTo>
                    <a:pt x="2201" y="6896"/>
                  </a:lnTo>
                  <a:lnTo>
                    <a:pt x="2201" y="6970"/>
                  </a:lnTo>
                  <a:lnTo>
                    <a:pt x="2458" y="7190"/>
                  </a:lnTo>
                  <a:lnTo>
                    <a:pt x="2678" y="7410"/>
                  </a:lnTo>
                  <a:lnTo>
                    <a:pt x="2971" y="7557"/>
                  </a:lnTo>
                  <a:lnTo>
                    <a:pt x="3265" y="7703"/>
                  </a:lnTo>
                  <a:lnTo>
                    <a:pt x="2971" y="7960"/>
                  </a:lnTo>
                  <a:lnTo>
                    <a:pt x="2641" y="7960"/>
                  </a:lnTo>
                  <a:lnTo>
                    <a:pt x="2311" y="7887"/>
                  </a:lnTo>
                  <a:lnTo>
                    <a:pt x="1981" y="7777"/>
                  </a:lnTo>
                  <a:lnTo>
                    <a:pt x="1871" y="7777"/>
                  </a:lnTo>
                  <a:lnTo>
                    <a:pt x="1834" y="7813"/>
                  </a:lnTo>
                  <a:lnTo>
                    <a:pt x="1797" y="7850"/>
                  </a:lnTo>
                  <a:lnTo>
                    <a:pt x="1797" y="7923"/>
                  </a:lnTo>
                  <a:lnTo>
                    <a:pt x="1834" y="8070"/>
                  </a:lnTo>
                  <a:lnTo>
                    <a:pt x="1944" y="8143"/>
                  </a:lnTo>
                  <a:lnTo>
                    <a:pt x="2091" y="8217"/>
                  </a:lnTo>
                  <a:lnTo>
                    <a:pt x="2238" y="8290"/>
                  </a:lnTo>
                  <a:lnTo>
                    <a:pt x="2348" y="8327"/>
                  </a:lnTo>
                  <a:lnTo>
                    <a:pt x="2164" y="8364"/>
                  </a:lnTo>
                  <a:lnTo>
                    <a:pt x="1944" y="8364"/>
                  </a:lnTo>
                  <a:lnTo>
                    <a:pt x="1761" y="8327"/>
                  </a:lnTo>
                  <a:lnTo>
                    <a:pt x="1541" y="8253"/>
                  </a:lnTo>
                  <a:lnTo>
                    <a:pt x="1247" y="8070"/>
                  </a:lnTo>
                  <a:lnTo>
                    <a:pt x="1027" y="7850"/>
                  </a:lnTo>
                  <a:lnTo>
                    <a:pt x="844" y="7593"/>
                  </a:lnTo>
                  <a:lnTo>
                    <a:pt x="697" y="7300"/>
                  </a:lnTo>
                  <a:lnTo>
                    <a:pt x="624" y="6970"/>
                  </a:lnTo>
                  <a:lnTo>
                    <a:pt x="550" y="6676"/>
                  </a:lnTo>
                  <a:lnTo>
                    <a:pt x="550" y="6346"/>
                  </a:lnTo>
                  <a:lnTo>
                    <a:pt x="550" y="6016"/>
                  </a:lnTo>
                  <a:lnTo>
                    <a:pt x="624" y="5502"/>
                  </a:lnTo>
                  <a:lnTo>
                    <a:pt x="734" y="4989"/>
                  </a:lnTo>
                  <a:lnTo>
                    <a:pt x="1064" y="3962"/>
                  </a:lnTo>
                  <a:close/>
                  <a:moveTo>
                    <a:pt x="6786" y="5429"/>
                  </a:moveTo>
                  <a:lnTo>
                    <a:pt x="6860" y="5649"/>
                  </a:lnTo>
                  <a:lnTo>
                    <a:pt x="6970" y="5832"/>
                  </a:lnTo>
                  <a:lnTo>
                    <a:pt x="7006" y="5906"/>
                  </a:lnTo>
                  <a:lnTo>
                    <a:pt x="7043" y="5979"/>
                  </a:lnTo>
                  <a:lnTo>
                    <a:pt x="7116" y="6016"/>
                  </a:lnTo>
                  <a:lnTo>
                    <a:pt x="7813" y="7006"/>
                  </a:lnTo>
                  <a:lnTo>
                    <a:pt x="8143" y="7520"/>
                  </a:lnTo>
                  <a:lnTo>
                    <a:pt x="8143" y="7667"/>
                  </a:lnTo>
                  <a:lnTo>
                    <a:pt x="8143" y="7740"/>
                  </a:lnTo>
                  <a:lnTo>
                    <a:pt x="8217" y="7813"/>
                  </a:lnTo>
                  <a:lnTo>
                    <a:pt x="8290" y="7850"/>
                  </a:lnTo>
                  <a:lnTo>
                    <a:pt x="8363" y="7850"/>
                  </a:lnTo>
                  <a:lnTo>
                    <a:pt x="8400" y="7813"/>
                  </a:lnTo>
                  <a:lnTo>
                    <a:pt x="8510" y="7887"/>
                  </a:lnTo>
                  <a:lnTo>
                    <a:pt x="8584" y="7923"/>
                  </a:lnTo>
                  <a:lnTo>
                    <a:pt x="8694" y="7960"/>
                  </a:lnTo>
                  <a:lnTo>
                    <a:pt x="8767" y="7923"/>
                  </a:lnTo>
                  <a:lnTo>
                    <a:pt x="8877" y="7997"/>
                  </a:lnTo>
                  <a:lnTo>
                    <a:pt x="8987" y="7997"/>
                  </a:lnTo>
                  <a:lnTo>
                    <a:pt x="9060" y="8033"/>
                  </a:lnTo>
                  <a:lnTo>
                    <a:pt x="9134" y="7997"/>
                  </a:lnTo>
                  <a:lnTo>
                    <a:pt x="9207" y="7923"/>
                  </a:lnTo>
                  <a:lnTo>
                    <a:pt x="9207" y="7813"/>
                  </a:lnTo>
                  <a:lnTo>
                    <a:pt x="9207" y="7740"/>
                  </a:lnTo>
                  <a:lnTo>
                    <a:pt x="9134" y="7667"/>
                  </a:lnTo>
                  <a:lnTo>
                    <a:pt x="9170" y="7557"/>
                  </a:lnTo>
                  <a:lnTo>
                    <a:pt x="9207" y="7483"/>
                  </a:lnTo>
                  <a:lnTo>
                    <a:pt x="9244" y="7410"/>
                  </a:lnTo>
                  <a:lnTo>
                    <a:pt x="9244" y="7373"/>
                  </a:lnTo>
                  <a:lnTo>
                    <a:pt x="9207" y="7300"/>
                  </a:lnTo>
                  <a:lnTo>
                    <a:pt x="9170" y="7263"/>
                  </a:lnTo>
                  <a:lnTo>
                    <a:pt x="9134" y="7226"/>
                  </a:lnTo>
                  <a:lnTo>
                    <a:pt x="8987" y="7226"/>
                  </a:lnTo>
                  <a:lnTo>
                    <a:pt x="8694" y="7336"/>
                  </a:lnTo>
                  <a:lnTo>
                    <a:pt x="8694" y="7300"/>
                  </a:lnTo>
                  <a:lnTo>
                    <a:pt x="8877" y="7153"/>
                  </a:lnTo>
                  <a:lnTo>
                    <a:pt x="9060" y="6970"/>
                  </a:lnTo>
                  <a:lnTo>
                    <a:pt x="9134" y="6860"/>
                  </a:lnTo>
                  <a:lnTo>
                    <a:pt x="9244" y="7043"/>
                  </a:lnTo>
                  <a:lnTo>
                    <a:pt x="9501" y="7446"/>
                  </a:lnTo>
                  <a:lnTo>
                    <a:pt x="9537" y="7593"/>
                  </a:lnTo>
                  <a:lnTo>
                    <a:pt x="9317" y="7887"/>
                  </a:lnTo>
                  <a:lnTo>
                    <a:pt x="9024" y="8143"/>
                  </a:lnTo>
                  <a:lnTo>
                    <a:pt x="8730" y="8364"/>
                  </a:lnTo>
                  <a:lnTo>
                    <a:pt x="8400" y="8547"/>
                  </a:lnTo>
                  <a:lnTo>
                    <a:pt x="8070" y="8657"/>
                  </a:lnTo>
                  <a:lnTo>
                    <a:pt x="7703" y="8694"/>
                  </a:lnTo>
                  <a:lnTo>
                    <a:pt x="7520" y="8694"/>
                  </a:lnTo>
                  <a:lnTo>
                    <a:pt x="7373" y="8657"/>
                  </a:lnTo>
                  <a:lnTo>
                    <a:pt x="7190" y="8620"/>
                  </a:lnTo>
                  <a:lnTo>
                    <a:pt x="7006" y="8547"/>
                  </a:lnTo>
                  <a:lnTo>
                    <a:pt x="6823" y="8437"/>
                  </a:lnTo>
                  <a:lnTo>
                    <a:pt x="6676" y="8290"/>
                  </a:lnTo>
                  <a:lnTo>
                    <a:pt x="6419" y="7997"/>
                  </a:lnTo>
                  <a:lnTo>
                    <a:pt x="6199" y="7667"/>
                  </a:lnTo>
                  <a:lnTo>
                    <a:pt x="6053" y="7300"/>
                  </a:lnTo>
                  <a:lnTo>
                    <a:pt x="6016" y="6896"/>
                  </a:lnTo>
                  <a:lnTo>
                    <a:pt x="6016" y="6676"/>
                  </a:lnTo>
                  <a:lnTo>
                    <a:pt x="6053" y="6493"/>
                  </a:lnTo>
                  <a:lnTo>
                    <a:pt x="6089" y="6309"/>
                  </a:lnTo>
                  <a:lnTo>
                    <a:pt x="6163" y="6126"/>
                  </a:lnTo>
                  <a:lnTo>
                    <a:pt x="6273" y="5943"/>
                  </a:lnTo>
                  <a:lnTo>
                    <a:pt x="6383" y="5759"/>
                  </a:lnTo>
                  <a:lnTo>
                    <a:pt x="6566" y="5576"/>
                  </a:lnTo>
                  <a:lnTo>
                    <a:pt x="6786" y="5429"/>
                  </a:lnTo>
                  <a:close/>
                  <a:moveTo>
                    <a:pt x="3852" y="0"/>
                  </a:moveTo>
                  <a:lnTo>
                    <a:pt x="3522" y="37"/>
                  </a:lnTo>
                  <a:lnTo>
                    <a:pt x="3191" y="110"/>
                  </a:lnTo>
                  <a:lnTo>
                    <a:pt x="2898" y="257"/>
                  </a:lnTo>
                  <a:lnTo>
                    <a:pt x="2604" y="440"/>
                  </a:lnTo>
                  <a:lnTo>
                    <a:pt x="2348" y="660"/>
                  </a:lnTo>
                  <a:lnTo>
                    <a:pt x="2091" y="660"/>
                  </a:lnTo>
                  <a:lnTo>
                    <a:pt x="1871" y="734"/>
                  </a:lnTo>
                  <a:lnTo>
                    <a:pt x="1687" y="880"/>
                  </a:lnTo>
                  <a:lnTo>
                    <a:pt x="1541" y="1064"/>
                  </a:lnTo>
                  <a:lnTo>
                    <a:pt x="1394" y="1284"/>
                  </a:lnTo>
                  <a:lnTo>
                    <a:pt x="1321" y="1504"/>
                  </a:lnTo>
                  <a:lnTo>
                    <a:pt x="1137" y="1944"/>
                  </a:lnTo>
                  <a:lnTo>
                    <a:pt x="660" y="3522"/>
                  </a:lnTo>
                  <a:lnTo>
                    <a:pt x="404" y="4292"/>
                  </a:lnTo>
                  <a:lnTo>
                    <a:pt x="183" y="5062"/>
                  </a:lnTo>
                  <a:lnTo>
                    <a:pt x="37" y="5759"/>
                  </a:lnTo>
                  <a:lnTo>
                    <a:pt x="0" y="6126"/>
                  </a:lnTo>
                  <a:lnTo>
                    <a:pt x="0" y="6456"/>
                  </a:lnTo>
                  <a:lnTo>
                    <a:pt x="0" y="6786"/>
                  </a:lnTo>
                  <a:lnTo>
                    <a:pt x="73" y="7153"/>
                  </a:lnTo>
                  <a:lnTo>
                    <a:pt x="183" y="7483"/>
                  </a:lnTo>
                  <a:lnTo>
                    <a:pt x="330" y="7813"/>
                  </a:lnTo>
                  <a:lnTo>
                    <a:pt x="477" y="8033"/>
                  </a:lnTo>
                  <a:lnTo>
                    <a:pt x="660" y="8253"/>
                  </a:lnTo>
                  <a:lnTo>
                    <a:pt x="880" y="8474"/>
                  </a:lnTo>
                  <a:lnTo>
                    <a:pt x="1101" y="8657"/>
                  </a:lnTo>
                  <a:lnTo>
                    <a:pt x="1357" y="8767"/>
                  </a:lnTo>
                  <a:lnTo>
                    <a:pt x="1651" y="8877"/>
                  </a:lnTo>
                  <a:lnTo>
                    <a:pt x="1908" y="8914"/>
                  </a:lnTo>
                  <a:lnTo>
                    <a:pt x="2201" y="8950"/>
                  </a:lnTo>
                  <a:lnTo>
                    <a:pt x="2458" y="8914"/>
                  </a:lnTo>
                  <a:lnTo>
                    <a:pt x="2678" y="8840"/>
                  </a:lnTo>
                  <a:lnTo>
                    <a:pt x="2898" y="8730"/>
                  </a:lnTo>
                  <a:lnTo>
                    <a:pt x="3081" y="8620"/>
                  </a:lnTo>
                  <a:lnTo>
                    <a:pt x="3448" y="8290"/>
                  </a:lnTo>
                  <a:lnTo>
                    <a:pt x="3778" y="7923"/>
                  </a:lnTo>
                  <a:lnTo>
                    <a:pt x="3815" y="7960"/>
                  </a:lnTo>
                  <a:lnTo>
                    <a:pt x="3925" y="7960"/>
                  </a:lnTo>
                  <a:lnTo>
                    <a:pt x="4035" y="7887"/>
                  </a:lnTo>
                  <a:lnTo>
                    <a:pt x="4108" y="7813"/>
                  </a:lnTo>
                  <a:lnTo>
                    <a:pt x="4108" y="7740"/>
                  </a:lnTo>
                  <a:lnTo>
                    <a:pt x="4072" y="7593"/>
                  </a:lnTo>
                  <a:lnTo>
                    <a:pt x="4182" y="7446"/>
                  </a:lnTo>
                  <a:lnTo>
                    <a:pt x="4512" y="6896"/>
                  </a:lnTo>
                  <a:lnTo>
                    <a:pt x="4769" y="6309"/>
                  </a:lnTo>
                  <a:lnTo>
                    <a:pt x="5025" y="5722"/>
                  </a:lnTo>
                  <a:lnTo>
                    <a:pt x="5209" y="5099"/>
                  </a:lnTo>
                  <a:lnTo>
                    <a:pt x="5246" y="5062"/>
                  </a:lnTo>
                  <a:lnTo>
                    <a:pt x="5282" y="4989"/>
                  </a:lnTo>
                  <a:lnTo>
                    <a:pt x="5282" y="4915"/>
                  </a:lnTo>
                  <a:lnTo>
                    <a:pt x="5466" y="4292"/>
                  </a:lnTo>
                  <a:lnTo>
                    <a:pt x="5612" y="3632"/>
                  </a:lnTo>
                  <a:lnTo>
                    <a:pt x="5722" y="2971"/>
                  </a:lnTo>
                  <a:lnTo>
                    <a:pt x="5796" y="2311"/>
                  </a:lnTo>
                  <a:lnTo>
                    <a:pt x="5832" y="1981"/>
                  </a:lnTo>
                  <a:lnTo>
                    <a:pt x="5796" y="1651"/>
                  </a:lnTo>
                  <a:lnTo>
                    <a:pt x="5759" y="1357"/>
                  </a:lnTo>
                  <a:lnTo>
                    <a:pt x="5649" y="1064"/>
                  </a:lnTo>
                  <a:lnTo>
                    <a:pt x="5539" y="807"/>
                  </a:lnTo>
                  <a:lnTo>
                    <a:pt x="5356" y="587"/>
                  </a:lnTo>
                  <a:lnTo>
                    <a:pt x="5099" y="367"/>
                  </a:lnTo>
                  <a:lnTo>
                    <a:pt x="4842" y="184"/>
                  </a:lnTo>
                  <a:lnTo>
                    <a:pt x="4512" y="73"/>
                  </a:lnTo>
                  <a:lnTo>
                    <a:pt x="4182" y="0"/>
                  </a:lnTo>
                  <a:close/>
                  <a:moveTo>
                    <a:pt x="8730" y="3962"/>
                  </a:moveTo>
                  <a:lnTo>
                    <a:pt x="8584" y="4072"/>
                  </a:lnTo>
                  <a:lnTo>
                    <a:pt x="8437" y="4182"/>
                  </a:lnTo>
                  <a:lnTo>
                    <a:pt x="8327" y="4329"/>
                  </a:lnTo>
                  <a:lnTo>
                    <a:pt x="7887" y="4439"/>
                  </a:lnTo>
                  <a:lnTo>
                    <a:pt x="7336" y="4585"/>
                  </a:lnTo>
                  <a:lnTo>
                    <a:pt x="6786" y="4842"/>
                  </a:lnTo>
                  <a:lnTo>
                    <a:pt x="6566" y="4989"/>
                  </a:lnTo>
                  <a:lnTo>
                    <a:pt x="6309" y="5172"/>
                  </a:lnTo>
                  <a:lnTo>
                    <a:pt x="6089" y="5356"/>
                  </a:lnTo>
                  <a:lnTo>
                    <a:pt x="5906" y="5576"/>
                  </a:lnTo>
                  <a:lnTo>
                    <a:pt x="5759" y="5796"/>
                  </a:lnTo>
                  <a:lnTo>
                    <a:pt x="5612" y="6053"/>
                  </a:lnTo>
                  <a:lnTo>
                    <a:pt x="5539" y="6309"/>
                  </a:lnTo>
                  <a:lnTo>
                    <a:pt x="5502" y="6603"/>
                  </a:lnTo>
                  <a:lnTo>
                    <a:pt x="5466" y="6860"/>
                  </a:lnTo>
                  <a:lnTo>
                    <a:pt x="5502" y="7116"/>
                  </a:lnTo>
                  <a:lnTo>
                    <a:pt x="5539" y="7373"/>
                  </a:lnTo>
                  <a:lnTo>
                    <a:pt x="5612" y="7630"/>
                  </a:lnTo>
                  <a:lnTo>
                    <a:pt x="5722" y="7887"/>
                  </a:lnTo>
                  <a:lnTo>
                    <a:pt x="5869" y="8107"/>
                  </a:lnTo>
                  <a:lnTo>
                    <a:pt x="6016" y="8327"/>
                  </a:lnTo>
                  <a:lnTo>
                    <a:pt x="6199" y="8547"/>
                  </a:lnTo>
                  <a:lnTo>
                    <a:pt x="6419" y="8730"/>
                  </a:lnTo>
                  <a:lnTo>
                    <a:pt x="6639" y="8914"/>
                  </a:lnTo>
                  <a:lnTo>
                    <a:pt x="6860" y="9060"/>
                  </a:lnTo>
                  <a:lnTo>
                    <a:pt x="7116" y="9170"/>
                  </a:lnTo>
                  <a:lnTo>
                    <a:pt x="7410" y="9244"/>
                  </a:lnTo>
                  <a:lnTo>
                    <a:pt x="7703" y="9281"/>
                  </a:lnTo>
                  <a:lnTo>
                    <a:pt x="8033" y="9244"/>
                  </a:lnTo>
                  <a:lnTo>
                    <a:pt x="8327" y="9170"/>
                  </a:lnTo>
                  <a:lnTo>
                    <a:pt x="8620" y="9024"/>
                  </a:lnTo>
                  <a:lnTo>
                    <a:pt x="8877" y="8877"/>
                  </a:lnTo>
                  <a:lnTo>
                    <a:pt x="9391" y="8547"/>
                  </a:lnTo>
                  <a:lnTo>
                    <a:pt x="9611" y="8364"/>
                  </a:lnTo>
                  <a:lnTo>
                    <a:pt x="9794" y="8143"/>
                  </a:lnTo>
                  <a:lnTo>
                    <a:pt x="9977" y="7923"/>
                  </a:lnTo>
                  <a:lnTo>
                    <a:pt x="10161" y="7703"/>
                  </a:lnTo>
                  <a:lnTo>
                    <a:pt x="10418" y="7190"/>
                  </a:lnTo>
                  <a:lnTo>
                    <a:pt x="10638" y="6676"/>
                  </a:lnTo>
                  <a:lnTo>
                    <a:pt x="10711" y="6346"/>
                  </a:lnTo>
                  <a:lnTo>
                    <a:pt x="10748" y="6053"/>
                  </a:lnTo>
                  <a:lnTo>
                    <a:pt x="10748" y="5722"/>
                  </a:lnTo>
                  <a:lnTo>
                    <a:pt x="10711" y="5466"/>
                  </a:lnTo>
                  <a:lnTo>
                    <a:pt x="10601" y="5172"/>
                  </a:lnTo>
                  <a:lnTo>
                    <a:pt x="10454" y="4915"/>
                  </a:lnTo>
                  <a:lnTo>
                    <a:pt x="10271" y="4659"/>
                  </a:lnTo>
                  <a:lnTo>
                    <a:pt x="10051" y="4439"/>
                  </a:lnTo>
                  <a:lnTo>
                    <a:pt x="9794" y="4255"/>
                  </a:lnTo>
                  <a:lnTo>
                    <a:pt x="9537" y="4108"/>
                  </a:lnTo>
                  <a:lnTo>
                    <a:pt x="9244" y="3998"/>
                  </a:lnTo>
                  <a:lnTo>
                    <a:pt x="8950" y="3962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7" name="Shape 387"/>
            <p:cNvSpPr/>
            <p:nvPr/>
          </p:nvSpPr>
          <p:spPr>
            <a:xfrm>
              <a:off x="6385050" y="4208725"/>
              <a:ext cx="422775" cy="298975"/>
            </a:xfrm>
            <a:custGeom>
              <a:avLst/>
              <a:gdLst/>
              <a:ahLst/>
              <a:cxnLst/>
              <a:rect l="0" t="0" r="0" b="0"/>
              <a:pathLst>
                <a:path w="16911" h="11959" extrusionOk="0">
                  <a:moveTo>
                    <a:pt x="12215" y="8951"/>
                  </a:moveTo>
                  <a:lnTo>
                    <a:pt x="12032" y="9098"/>
                  </a:lnTo>
                  <a:lnTo>
                    <a:pt x="11848" y="9244"/>
                  </a:lnTo>
                  <a:lnTo>
                    <a:pt x="11408" y="9538"/>
                  </a:lnTo>
                  <a:lnTo>
                    <a:pt x="11005" y="9685"/>
                  </a:lnTo>
                  <a:lnTo>
                    <a:pt x="10638" y="9868"/>
                  </a:lnTo>
                  <a:lnTo>
                    <a:pt x="10124" y="10051"/>
                  </a:lnTo>
                  <a:lnTo>
                    <a:pt x="9977" y="10125"/>
                  </a:lnTo>
                  <a:lnTo>
                    <a:pt x="9794" y="10161"/>
                  </a:lnTo>
                  <a:lnTo>
                    <a:pt x="9904" y="9978"/>
                  </a:lnTo>
                  <a:lnTo>
                    <a:pt x="10051" y="9795"/>
                  </a:lnTo>
                  <a:lnTo>
                    <a:pt x="10344" y="9758"/>
                  </a:lnTo>
                  <a:lnTo>
                    <a:pt x="10601" y="9648"/>
                  </a:lnTo>
                  <a:lnTo>
                    <a:pt x="10858" y="9538"/>
                  </a:lnTo>
                  <a:lnTo>
                    <a:pt x="11115" y="9354"/>
                  </a:lnTo>
                  <a:lnTo>
                    <a:pt x="11335" y="9171"/>
                  </a:lnTo>
                  <a:lnTo>
                    <a:pt x="11371" y="9061"/>
                  </a:lnTo>
                  <a:lnTo>
                    <a:pt x="11445" y="9061"/>
                  </a:lnTo>
                  <a:lnTo>
                    <a:pt x="11481" y="9024"/>
                  </a:lnTo>
                  <a:lnTo>
                    <a:pt x="11848" y="8951"/>
                  </a:lnTo>
                  <a:close/>
                  <a:moveTo>
                    <a:pt x="12619" y="8988"/>
                  </a:moveTo>
                  <a:lnTo>
                    <a:pt x="12839" y="9061"/>
                  </a:lnTo>
                  <a:lnTo>
                    <a:pt x="12839" y="9171"/>
                  </a:lnTo>
                  <a:lnTo>
                    <a:pt x="12215" y="9685"/>
                  </a:lnTo>
                  <a:lnTo>
                    <a:pt x="11518" y="10125"/>
                  </a:lnTo>
                  <a:lnTo>
                    <a:pt x="11115" y="10345"/>
                  </a:lnTo>
                  <a:lnTo>
                    <a:pt x="10711" y="10528"/>
                  </a:lnTo>
                  <a:lnTo>
                    <a:pt x="10308" y="10712"/>
                  </a:lnTo>
                  <a:lnTo>
                    <a:pt x="9904" y="10932"/>
                  </a:lnTo>
                  <a:lnTo>
                    <a:pt x="9831" y="10822"/>
                  </a:lnTo>
                  <a:lnTo>
                    <a:pt x="9794" y="10712"/>
                  </a:lnTo>
                  <a:lnTo>
                    <a:pt x="9757" y="10455"/>
                  </a:lnTo>
                  <a:lnTo>
                    <a:pt x="9904" y="10455"/>
                  </a:lnTo>
                  <a:lnTo>
                    <a:pt x="10051" y="10381"/>
                  </a:lnTo>
                  <a:lnTo>
                    <a:pt x="10344" y="10271"/>
                  </a:lnTo>
                  <a:lnTo>
                    <a:pt x="11078" y="10015"/>
                  </a:lnTo>
                  <a:lnTo>
                    <a:pt x="11481" y="9831"/>
                  </a:lnTo>
                  <a:lnTo>
                    <a:pt x="11922" y="9611"/>
                  </a:lnTo>
                  <a:lnTo>
                    <a:pt x="12288" y="9318"/>
                  </a:lnTo>
                  <a:lnTo>
                    <a:pt x="12435" y="9171"/>
                  </a:lnTo>
                  <a:lnTo>
                    <a:pt x="12619" y="8988"/>
                  </a:lnTo>
                  <a:close/>
                  <a:moveTo>
                    <a:pt x="9464" y="514"/>
                  </a:moveTo>
                  <a:lnTo>
                    <a:pt x="9721" y="551"/>
                  </a:lnTo>
                  <a:lnTo>
                    <a:pt x="9941" y="588"/>
                  </a:lnTo>
                  <a:lnTo>
                    <a:pt x="10161" y="661"/>
                  </a:lnTo>
                  <a:lnTo>
                    <a:pt x="10344" y="771"/>
                  </a:lnTo>
                  <a:lnTo>
                    <a:pt x="10491" y="918"/>
                  </a:lnTo>
                  <a:lnTo>
                    <a:pt x="10564" y="1101"/>
                  </a:lnTo>
                  <a:lnTo>
                    <a:pt x="10601" y="1101"/>
                  </a:lnTo>
                  <a:lnTo>
                    <a:pt x="10528" y="1211"/>
                  </a:lnTo>
                  <a:lnTo>
                    <a:pt x="10528" y="1321"/>
                  </a:lnTo>
                  <a:lnTo>
                    <a:pt x="10564" y="1615"/>
                  </a:lnTo>
                  <a:lnTo>
                    <a:pt x="10638" y="1871"/>
                  </a:lnTo>
                  <a:lnTo>
                    <a:pt x="10748" y="2091"/>
                  </a:lnTo>
                  <a:lnTo>
                    <a:pt x="10931" y="2348"/>
                  </a:lnTo>
                  <a:lnTo>
                    <a:pt x="11005" y="2495"/>
                  </a:lnTo>
                  <a:lnTo>
                    <a:pt x="11041" y="2678"/>
                  </a:lnTo>
                  <a:lnTo>
                    <a:pt x="11041" y="2752"/>
                  </a:lnTo>
                  <a:lnTo>
                    <a:pt x="11005" y="2788"/>
                  </a:lnTo>
                  <a:lnTo>
                    <a:pt x="10931" y="2788"/>
                  </a:lnTo>
                  <a:lnTo>
                    <a:pt x="10858" y="2752"/>
                  </a:lnTo>
                  <a:lnTo>
                    <a:pt x="10784" y="2642"/>
                  </a:lnTo>
                  <a:lnTo>
                    <a:pt x="10674" y="2312"/>
                  </a:lnTo>
                  <a:lnTo>
                    <a:pt x="10601" y="2128"/>
                  </a:lnTo>
                  <a:lnTo>
                    <a:pt x="10491" y="1981"/>
                  </a:lnTo>
                  <a:lnTo>
                    <a:pt x="10381" y="1798"/>
                  </a:lnTo>
                  <a:lnTo>
                    <a:pt x="10234" y="1651"/>
                  </a:lnTo>
                  <a:lnTo>
                    <a:pt x="10088" y="1541"/>
                  </a:lnTo>
                  <a:lnTo>
                    <a:pt x="9904" y="1431"/>
                  </a:lnTo>
                  <a:lnTo>
                    <a:pt x="9721" y="1358"/>
                  </a:lnTo>
                  <a:lnTo>
                    <a:pt x="9537" y="1321"/>
                  </a:lnTo>
                  <a:lnTo>
                    <a:pt x="9134" y="1321"/>
                  </a:lnTo>
                  <a:lnTo>
                    <a:pt x="8950" y="1358"/>
                  </a:lnTo>
                  <a:lnTo>
                    <a:pt x="8767" y="1431"/>
                  </a:lnTo>
                  <a:lnTo>
                    <a:pt x="8694" y="1468"/>
                  </a:lnTo>
                  <a:lnTo>
                    <a:pt x="8657" y="1505"/>
                  </a:lnTo>
                  <a:lnTo>
                    <a:pt x="8694" y="1615"/>
                  </a:lnTo>
                  <a:lnTo>
                    <a:pt x="8767" y="1688"/>
                  </a:lnTo>
                  <a:lnTo>
                    <a:pt x="8804" y="1725"/>
                  </a:lnTo>
                  <a:lnTo>
                    <a:pt x="8877" y="1725"/>
                  </a:lnTo>
                  <a:lnTo>
                    <a:pt x="9097" y="1688"/>
                  </a:lnTo>
                  <a:lnTo>
                    <a:pt x="9281" y="1688"/>
                  </a:lnTo>
                  <a:lnTo>
                    <a:pt x="9501" y="1725"/>
                  </a:lnTo>
                  <a:lnTo>
                    <a:pt x="9684" y="1798"/>
                  </a:lnTo>
                  <a:lnTo>
                    <a:pt x="9867" y="1871"/>
                  </a:lnTo>
                  <a:lnTo>
                    <a:pt x="10014" y="2018"/>
                  </a:lnTo>
                  <a:lnTo>
                    <a:pt x="10161" y="2165"/>
                  </a:lnTo>
                  <a:lnTo>
                    <a:pt x="10271" y="2348"/>
                  </a:lnTo>
                  <a:lnTo>
                    <a:pt x="10418" y="2788"/>
                  </a:lnTo>
                  <a:lnTo>
                    <a:pt x="10528" y="2972"/>
                  </a:lnTo>
                  <a:lnTo>
                    <a:pt x="10638" y="3119"/>
                  </a:lnTo>
                  <a:lnTo>
                    <a:pt x="10528" y="3192"/>
                  </a:lnTo>
                  <a:lnTo>
                    <a:pt x="10308" y="3375"/>
                  </a:lnTo>
                  <a:lnTo>
                    <a:pt x="10088" y="3595"/>
                  </a:lnTo>
                  <a:lnTo>
                    <a:pt x="9904" y="3816"/>
                  </a:lnTo>
                  <a:lnTo>
                    <a:pt x="9794" y="4072"/>
                  </a:lnTo>
                  <a:lnTo>
                    <a:pt x="9721" y="4292"/>
                  </a:lnTo>
                  <a:lnTo>
                    <a:pt x="9684" y="4512"/>
                  </a:lnTo>
                  <a:lnTo>
                    <a:pt x="9721" y="4733"/>
                  </a:lnTo>
                  <a:lnTo>
                    <a:pt x="9757" y="4953"/>
                  </a:lnTo>
                  <a:lnTo>
                    <a:pt x="9867" y="5136"/>
                  </a:lnTo>
                  <a:lnTo>
                    <a:pt x="10014" y="5283"/>
                  </a:lnTo>
                  <a:lnTo>
                    <a:pt x="10198" y="5429"/>
                  </a:lnTo>
                  <a:lnTo>
                    <a:pt x="10418" y="5503"/>
                  </a:lnTo>
                  <a:lnTo>
                    <a:pt x="10638" y="5576"/>
                  </a:lnTo>
                  <a:lnTo>
                    <a:pt x="10895" y="5540"/>
                  </a:lnTo>
                  <a:lnTo>
                    <a:pt x="11151" y="5503"/>
                  </a:lnTo>
                  <a:lnTo>
                    <a:pt x="11371" y="5393"/>
                  </a:lnTo>
                  <a:lnTo>
                    <a:pt x="12032" y="5063"/>
                  </a:lnTo>
                  <a:lnTo>
                    <a:pt x="12692" y="4659"/>
                  </a:lnTo>
                  <a:lnTo>
                    <a:pt x="12729" y="4586"/>
                  </a:lnTo>
                  <a:lnTo>
                    <a:pt x="12765" y="4512"/>
                  </a:lnTo>
                  <a:lnTo>
                    <a:pt x="12765" y="4439"/>
                  </a:lnTo>
                  <a:lnTo>
                    <a:pt x="12729" y="4402"/>
                  </a:lnTo>
                  <a:lnTo>
                    <a:pt x="12692" y="4329"/>
                  </a:lnTo>
                  <a:lnTo>
                    <a:pt x="12619" y="4292"/>
                  </a:lnTo>
                  <a:lnTo>
                    <a:pt x="12472" y="4292"/>
                  </a:lnTo>
                  <a:lnTo>
                    <a:pt x="12032" y="4549"/>
                  </a:lnTo>
                  <a:lnTo>
                    <a:pt x="11591" y="4843"/>
                  </a:lnTo>
                  <a:lnTo>
                    <a:pt x="11371" y="4953"/>
                  </a:lnTo>
                  <a:lnTo>
                    <a:pt x="11151" y="5063"/>
                  </a:lnTo>
                  <a:lnTo>
                    <a:pt x="10895" y="5136"/>
                  </a:lnTo>
                  <a:lnTo>
                    <a:pt x="10528" y="5136"/>
                  </a:lnTo>
                  <a:lnTo>
                    <a:pt x="10418" y="5099"/>
                  </a:lnTo>
                  <a:lnTo>
                    <a:pt x="10308" y="5026"/>
                  </a:lnTo>
                  <a:lnTo>
                    <a:pt x="10234" y="4953"/>
                  </a:lnTo>
                  <a:lnTo>
                    <a:pt x="10161" y="4843"/>
                  </a:lnTo>
                  <a:lnTo>
                    <a:pt x="10124" y="4733"/>
                  </a:lnTo>
                  <a:lnTo>
                    <a:pt x="10088" y="4476"/>
                  </a:lnTo>
                  <a:lnTo>
                    <a:pt x="10124" y="4366"/>
                  </a:lnTo>
                  <a:lnTo>
                    <a:pt x="10161" y="4219"/>
                  </a:lnTo>
                  <a:lnTo>
                    <a:pt x="10271" y="3999"/>
                  </a:lnTo>
                  <a:lnTo>
                    <a:pt x="10454" y="3816"/>
                  </a:lnTo>
                  <a:lnTo>
                    <a:pt x="10674" y="3632"/>
                  </a:lnTo>
                  <a:lnTo>
                    <a:pt x="10968" y="3375"/>
                  </a:lnTo>
                  <a:lnTo>
                    <a:pt x="11225" y="3119"/>
                  </a:lnTo>
                  <a:lnTo>
                    <a:pt x="11335" y="2972"/>
                  </a:lnTo>
                  <a:lnTo>
                    <a:pt x="11408" y="2825"/>
                  </a:lnTo>
                  <a:lnTo>
                    <a:pt x="11408" y="2642"/>
                  </a:lnTo>
                  <a:lnTo>
                    <a:pt x="11408" y="2422"/>
                  </a:lnTo>
                  <a:lnTo>
                    <a:pt x="11335" y="2275"/>
                  </a:lnTo>
                  <a:lnTo>
                    <a:pt x="11261" y="2165"/>
                  </a:lnTo>
                  <a:lnTo>
                    <a:pt x="11078" y="1871"/>
                  </a:lnTo>
                  <a:lnTo>
                    <a:pt x="10895" y="1578"/>
                  </a:lnTo>
                  <a:lnTo>
                    <a:pt x="10821" y="1431"/>
                  </a:lnTo>
                  <a:lnTo>
                    <a:pt x="10821" y="1284"/>
                  </a:lnTo>
                  <a:lnTo>
                    <a:pt x="10895" y="1248"/>
                  </a:lnTo>
                  <a:lnTo>
                    <a:pt x="11298" y="1138"/>
                  </a:lnTo>
                  <a:lnTo>
                    <a:pt x="11702" y="1028"/>
                  </a:lnTo>
                  <a:lnTo>
                    <a:pt x="12142" y="954"/>
                  </a:lnTo>
                  <a:lnTo>
                    <a:pt x="12582" y="918"/>
                  </a:lnTo>
                  <a:lnTo>
                    <a:pt x="12802" y="954"/>
                  </a:lnTo>
                  <a:lnTo>
                    <a:pt x="13022" y="1028"/>
                  </a:lnTo>
                  <a:lnTo>
                    <a:pt x="13205" y="1101"/>
                  </a:lnTo>
                  <a:lnTo>
                    <a:pt x="13352" y="1211"/>
                  </a:lnTo>
                  <a:lnTo>
                    <a:pt x="13499" y="1358"/>
                  </a:lnTo>
                  <a:lnTo>
                    <a:pt x="13609" y="1505"/>
                  </a:lnTo>
                  <a:lnTo>
                    <a:pt x="13829" y="1908"/>
                  </a:lnTo>
                  <a:lnTo>
                    <a:pt x="14012" y="2202"/>
                  </a:lnTo>
                  <a:lnTo>
                    <a:pt x="13866" y="2422"/>
                  </a:lnTo>
                  <a:lnTo>
                    <a:pt x="13682" y="2568"/>
                  </a:lnTo>
                  <a:lnTo>
                    <a:pt x="13499" y="2678"/>
                  </a:lnTo>
                  <a:lnTo>
                    <a:pt x="13279" y="2788"/>
                  </a:lnTo>
                  <a:lnTo>
                    <a:pt x="12839" y="2935"/>
                  </a:lnTo>
                  <a:lnTo>
                    <a:pt x="12362" y="3082"/>
                  </a:lnTo>
                  <a:lnTo>
                    <a:pt x="11995" y="3229"/>
                  </a:lnTo>
                  <a:lnTo>
                    <a:pt x="11518" y="3449"/>
                  </a:lnTo>
                  <a:lnTo>
                    <a:pt x="11298" y="3559"/>
                  </a:lnTo>
                  <a:lnTo>
                    <a:pt x="11151" y="3742"/>
                  </a:lnTo>
                  <a:lnTo>
                    <a:pt x="11041" y="3889"/>
                  </a:lnTo>
                  <a:lnTo>
                    <a:pt x="11005" y="3999"/>
                  </a:lnTo>
                  <a:lnTo>
                    <a:pt x="11005" y="4109"/>
                  </a:lnTo>
                  <a:lnTo>
                    <a:pt x="11005" y="4182"/>
                  </a:lnTo>
                  <a:lnTo>
                    <a:pt x="11041" y="4256"/>
                  </a:lnTo>
                  <a:lnTo>
                    <a:pt x="11115" y="4292"/>
                  </a:lnTo>
                  <a:lnTo>
                    <a:pt x="11335" y="4292"/>
                  </a:lnTo>
                  <a:lnTo>
                    <a:pt x="11371" y="4219"/>
                  </a:lnTo>
                  <a:lnTo>
                    <a:pt x="11408" y="4146"/>
                  </a:lnTo>
                  <a:lnTo>
                    <a:pt x="11445" y="4072"/>
                  </a:lnTo>
                  <a:lnTo>
                    <a:pt x="11555" y="3962"/>
                  </a:lnTo>
                  <a:lnTo>
                    <a:pt x="11775" y="3816"/>
                  </a:lnTo>
                  <a:lnTo>
                    <a:pt x="12068" y="3669"/>
                  </a:lnTo>
                  <a:lnTo>
                    <a:pt x="12288" y="3595"/>
                  </a:lnTo>
                  <a:lnTo>
                    <a:pt x="12802" y="3412"/>
                  </a:lnTo>
                  <a:lnTo>
                    <a:pt x="13279" y="3229"/>
                  </a:lnTo>
                  <a:lnTo>
                    <a:pt x="13572" y="3119"/>
                  </a:lnTo>
                  <a:lnTo>
                    <a:pt x="13866" y="2972"/>
                  </a:lnTo>
                  <a:lnTo>
                    <a:pt x="14086" y="2752"/>
                  </a:lnTo>
                  <a:lnTo>
                    <a:pt x="14159" y="2642"/>
                  </a:lnTo>
                  <a:lnTo>
                    <a:pt x="14233" y="2495"/>
                  </a:lnTo>
                  <a:lnTo>
                    <a:pt x="14306" y="2568"/>
                  </a:lnTo>
                  <a:lnTo>
                    <a:pt x="14489" y="2715"/>
                  </a:lnTo>
                  <a:lnTo>
                    <a:pt x="14673" y="2788"/>
                  </a:lnTo>
                  <a:lnTo>
                    <a:pt x="14893" y="2898"/>
                  </a:lnTo>
                  <a:lnTo>
                    <a:pt x="15076" y="3009"/>
                  </a:lnTo>
                  <a:lnTo>
                    <a:pt x="15296" y="3192"/>
                  </a:lnTo>
                  <a:lnTo>
                    <a:pt x="15480" y="3449"/>
                  </a:lnTo>
                  <a:lnTo>
                    <a:pt x="15626" y="3705"/>
                  </a:lnTo>
                  <a:lnTo>
                    <a:pt x="15700" y="3999"/>
                  </a:lnTo>
                  <a:lnTo>
                    <a:pt x="15480" y="4366"/>
                  </a:lnTo>
                  <a:lnTo>
                    <a:pt x="15370" y="4549"/>
                  </a:lnTo>
                  <a:lnTo>
                    <a:pt x="15186" y="4696"/>
                  </a:lnTo>
                  <a:lnTo>
                    <a:pt x="14966" y="4879"/>
                  </a:lnTo>
                  <a:lnTo>
                    <a:pt x="14709" y="5063"/>
                  </a:lnTo>
                  <a:lnTo>
                    <a:pt x="14416" y="5173"/>
                  </a:lnTo>
                  <a:lnTo>
                    <a:pt x="14123" y="5283"/>
                  </a:lnTo>
                  <a:lnTo>
                    <a:pt x="13572" y="5429"/>
                  </a:lnTo>
                  <a:lnTo>
                    <a:pt x="13022" y="5613"/>
                  </a:lnTo>
                  <a:lnTo>
                    <a:pt x="12765" y="5723"/>
                  </a:lnTo>
                  <a:lnTo>
                    <a:pt x="12509" y="5870"/>
                  </a:lnTo>
                  <a:lnTo>
                    <a:pt x="12288" y="6016"/>
                  </a:lnTo>
                  <a:lnTo>
                    <a:pt x="12105" y="6236"/>
                  </a:lnTo>
                  <a:lnTo>
                    <a:pt x="11958" y="6420"/>
                  </a:lnTo>
                  <a:lnTo>
                    <a:pt x="11922" y="6640"/>
                  </a:lnTo>
                  <a:lnTo>
                    <a:pt x="11922" y="6823"/>
                  </a:lnTo>
                  <a:lnTo>
                    <a:pt x="11958" y="7007"/>
                  </a:lnTo>
                  <a:lnTo>
                    <a:pt x="12032" y="7154"/>
                  </a:lnTo>
                  <a:lnTo>
                    <a:pt x="12178" y="7300"/>
                  </a:lnTo>
                  <a:lnTo>
                    <a:pt x="12325" y="7410"/>
                  </a:lnTo>
                  <a:lnTo>
                    <a:pt x="12545" y="7520"/>
                  </a:lnTo>
                  <a:lnTo>
                    <a:pt x="12765" y="7557"/>
                  </a:lnTo>
                  <a:lnTo>
                    <a:pt x="12985" y="7557"/>
                  </a:lnTo>
                  <a:lnTo>
                    <a:pt x="13205" y="7520"/>
                  </a:lnTo>
                  <a:lnTo>
                    <a:pt x="13426" y="7484"/>
                  </a:lnTo>
                  <a:lnTo>
                    <a:pt x="13682" y="7410"/>
                  </a:lnTo>
                  <a:lnTo>
                    <a:pt x="13976" y="7300"/>
                  </a:lnTo>
                  <a:lnTo>
                    <a:pt x="14196" y="7154"/>
                  </a:lnTo>
                  <a:lnTo>
                    <a:pt x="14306" y="7043"/>
                  </a:lnTo>
                  <a:lnTo>
                    <a:pt x="14343" y="6970"/>
                  </a:lnTo>
                  <a:lnTo>
                    <a:pt x="14379" y="6823"/>
                  </a:lnTo>
                  <a:lnTo>
                    <a:pt x="14343" y="6787"/>
                  </a:lnTo>
                  <a:lnTo>
                    <a:pt x="14269" y="6750"/>
                  </a:lnTo>
                  <a:lnTo>
                    <a:pt x="14086" y="6750"/>
                  </a:lnTo>
                  <a:lnTo>
                    <a:pt x="13902" y="6823"/>
                  </a:lnTo>
                  <a:lnTo>
                    <a:pt x="13536" y="6970"/>
                  </a:lnTo>
                  <a:lnTo>
                    <a:pt x="13316" y="7043"/>
                  </a:lnTo>
                  <a:lnTo>
                    <a:pt x="13095" y="7080"/>
                  </a:lnTo>
                  <a:lnTo>
                    <a:pt x="12655" y="7080"/>
                  </a:lnTo>
                  <a:lnTo>
                    <a:pt x="12509" y="7007"/>
                  </a:lnTo>
                  <a:lnTo>
                    <a:pt x="12435" y="6933"/>
                  </a:lnTo>
                  <a:lnTo>
                    <a:pt x="12362" y="6823"/>
                  </a:lnTo>
                  <a:lnTo>
                    <a:pt x="12362" y="6713"/>
                  </a:lnTo>
                  <a:lnTo>
                    <a:pt x="12398" y="6603"/>
                  </a:lnTo>
                  <a:lnTo>
                    <a:pt x="12472" y="6493"/>
                  </a:lnTo>
                  <a:lnTo>
                    <a:pt x="12655" y="6310"/>
                  </a:lnTo>
                  <a:lnTo>
                    <a:pt x="12875" y="6163"/>
                  </a:lnTo>
                  <a:lnTo>
                    <a:pt x="13132" y="6053"/>
                  </a:lnTo>
                  <a:lnTo>
                    <a:pt x="13609" y="5906"/>
                  </a:lnTo>
                  <a:lnTo>
                    <a:pt x="14453" y="5613"/>
                  </a:lnTo>
                  <a:lnTo>
                    <a:pt x="14893" y="5429"/>
                  </a:lnTo>
                  <a:lnTo>
                    <a:pt x="15076" y="5319"/>
                  </a:lnTo>
                  <a:lnTo>
                    <a:pt x="15260" y="5173"/>
                  </a:lnTo>
                  <a:lnTo>
                    <a:pt x="15516" y="4953"/>
                  </a:lnTo>
                  <a:lnTo>
                    <a:pt x="15736" y="4659"/>
                  </a:lnTo>
                  <a:lnTo>
                    <a:pt x="15736" y="4696"/>
                  </a:lnTo>
                  <a:lnTo>
                    <a:pt x="15700" y="4806"/>
                  </a:lnTo>
                  <a:lnTo>
                    <a:pt x="15773" y="4916"/>
                  </a:lnTo>
                  <a:lnTo>
                    <a:pt x="15847" y="4989"/>
                  </a:lnTo>
                  <a:lnTo>
                    <a:pt x="15957" y="5026"/>
                  </a:lnTo>
                  <a:lnTo>
                    <a:pt x="16103" y="5063"/>
                  </a:lnTo>
                  <a:lnTo>
                    <a:pt x="16177" y="5099"/>
                  </a:lnTo>
                  <a:lnTo>
                    <a:pt x="16250" y="5209"/>
                  </a:lnTo>
                  <a:lnTo>
                    <a:pt x="16323" y="5356"/>
                  </a:lnTo>
                  <a:lnTo>
                    <a:pt x="16140" y="5393"/>
                  </a:lnTo>
                  <a:lnTo>
                    <a:pt x="15920" y="5466"/>
                  </a:lnTo>
                  <a:lnTo>
                    <a:pt x="15553" y="5650"/>
                  </a:lnTo>
                  <a:lnTo>
                    <a:pt x="15003" y="5833"/>
                  </a:lnTo>
                  <a:lnTo>
                    <a:pt x="14783" y="5906"/>
                  </a:lnTo>
                  <a:lnTo>
                    <a:pt x="14709" y="5980"/>
                  </a:lnTo>
                  <a:lnTo>
                    <a:pt x="14636" y="6090"/>
                  </a:lnTo>
                  <a:lnTo>
                    <a:pt x="14599" y="6163"/>
                  </a:lnTo>
                  <a:lnTo>
                    <a:pt x="14673" y="6273"/>
                  </a:lnTo>
                  <a:lnTo>
                    <a:pt x="14783" y="6310"/>
                  </a:lnTo>
                  <a:lnTo>
                    <a:pt x="14893" y="6310"/>
                  </a:lnTo>
                  <a:lnTo>
                    <a:pt x="15150" y="6273"/>
                  </a:lnTo>
                  <a:lnTo>
                    <a:pt x="15406" y="6163"/>
                  </a:lnTo>
                  <a:lnTo>
                    <a:pt x="15626" y="6053"/>
                  </a:lnTo>
                  <a:lnTo>
                    <a:pt x="16030" y="5870"/>
                  </a:lnTo>
                  <a:lnTo>
                    <a:pt x="16213" y="5723"/>
                  </a:lnTo>
                  <a:lnTo>
                    <a:pt x="16397" y="5576"/>
                  </a:lnTo>
                  <a:lnTo>
                    <a:pt x="16397" y="5833"/>
                  </a:lnTo>
                  <a:lnTo>
                    <a:pt x="16397" y="6090"/>
                  </a:lnTo>
                  <a:lnTo>
                    <a:pt x="16397" y="6493"/>
                  </a:lnTo>
                  <a:lnTo>
                    <a:pt x="16397" y="6567"/>
                  </a:lnTo>
                  <a:lnTo>
                    <a:pt x="16323" y="6603"/>
                  </a:lnTo>
                  <a:lnTo>
                    <a:pt x="16177" y="6933"/>
                  </a:lnTo>
                  <a:lnTo>
                    <a:pt x="16067" y="7264"/>
                  </a:lnTo>
                  <a:lnTo>
                    <a:pt x="15076" y="7264"/>
                  </a:lnTo>
                  <a:lnTo>
                    <a:pt x="14783" y="7300"/>
                  </a:lnTo>
                  <a:lnTo>
                    <a:pt x="14526" y="7410"/>
                  </a:lnTo>
                  <a:lnTo>
                    <a:pt x="14343" y="7594"/>
                  </a:lnTo>
                  <a:lnTo>
                    <a:pt x="14196" y="7814"/>
                  </a:lnTo>
                  <a:lnTo>
                    <a:pt x="14086" y="8034"/>
                  </a:lnTo>
                  <a:lnTo>
                    <a:pt x="14049" y="8181"/>
                  </a:lnTo>
                  <a:lnTo>
                    <a:pt x="14012" y="8327"/>
                  </a:lnTo>
                  <a:lnTo>
                    <a:pt x="14049" y="8584"/>
                  </a:lnTo>
                  <a:lnTo>
                    <a:pt x="14159" y="8841"/>
                  </a:lnTo>
                  <a:lnTo>
                    <a:pt x="14306" y="9098"/>
                  </a:lnTo>
                  <a:lnTo>
                    <a:pt x="14489" y="9318"/>
                  </a:lnTo>
                  <a:lnTo>
                    <a:pt x="14673" y="9538"/>
                  </a:lnTo>
                  <a:lnTo>
                    <a:pt x="14856" y="9758"/>
                  </a:lnTo>
                  <a:lnTo>
                    <a:pt x="15003" y="9831"/>
                  </a:lnTo>
                  <a:lnTo>
                    <a:pt x="15150" y="9868"/>
                  </a:lnTo>
                  <a:lnTo>
                    <a:pt x="15223" y="9831"/>
                  </a:lnTo>
                  <a:lnTo>
                    <a:pt x="15260" y="9758"/>
                  </a:lnTo>
                  <a:lnTo>
                    <a:pt x="15260" y="9685"/>
                  </a:lnTo>
                  <a:lnTo>
                    <a:pt x="15260" y="9574"/>
                  </a:lnTo>
                  <a:lnTo>
                    <a:pt x="15150" y="9428"/>
                  </a:lnTo>
                  <a:lnTo>
                    <a:pt x="14893" y="9134"/>
                  </a:lnTo>
                  <a:lnTo>
                    <a:pt x="14709" y="8951"/>
                  </a:lnTo>
                  <a:lnTo>
                    <a:pt x="14563" y="8731"/>
                  </a:lnTo>
                  <a:lnTo>
                    <a:pt x="14489" y="8511"/>
                  </a:lnTo>
                  <a:lnTo>
                    <a:pt x="14453" y="8364"/>
                  </a:lnTo>
                  <a:lnTo>
                    <a:pt x="14453" y="8254"/>
                  </a:lnTo>
                  <a:lnTo>
                    <a:pt x="14489" y="8107"/>
                  </a:lnTo>
                  <a:lnTo>
                    <a:pt x="14563" y="7997"/>
                  </a:lnTo>
                  <a:lnTo>
                    <a:pt x="14673" y="7850"/>
                  </a:lnTo>
                  <a:lnTo>
                    <a:pt x="14893" y="7740"/>
                  </a:lnTo>
                  <a:lnTo>
                    <a:pt x="15113" y="7667"/>
                  </a:lnTo>
                  <a:lnTo>
                    <a:pt x="15333" y="7630"/>
                  </a:lnTo>
                  <a:lnTo>
                    <a:pt x="16103" y="7630"/>
                  </a:lnTo>
                  <a:lnTo>
                    <a:pt x="15993" y="7850"/>
                  </a:lnTo>
                  <a:lnTo>
                    <a:pt x="15957" y="7961"/>
                  </a:lnTo>
                  <a:lnTo>
                    <a:pt x="15993" y="8107"/>
                  </a:lnTo>
                  <a:lnTo>
                    <a:pt x="16030" y="8327"/>
                  </a:lnTo>
                  <a:lnTo>
                    <a:pt x="16030" y="8584"/>
                  </a:lnTo>
                  <a:lnTo>
                    <a:pt x="16030" y="8804"/>
                  </a:lnTo>
                  <a:lnTo>
                    <a:pt x="15993" y="9024"/>
                  </a:lnTo>
                  <a:lnTo>
                    <a:pt x="15920" y="8841"/>
                  </a:lnTo>
                  <a:lnTo>
                    <a:pt x="15847" y="8694"/>
                  </a:lnTo>
                  <a:lnTo>
                    <a:pt x="15736" y="8511"/>
                  </a:lnTo>
                  <a:lnTo>
                    <a:pt x="15590" y="8364"/>
                  </a:lnTo>
                  <a:lnTo>
                    <a:pt x="15516" y="8327"/>
                  </a:lnTo>
                  <a:lnTo>
                    <a:pt x="15370" y="8327"/>
                  </a:lnTo>
                  <a:lnTo>
                    <a:pt x="15296" y="8364"/>
                  </a:lnTo>
                  <a:lnTo>
                    <a:pt x="15260" y="8437"/>
                  </a:lnTo>
                  <a:lnTo>
                    <a:pt x="15260" y="8511"/>
                  </a:lnTo>
                  <a:lnTo>
                    <a:pt x="15260" y="8584"/>
                  </a:lnTo>
                  <a:lnTo>
                    <a:pt x="15296" y="8657"/>
                  </a:lnTo>
                  <a:lnTo>
                    <a:pt x="15480" y="8914"/>
                  </a:lnTo>
                  <a:lnTo>
                    <a:pt x="15590" y="9171"/>
                  </a:lnTo>
                  <a:lnTo>
                    <a:pt x="15626" y="9464"/>
                  </a:lnTo>
                  <a:lnTo>
                    <a:pt x="15590" y="9795"/>
                  </a:lnTo>
                  <a:lnTo>
                    <a:pt x="15590" y="9868"/>
                  </a:lnTo>
                  <a:lnTo>
                    <a:pt x="15626" y="9978"/>
                  </a:lnTo>
                  <a:lnTo>
                    <a:pt x="15370" y="10308"/>
                  </a:lnTo>
                  <a:lnTo>
                    <a:pt x="15040" y="10638"/>
                  </a:lnTo>
                  <a:lnTo>
                    <a:pt x="14893" y="10748"/>
                  </a:lnTo>
                  <a:lnTo>
                    <a:pt x="14673" y="10895"/>
                  </a:lnTo>
                  <a:lnTo>
                    <a:pt x="14269" y="11042"/>
                  </a:lnTo>
                  <a:lnTo>
                    <a:pt x="14306" y="10968"/>
                  </a:lnTo>
                  <a:lnTo>
                    <a:pt x="14343" y="10638"/>
                  </a:lnTo>
                  <a:lnTo>
                    <a:pt x="14306" y="10345"/>
                  </a:lnTo>
                  <a:lnTo>
                    <a:pt x="14233" y="10015"/>
                  </a:lnTo>
                  <a:lnTo>
                    <a:pt x="14086" y="9721"/>
                  </a:lnTo>
                  <a:lnTo>
                    <a:pt x="13902" y="9428"/>
                  </a:lnTo>
                  <a:lnTo>
                    <a:pt x="13682" y="9171"/>
                  </a:lnTo>
                  <a:lnTo>
                    <a:pt x="13499" y="9024"/>
                  </a:lnTo>
                  <a:lnTo>
                    <a:pt x="13426" y="8914"/>
                  </a:lnTo>
                  <a:lnTo>
                    <a:pt x="13352" y="8841"/>
                  </a:lnTo>
                  <a:lnTo>
                    <a:pt x="13169" y="8841"/>
                  </a:lnTo>
                  <a:lnTo>
                    <a:pt x="12839" y="8694"/>
                  </a:lnTo>
                  <a:lnTo>
                    <a:pt x="12875" y="8584"/>
                  </a:lnTo>
                  <a:lnTo>
                    <a:pt x="12875" y="8437"/>
                  </a:lnTo>
                  <a:lnTo>
                    <a:pt x="12875" y="8364"/>
                  </a:lnTo>
                  <a:lnTo>
                    <a:pt x="12839" y="8327"/>
                  </a:lnTo>
                  <a:lnTo>
                    <a:pt x="12765" y="8291"/>
                  </a:lnTo>
                  <a:lnTo>
                    <a:pt x="12655" y="8291"/>
                  </a:lnTo>
                  <a:lnTo>
                    <a:pt x="12582" y="8327"/>
                  </a:lnTo>
                  <a:lnTo>
                    <a:pt x="12545" y="8401"/>
                  </a:lnTo>
                  <a:lnTo>
                    <a:pt x="12472" y="8584"/>
                  </a:lnTo>
                  <a:lnTo>
                    <a:pt x="12252" y="8547"/>
                  </a:lnTo>
                  <a:lnTo>
                    <a:pt x="12032" y="8584"/>
                  </a:lnTo>
                  <a:lnTo>
                    <a:pt x="11812" y="8621"/>
                  </a:lnTo>
                  <a:lnTo>
                    <a:pt x="11628" y="8694"/>
                  </a:lnTo>
                  <a:lnTo>
                    <a:pt x="11555" y="8584"/>
                  </a:lnTo>
                  <a:lnTo>
                    <a:pt x="11445" y="8511"/>
                  </a:lnTo>
                  <a:lnTo>
                    <a:pt x="11261" y="8511"/>
                  </a:lnTo>
                  <a:lnTo>
                    <a:pt x="11188" y="8584"/>
                  </a:lnTo>
                  <a:lnTo>
                    <a:pt x="11115" y="8657"/>
                  </a:lnTo>
                  <a:lnTo>
                    <a:pt x="11041" y="8731"/>
                  </a:lnTo>
                  <a:lnTo>
                    <a:pt x="10895" y="8914"/>
                  </a:lnTo>
                  <a:lnTo>
                    <a:pt x="10748" y="9061"/>
                  </a:lnTo>
                  <a:lnTo>
                    <a:pt x="10454" y="9208"/>
                  </a:lnTo>
                  <a:lnTo>
                    <a:pt x="10124" y="9318"/>
                  </a:lnTo>
                  <a:lnTo>
                    <a:pt x="9794" y="9391"/>
                  </a:lnTo>
                  <a:lnTo>
                    <a:pt x="9464" y="9428"/>
                  </a:lnTo>
                  <a:lnTo>
                    <a:pt x="8767" y="9428"/>
                  </a:lnTo>
                  <a:lnTo>
                    <a:pt x="8327" y="9354"/>
                  </a:lnTo>
                  <a:lnTo>
                    <a:pt x="8180" y="9318"/>
                  </a:lnTo>
                  <a:lnTo>
                    <a:pt x="8143" y="9318"/>
                  </a:lnTo>
                  <a:lnTo>
                    <a:pt x="8143" y="9281"/>
                  </a:lnTo>
                  <a:lnTo>
                    <a:pt x="8143" y="9134"/>
                  </a:lnTo>
                  <a:lnTo>
                    <a:pt x="8033" y="9024"/>
                  </a:lnTo>
                  <a:lnTo>
                    <a:pt x="8290" y="8621"/>
                  </a:lnTo>
                  <a:lnTo>
                    <a:pt x="8547" y="8181"/>
                  </a:lnTo>
                  <a:lnTo>
                    <a:pt x="8767" y="7924"/>
                  </a:lnTo>
                  <a:lnTo>
                    <a:pt x="8987" y="7630"/>
                  </a:lnTo>
                  <a:lnTo>
                    <a:pt x="9244" y="7410"/>
                  </a:lnTo>
                  <a:lnTo>
                    <a:pt x="9501" y="7154"/>
                  </a:lnTo>
                  <a:lnTo>
                    <a:pt x="9794" y="6970"/>
                  </a:lnTo>
                  <a:lnTo>
                    <a:pt x="10088" y="6787"/>
                  </a:lnTo>
                  <a:lnTo>
                    <a:pt x="10234" y="6713"/>
                  </a:lnTo>
                  <a:lnTo>
                    <a:pt x="10418" y="6713"/>
                  </a:lnTo>
                  <a:lnTo>
                    <a:pt x="10491" y="6750"/>
                  </a:lnTo>
                  <a:lnTo>
                    <a:pt x="10528" y="6823"/>
                  </a:lnTo>
                  <a:lnTo>
                    <a:pt x="10528" y="6897"/>
                  </a:lnTo>
                  <a:lnTo>
                    <a:pt x="10528" y="7043"/>
                  </a:lnTo>
                  <a:lnTo>
                    <a:pt x="10454" y="7154"/>
                  </a:lnTo>
                  <a:lnTo>
                    <a:pt x="10308" y="7374"/>
                  </a:lnTo>
                  <a:lnTo>
                    <a:pt x="10051" y="7667"/>
                  </a:lnTo>
                  <a:lnTo>
                    <a:pt x="9757" y="7961"/>
                  </a:lnTo>
                  <a:lnTo>
                    <a:pt x="9501" y="8291"/>
                  </a:lnTo>
                  <a:lnTo>
                    <a:pt x="9281" y="8657"/>
                  </a:lnTo>
                  <a:lnTo>
                    <a:pt x="9281" y="8731"/>
                  </a:lnTo>
                  <a:lnTo>
                    <a:pt x="9317" y="8841"/>
                  </a:lnTo>
                  <a:lnTo>
                    <a:pt x="9391" y="8878"/>
                  </a:lnTo>
                  <a:lnTo>
                    <a:pt x="9501" y="8878"/>
                  </a:lnTo>
                  <a:lnTo>
                    <a:pt x="9721" y="8694"/>
                  </a:lnTo>
                  <a:lnTo>
                    <a:pt x="9941" y="8474"/>
                  </a:lnTo>
                  <a:lnTo>
                    <a:pt x="10271" y="7997"/>
                  </a:lnTo>
                  <a:lnTo>
                    <a:pt x="10601" y="7630"/>
                  </a:lnTo>
                  <a:lnTo>
                    <a:pt x="10748" y="7447"/>
                  </a:lnTo>
                  <a:lnTo>
                    <a:pt x="10858" y="7227"/>
                  </a:lnTo>
                  <a:lnTo>
                    <a:pt x="10895" y="7043"/>
                  </a:lnTo>
                  <a:lnTo>
                    <a:pt x="10895" y="6860"/>
                  </a:lnTo>
                  <a:lnTo>
                    <a:pt x="10858" y="6677"/>
                  </a:lnTo>
                  <a:lnTo>
                    <a:pt x="10784" y="6530"/>
                  </a:lnTo>
                  <a:lnTo>
                    <a:pt x="10674" y="6383"/>
                  </a:lnTo>
                  <a:lnTo>
                    <a:pt x="10491" y="6310"/>
                  </a:lnTo>
                  <a:lnTo>
                    <a:pt x="10344" y="6310"/>
                  </a:lnTo>
                  <a:lnTo>
                    <a:pt x="10124" y="6347"/>
                  </a:lnTo>
                  <a:lnTo>
                    <a:pt x="9904" y="6420"/>
                  </a:lnTo>
                  <a:lnTo>
                    <a:pt x="9684" y="6567"/>
                  </a:lnTo>
                  <a:lnTo>
                    <a:pt x="9281" y="6860"/>
                  </a:lnTo>
                  <a:lnTo>
                    <a:pt x="8914" y="7190"/>
                  </a:lnTo>
                  <a:lnTo>
                    <a:pt x="8584" y="7557"/>
                  </a:lnTo>
                  <a:lnTo>
                    <a:pt x="8290" y="7887"/>
                  </a:lnTo>
                  <a:lnTo>
                    <a:pt x="8033" y="8254"/>
                  </a:lnTo>
                  <a:lnTo>
                    <a:pt x="7850" y="8657"/>
                  </a:lnTo>
                  <a:lnTo>
                    <a:pt x="7777" y="8878"/>
                  </a:lnTo>
                  <a:lnTo>
                    <a:pt x="7740" y="9098"/>
                  </a:lnTo>
                  <a:lnTo>
                    <a:pt x="7703" y="9098"/>
                  </a:lnTo>
                  <a:lnTo>
                    <a:pt x="7667" y="9171"/>
                  </a:lnTo>
                  <a:lnTo>
                    <a:pt x="7556" y="9208"/>
                  </a:lnTo>
                  <a:lnTo>
                    <a:pt x="7300" y="9208"/>
                  </a:lnTo>
                  <a:lnTo>
                    <a:pt x="6823" y="9098"/>
                  </a:lnTo>
                  <a:lnTo>
                    <a:pt x="6236" y="9098"/>
                  </a:lnTo>
                  <a:lnTo>
                    <a:pt x="5686" y="9171"/>
                  </a:lnTo>
                  <a:lnTo>
                    <a:pt x="5612" y="9171"/>
                  </a:lnTo>
                  <a:lnTo>
                    <a:pt x="5612" y="8988"/>
                  </a:lnTo>
                  <a:lnTo>
                    <a:pt x="5612" y="8804"/>
                  </a:lnTo>
                  <a:lnTo>
                    <a:pt x="5686" y="8657"/>
                  </a:lnTo>
                  <a:lnTo>
                    <a:pt x="5759" y="8511"/>
                  </a:lnTo>
                  <a:lnTo>
                    <a:pt x="5869" y="8364"/>
                  </a:lnTo>
                  <a:lnTo>
                    <a:pt x="6016" y="8291"/>
                  </a:lnTo>
                  <a:lnTo>
                    <a:pt x="6163" y="8181"/>
                  </a:lnTo>
                  <a:lnTo>
                    <a:pt x="6383" y="8144"/>
                  </a:lnTo>
                  <a:lnTo>
                    <a:pt x="6749" y="8034"/>
                  </a:lnTo>
                  <a:lnTo>
                    <a:pt x="7080" y="7924"/>
                  </a:lnTo>
                  <a:lnTo>
                    <a:pt x="7410" y="7777"/>
                  </a:lnTo>
                  <a:lnTo>
                    <a:pt x="7703" y="7594"/>
                  </a:lnTo>
                  <a:lnTo>
                    <a:pt x="7960" y="7374"/>
                  </a:lnTo>
                  <a:lnTo>
                    <a:pt x="8217" y="7154"/>
                  </a:lnTo>
                  <a:lnTo>
                    <a:pt x="8437" y="6897"/>
                  </a:lnTo>
                  <a:lnTo>
                    <a:pt x="8620" y="6603"/>
                  </a:lnTo>
                  <a:lnTo>
                    <a:pt x="8767" y="6383"/>
                  </a:lnTo>
                  <a:lnTo>
                    <a:pt x="8914" y="6090"/>
                  </a:lnTo>
                  <a:lnTo>
                    <a:pt x="8950" y="5943"/>
                  </a:lnTo>
                  <a:lnTo>
                    <a:pt x="8987" y="5796"/>
                  </a:lnTo>
                  <a:lnTo>
                    <a:pt x="8950" y="5650"/>
                  </a:lnTo>
                  <a:lnTo>
                    <a:pt x="8914" y="5540"/>
                  </a:lnTo>
                  <a:lnTo>
                    <a:pt x="8804" y="5540"/>
                  </a:lnTo>
                  <a:lnTo>
                    <a:pt x="8694" y="5576"/>
                  </a:lnTo>
                  <a:lnTo>
                    <a:pt x="8620" y="5686"/>
                  </a:lnTo>
                  <a:lnTo>
                    <a:pt x="8510" y="5943"/>
                  </a:lnTo>
                  <a:lnTo>
                    <a:pt x="8327" y="6310"/>
                  </a:lnTo>
                  <a:lnTo>
                    <a:pt x="8107" y="6677"/>
                  </a:lnTo>
                  <a:lnTo>
                    <a:pt x="7813" y="7007"/>
                  </a:lnTo>
                  <a:lnTo>
                    <a:pt x="7483" y="7264"/>
                  </a:lnTo>
                  <a:lnTo>
                    <a:pt x="7116" y="7484"/>
                  </a:lnTo>
                  <a:lnTo>
                    <a:pt x="6713" y="7667"/>
                  </a:lnTo>
                  <a:lnTo>
                    <a:pt x="6346" y="7777"/>
                  </a:lnTo>
                  <a:lnTo>
                    <a:pt x="6016" y="7887"/>
                  </a:lnTo>
                  <a:lnTo>
                    <a:pt x="5832" y="7924"/>
                  </a:lnTo>
                  <a:lnTo>
                    <a:pt x="5686" y="8034"/>
                  </a:lnTo>
                  <a:lnTo>
                    <a:pt x="5539" y="8144"/>
                  </a:lnTo>
                  <a:lnTo>
                    <a:pt x="5429" y="8291"/>
                  </a:lnTo>
                  <a:lnTo>
                    <a:pt x="5282" y="8511"/>
                  </a:lnTo>
                  <a:lnTo>
                    <a:pt x="5209" y="8768"/>
                  </a:lnTo>
                  <a:lnTo>
                    <a:pt x="5209" y="9024"/>
                  </a:lnTo>
                  <a:lnTo>
                    <a:pt x="5282" y="9281"/>
                  </a:lnTo>
                  <a:lnTo>
                    <a:pt x="4915" y="9391"/>
                  </a:lnTo>
                  <a:lnTo>
                    <a:pt x="4512" y="9501"/>
                  </a:lnTo>
                  <a:lnTo>
                    <a:pt x="4365" y="9501"/>
                  </a:lnTo>
                  <a:lnTo>
                    <a:pt x="4218" y="9464"/>
                  </a:lnTo>
                  <a:lnTo>
                    <a:pt x="4072" y="9428"/>
                  </a:lnTo>
                  <a:lnTo>
                    <a:pt x="3962" y="9354"/>
                  </a:lnTo>
                  <a:lnTo>
                    <a:pt x="3852" y="9244"/>
                  </a:lnTo>
                  <a:lnTo>
                    <a:pt x="3778" y="9134"/>
                  </a:lnTo>
                  <a:lnTo>
                    <a:pt x="3742" y="9024"/>
                  </a:lnTo>
                  <a:lnTo>
                    <a:pt x="3778" y="8841"/>
                  </a:lnTo>
                  <a:lnTo>
                    <a:pt x="3815" y="8768"/>
                  </a:lnTo>
                  <a:lnTo>
                    <a:pt x="3778" y="8694"/>
                  </a:lnTo>
                  <a:lnTo>
                    <a:pt x="3888" y="8547"/>
                  </a:lnTo>
                  <a:lnTo>
                    <a:pt x="3962" y="8401"/>
                  </a:lnTo>
                  <a:lnTo>
                    <a:pt x="4108" y="8107"/>
                  </a:lnTo>
                  <a:lnTo>
                    <a:pt x="4255" y="7850"/>
                  </a:lnTo>
                  <a:lnTo>
                    <a:pt x="4439" y="7520"/>
                  </a:lnTo>
                  <a:lnTo>
                    <a:pt x="4475" y="7374"/>
                  </a:lnTo>
                  <a:lnTo>
                    <a:pt x="4512" y="7227"/>
                  </a:lnTo>
                  <a:lnTo>
                    <a:pt x="4475" y="7043"/>
                  </a:lnTo>
                  <a:lnTo>
                    <a:pt x="4439" y="6897"/>
                  </a:lnTo>
                  <a:lnTo>
                    <a:pt x="4328" y="6823"/>
                  </a:lnTo>
                  <a:lnTo>
                    <a:pt x="4218" y="6750"/>
                  </a:lnTo>
                  <a:lnTo>
                    <a:pt x="4108" y="6713"/>
                  </a:lnTo>
                  <a:lnTo>
                    <a:pt x="3962" y="6713"/>
                  </a:lnTo>
                  <a:lnTo>
                    <a:pt x="3705" y="6750"/>
                  </a:lnTo>
                  <a:lnTo>
                    <a:pt x="3485" y="6823"/>
                  </a:lnTo>
                  <a:lnTo>
                    <a:pt x="3191" y="7007"/>
                  </a:lnTo>
                  <a:lnTo>
                    <a:pt x="2935" y="7227"/>
                  </a:lnTo>
                  <a:lnTo>
                    <a:pt x="2751" y="7447"/>
                  </a:lnTo>
                  <a:lnTo>
                    <a:pt x="2568" y="7667"/>
                  </a:lnTo>
                  <a:lnTo>
                    <a:pt x="2494" y="7667"/>
                  </a:lnTo>
                  <a:lnTo>
                    <a:pt x="2421" y="7704"/>
                  </a:lnTo>
                  <a:lnTo>
                    <a:pt x="2348" y="7850"/>
                  </a:lnTo>
                  <a:lnTo>
                    <a:pt x="2348" y="7887"/>
                  </a:lnTo>
                  <a:lnTo>
                    <a:pt x="2348" y="7961"/>
                  </a:lnTo>
                  <a:lnTo>
                    <a:pt x="2384" y="8034"/>
                  </a:lnTo>
                  <a:lnTo>
                    <a:pt x="2458" y="8071"/>
                  </a:lnTo>
                  <a:lnTo>
                    <a:pt x="2568" y="8107"/>
                  </a:lnTo>
                  <a:lnTo>
                    <a:pt x="2678" y="8107"/>
                  </a:lnTo>
                  <a:lnTo>
                    <a:pt x="2788" y="8071"/>
                  </a:lnTo>
                  <a:lnTo>
                    <a:pt x="2861" y="7997"/>
                  </a:lnTo>
                  <a:lnTo>
                    <a:pt x="3191" y="7630"/>
                  </a:lnTo>
                  <a:lnTo>
                    <a:pt x="3338" y="7447"/>
                  </a:lnTo>
                  <a:lnTo>
                    <a:pt x="3521" y="7300"/>
                  </a:lnTo>
                  <a:lnTo>
                    <a:pt x="3742" y="7227"/>
                  </a:lnTo>
                  <a:lnTo>
                    <a:pt x="3962" y="7154"/>
                  </a:lnTo>
                  <a:lnTo>
                    <a:pt x="4035" y="7154"/>
                  </a:lnTo>
                  <a:lnTo>
                    <a:pt x="4035" y="7190"/>
                  </a:lnTo>
                  <a:lnTo>
                    <a:pt x="4035" y="7300"/>
                  </a:lnTo>
                  <a:lnTo>
                    <a:pt x="3925" y="7557"/>
                  </a:lnTo>
                  <a:lnTo>
                    <a:pt x="3668" y="8034"/>
                  </a:lnTo>
                  <a:lnTo>
                    <a:pt x="3558" y="8327"/>
                  </a:lnTo>
                  <a:lnTo>
                    <a:pt x="3485" y="8474"/>
                  </a:lnTo>
                  <a:lnTo>
                    <a:pt x="3411" y="8547"/>
                  </a:lnTo>
                  <a:lnTo>
                    <a:pt x="3301" y="8621"/>
                  </a:lnTo>
                  <a:lnTo>
                    <a:pt x="3301" y="8657"/>
                  </a:lnTo>
                  <a:lnTo>
                    <a:pt x="3265" y="8694"/>
                  </a:lnTo>
                  <a:lnTo>
                    <a:pt x="3118" y="8804"/>
                  </a:lnTo>
                  <a:lnTo>
                    <a:pt x="2935" y="8841"/>
                  </a:lnTo>
                  <a:lnTo>
                    <a:pt x="2751" y="8878"/>
                  </a:lnTo>
                  <a:lnTo>
                    <a:pt x="2531" y="8878"/>
                  </a:lnTo>
                  <a:lnTo>
                    <a:pt x="2348" y="8841"/>
                  </a:lnTo>
                  <a:lnTo>
                    <a:pt x="2164" y="8768"/>
                  </a:lnTo>
                  <a:lnTo>
                    <a:pt x="2018" y="8694"/>
                  </a:lnTo>
                  <a:lnTo>
                    <a:pt x="1871" y="8584"/>
                  </a:lnTo>
                  <a:lnTo>
                    <a:pt x="1724" y="8437"/>
                  </a:lnTo>
                  <a:lnTo>
                    <a:pt x="1651" y="8291"/>
                  </a:lnTo>
                  <a:lnTo>
                    <a:pt x="1577" y="8144"/>
                  </a:lnTo>
                  <a:lnTo>
                    <a:pt x="1504" y="7961"/>
                  </a:lnTo>
                  <a:lnTo>
                    <a:pt x="1504" y="7777"/>
                  </a:lnTo>
                  <a:lnTo>
                    <a:pt x="1504" y="7594"/>
                  </a:lnTo>
                  <a:lnTo>
                    <a:pt x="1504" y="7447"/>
                  </a:lnTo>
                  <a:lnTo>
                    <a:pt x="1577" y="7264"/>
                  </a:lnTo>
                  <a:lnTo>
                    <a:pt x="1614" y="7154"/>
                  </a:lnTo>
                  <a:lnTo>
                    <a:pt x="1651" y="7043"/>
                  </a:lnTo>
                  <a:lnTo>
                    <a:pt x="1614" y="6970"/>
                  </a:lnTo>
                  <a:lnTo>
                    <a:pt x="1687" y="6970"/>
                  </a:lnTo>
                  <a:lnTo>
                    <a:pt x="1944" y="6860"/>
                  </a:lnTo>
                  <a:lnTo>
                    <a:pt x="2201" y="6787"/>
                  </a:lnTo>
                  <a:lnTo>
                    <a:pt x="2788" y="6493"/>
                  </a:lnTo>
                  <a:lnTo>
                    <a:pt x="3375" y="6163"/>
                  </a:lnTo>
                  <a:lnTo>
                    <a:pt x="3815" y="5870"/>
                  </a:lnTo>
                  <a:lnTo>
                    <a:pt x="3998" y="5686"/>
                  </a:lnTo>
                  <a:lnTo>
                    <a:pt x="4145" y="5503"/>
                  </a:lnTo>
                  <a:lnTo>
                    <a:pt x="4292" y="5283"/>
                  </a:lnTo>
                  <a:lnTo>
                    <a:pt x="4402" y="5099"/>
                  </a:lnTo>
                  <a:lnTo>
                    <a:pt x="4475" y="4843"/>
                  </a:lnTo>
                  <a:lnTo>
                    <a:pt x="4512" y="4586"/>
                  </a:lnTo>
                  <a:lnTo>
                    <a:pt x="4512" y="4402"/>
                  </a:lnTo>
                  <a:lnTo>
                    <a:pt x="4475" y="4182"/>
                  </a:lnTo>
                  <a:lnTo>
                    <a:pt x="4365" y="3999"/>
                  </a:lnTo>
                  <a:lnTo>
                    <a:pt x="4292" y="3926"/>
                  </a:lnTo>
                  <a:lnTo>
                    <a:pt x="4218" y="3889"/>
                  </a:lnTo>
                  <a:lnTo>
                    <a:pt x="3962" y="3816"/>
                  </a:lnTo>
                  <a:lnTo>
                    <a:pt x="3742" y="3779"/>
                  </a:lnTo>
                  <a:lnTo>
                    <a:pt x="3485" y="3816"/>
                  </a:lnTo>
                  <a:lnTo>
                    <a:pt x="3228" y="3852"/>
                  </a:lnTo>
                  <a:lnTo>
                    <a:pt x="2935" y="3962"/>
                  </a:lnTo>
                  <a:lnTo>
                    <a:pt x="2678" y="4072"/>
                  </a:lnTo>
                  <a:lnTo>
                    <a:pt x="2164" y="4366"/>
                  </a:lnTo>
                  <a:lnTo>
                    <a:pt x="1504" y="4733"/>
                  </a:lnTo>
                  <a:lnTo>
                    <a:pt x="1211" y="4916"/>
                  </a:lnTo>
                  <a:lnTo>
                    <a:pt x="917" y="5099"/>
                  </a:lnTo>
                  <a:lnTo>
                    <a:pt x="844" y="5173"/>
                  </a:lnTo>
                  <a:lnTo>
                    <a:pt x="807" y="5246"/>
                  </a:lnTo>
                  <a:lnTo>
                    <a:pt x="807" y="5319"/>
                  </a:lnTo>
                  <a:lnTo>
                    <a:pt x="844" y="5356"/>
                  </a:lnTo>
                  <a:lnTo>
                    <a:pt x="880" y="5429"/>
                  </a:lnTo>
                  <a:lnTo>
                    <a:pt x="954" y="5466"/>
                  </a:lnTo>
                  <a:lnTo>
                    <a:pt x="1101" y="5466"/>
                  </a:lnTo>
                  <a:lnTo>
                    <a:pt x="1541" y="5246"/>
                  </a:lnTo>
                  <a:lnTo>
                    <a:pt x="1944" y="4989"/>
                  </a:lnTo>
                  <a:lnTo>
                    <a:pt x="2788" y="4512"/>
                  </a:lnTo>
                  <a:lnTo>
                    <a:pt x="3191" y="4329"/>
                  </a:lnTo>
                  <a:lnTo>
                    <a:pt x="3375" y="4256"/>
                  </a:lnTo>
                  <a:lnTo>
                    <a:pt x="3595" y="4219"/>
                  </a:lnTo>
                  <a:lnTo>
                    <a:pt x="3742" y="4182"/>
                  </a:lnTo>
                  <a:lnTo>
                    <a:pt x="3852" y="4219"/>
                  </a:lnTo>
                  <a:lnTo>
                    <a:pt x="3998" y="4256"/>
                  </a:lnTo>
                  <a:lnTo>
                    <a:pt x="4035" y="4292"/>
                  </a:lnTo>
                  <a:lnTo>
                    <a:pt x="4072" y="4366"/>
                  </a:lnTo>
                  <a:lnTo>
                    <a:pt x="4108" y="4476"/>
                  </a:lnTo>
                  <a:lnTo>
                    <a:pt x="4108" y="4586"/>
                  </a:lnTo>
                  <a:lnTo>
                    <a:pt x="4072" y="4843"/>
                  </a:lnTo>
                  <a:lnTo>
                    <a:pt x="3998" y="5026"/>
                  </a:lnTo>
                  <a:lnTo>
                    <a:pt x="3852" y="5246"/>
                  </a:lnTo>
                  <a:lnTo>
                    <a:pt x="3705" y="5393"/>
                  </a:lnTo>
                  <a:lnTo>
                    <a:pt x="3558" y="5576"/>
                  </a:lnTo>
                  <a:lnTo>
                    <a:pt x="3155" y="5833"/>
                  </a:lnTo>
                  <a:lnTo>
                    <a:pt x="2788" y="6053"/>
                  </a:lnTo>
                  <a:lnTo>
                    <a:pt x="2348" y="6310"/>
                  </a:lnTo>
                  <a:lnTo>
                    <a:pt x="1908" y="6530"/>
                  </a:lnTo>
                  <a:lnTo>
                    <a:pt x="1467" y="6750"/>
                  </a:lnTo>
                  <a:lnTo>
                    <a:pt x="1321" y="6823"/>
                  </a:lnTo>
                  <a:lnTo>
                    <a:pt x="1247" y="6860"/>
                  </a:lnTo>
                  <a:lnTo>
                    <a:pt x="1211" y="6933"/>
                  </a:lnTo>
                  <a:lnTo>
                    <a:pt x="1174" y="6933"/>
                  </a:lnTo>
                  <a:lnTo>
                    <a:pt x="1064" y="6860"/>
                  </a:lnTo>
                  <a:lnTo>
                    <a:pt x="880" y="6713"/>
                  </a:lnTo>
                  <a:lnTo>
                    <a:pt x="697" y="6457"/>
                  </a:lnTo>
                  <a:lnTo>
                    <a:pt x="587" y="6273"/>
                  </a:lnTo>
                  <a:lnTo>
                    <a:pt x="514" y="6053"/>
                  </a:lnTo>
                  <a:lnTo>
                    <a:pt x="477" y="5833"/>
                  </a:lnTo>
                  <a:lnTo>
                    <a:pt x="477" y="5613"/>
                  </a:lnTo>
                  <a:lnTo>
                    <a:pt x="477" y="5356"/>
                  </a:lnTo>
                  <a:lnTo>
                    <a:pt x="550" y="5136"/>
                  </a:lnTo>
                  <a:lnTo>
                    <a:pt x="660" y="4879"/>
                  </a:lnTo>
                  <a:lnTo>
                    <a:pt x="770" y="4659"/>
                  </a:lnTo>
                  <a:lnTo>
                    <a:pt x="917" y="4476"/>
                  </a:lnTo>
                  <a:lnTo>
                    <a:pt x="1101" y="4292"/>
                  </a:lnTo>
                  <a:lnTo>
                    <a:pt x="1504" y="3962"/>
                  </a:lnTo>
                  <a:lnTo>
                    <a:pt x="1908" y="3705"/>
                  </a:lnTo>
                  <a:lnTo>
                    <a:pt x="2384" y="3485"/>
                  </a:lnTo>
                  <a:lnTo>
                    <a:pt x="2458" y="3412"/>
                  </a:lnTo>
                  <a:lnTo>
                    <a:pt x="2494" y="3302"/>
                  </a:lnTo>
                  <a:lnTo>
                    <a:pt x="2568" y="3119"/>
                  </a:lnTo>
                  <a:lnTo>
                    <a:pt x="2715" y="2898"/>
                  </a:lnTo>
                  <a:lnTo>
                    <a:pt x="2898" y="2715"/>
                  </a:lnTo>
                  <a:lnTo>
                    <a:pt x="3045" y="2532"/>
                  </a:lnTo>
                  <a:lnTo>
                    <a:pt x="3228" y="2385"/>
                  </a:lnTo>
                  <a:lnTo>
                    <a:pt x="3448" y="2238"/>
                  </a:lnTo>
                  <a:lnTo>
                    <a:pt x="3632" y="2128"/>
                  </a:lnTo>
                  <a:lnTo>
                    <a:pt x="3852" y="2055"/>
                  </a:lnTo>
                  <a:lnTo>
                    <a:pt x="4108" y="1981"/>
                  </a:lnTo>
                  <a:lnTo>
                    <a:pt x="4328" y="1945"/>
                  </a:lnTo>
                  <a:lnTo>
                    <a:pt x="4549" y="1908"/>
                  </a:lnTo>
                  <a:lnTo>
                    <a:pt x="4695" y="2055"/>
                  </a:lnTo>
                  <a:lnTo>
                    <a:pt x="4879" y="2165"/>
                  </a:lnTo>
                  <a:lnTo>
                    <a:pt x="5135" y="2348"/>
                  </a:lnTo>
                  <a:lnTo>
                    <a:pt x="5356" y="2568"/>
                  </a:lnTo>
                  <a:lnTo>
                    <a:pt x="5466" y="2715"/>
                  </a:lnTo>
                  <a:lnTo>
                    <a:pt x="5539" y="2898"/>
                  </a:lnTo>
                  <a:lnTo>
                    <a:pt x="5649" y="3229"/>
                  </a:lnTo>
                  <a:lnTo>
                    <a:pt x="5722" y="3559"/>
                  </a:lnTo>
                  <a:lnTo>
                    <a:pt x="5686" y="3926"/>
                  </a:lnTo>
                  <a:lnTo>
                    <a:pt x="5612" y="4256"/>
                  </a:lnTo>
                  <a:lnTo>
                    <a:pt x="5466" y="4549"/>
                  </a:lnTo>
                  <a:lnTo>
                    <a:pt x="5062" y="5063"/>
                  </a:lnTo>
                  <a:lnTo>
                    <a:pt x="4879" y="5319"/>
                  </a:lnTo>
                  <a:lnTo>
                    <a:pt x="4732" y="5613"/>
                  </a:lnTo>
                  <a:lnTo>
                    <a:pt x="4659" y="5943"/>
                  </a:lnTo>
                  <a:lnTo>
                    <a:pt x="4659" y="6090"/>
                  </a:lnTo>
                  <a:lnTo>
                    <a:pt x="4659" y="6273"/>
                  </a:lnTo>
                  <a:lnTo>
                    <a:pt x="4695" y="6420"/>
                  </a:lnTo>
                  <a:lnTo>
                    <a:pt x="4769" y="6567"/>
                  </a:lnTo>
                  <a:lnTo>
                    <a:pt x="4805" y="6677"/>
                  </a:lnTo>
                  <a:lnTo>
                    <a:pt x="4915" y="6787"/>
                  </a:lnTo>
                  <a:lnTo>
                    <a:pt x="5135" y="6933"/>
                  </a:lnTo>
                  <a:lnTo>
                    <a:pt x="5392" y="7007"/>
                  </a:lnTo>
                  <a:lnTo>
                    <a:pt x="5649" y="7043"/>
                  </a:lnTo>
                  <a:lnTo>
                    <a:pt x="5942" y="7007"/>
                  </a:lnTo>
                  <a:lnTo>
                    <a:pt x="6199" y="6933"/>
                  </a:lnTo>
                  <a:lnTo>
                    <a:pt x="6456" y="6823"/>
                  </a:lnTo>
                  <a:lnTo>
                    <a:pt x="6676" y="6677"/>
                  </a:lnTo>
                  <a:lnTo>
                    <a:pt x="6896" y="6457"/>
                  </a:lnTo>
                  <a:lnTo>
                    <a:pt x="7043" y="6200"/>
                  </a:lnTo>
                  <a:lnTo>
                    <a:pt x="7226" y="5980"/>
                  </a:lnTo>
                  <a:lnTo>
                    <a:pt x="7667" y="5246"/>
                  </a:lnTo>
                  <a:lnTo>
                    <a:pt x="7887" y="4879"/>
                  </a:lnTo>
                  <a:lnTo>
                    <a:pt x="8107" y="4476"/>
                  </a:lnTo>
                  <a:lnTo>
                    <a:pt x="8143" y="4402"/>
                  </a:lnTo>
                  <a:lnTo>
                    <a:pt x="8107" y="4329"/>
                  </a:lnTo>
                  <a:lnTo>
                    <a:pt x="8070" y="4256"/>
                  </a:lnTo>
                  <a:lnTo>
                    <a:pt x="8033" y="4182"/>
                  </a:lnTo>
                  <a:lnTo>
                    <a:pt x="7777" y="4182"/>
                  </a:lnTo>
                  <a:lnTo>
                    <a:pt x="7703" y="4256"/>
                  </a:lnTo>
                  <a:lnTo>
                    <a:pt x="7520" y="4586"/>
                  </a:lnTo>
                  <a:lnTo>
                    <a:pt x="7300" y="4879"/>
                  </a:lnTo>
                  <a:lnTo>
                    <a:pt x="6933" y="5540"/>
                  </a:lnTo>
                  <a:lnTo>
                    <a:pt x="6749" y="5796"/>
                  </a:lnTo>
                  <a:lnTo>
                    <a:pt x="6566" y="6053"/>
                  </a:lnTo>
                  <a:lnTo>
                    <a:pt x="6383" y="6273"/>
                  </a:lnTo>
                  <a:lnTo>
                    <a:pt x="6126" y="6493"/>
                  </a:lnTo>
                  <a:lnTo>
                    <a:pt x="5942" y="6567"/>
                  </a:lnTo>
                  <a:lnTo>
                    <a:pt x="5796" y="6603"/>
                  </a:lnTo>
                  <a:lnTo>
                    <a:pt x="5612" y="6567"/>
                  </a:lnTo>
                  <a:lnTo>
                    <a:pt x="5466" y="6530"/>
                  </a:lnTo>
                  <a:lnTo>
                    <a:pt x="5319" y="6457"/>
                  </a:lnTo>
                  <a:lnTo>
                    <a:pt x="5209" y="6347"/>
                  </a:lnTo>
                  <a:lnTo>
                    <a:pt x="5135" y="6200"/>
                  </a:lnTo>
                  <a:lnTo>
                    <a:pt x="5099" y="6016"/>
                  </a:lnTo>
                  <a:lnTo>
                    <a:pt x="5135" y="5833"/>
                  </a:lnTo>
                  <a:lnTo>
                    <a:pt x="5172" y="5686"/>
                  </a:lnTo>
                  <a:lnTo>
                    <a:pt x="5356" y="5393"/>
                  </a:lnTo>
                  <a:lnTo>
                    <a:pt x="5759" y="4879"/>
                  </a:lnTo>
                  <a:lnTo>
                    <a:pt x="5906" y="4659"/>
                  </a:lnTo>
                  <a:lnTo>
                    <a:pt x="6016" y="4402"/>
                  </a:lnTo>
                  <a:lnTo>
                    <a:pt x="6126" y="4146"/>
                  </a:lnTo>
                  <a:lnTo>
                    <a:pt x="6163" y="3889"/>
                  </a:lnTo>
                  <a:lnTo>
                    <a:pt x="6163" y="3632"/>
                  </a:lnTo>
                  <a:lnTo>
                    <a:pt x="6163" y="3339"/>
                  </a:lnTo>
                  <a:lnTo>
                    <a:pt x="6089" y="3082"/>
                  </a:lnTo>
                  <a:lnTo>
                    <a:pt x="6016" y="2825"/>
                  </a:lnTo>
                  <a:lnTo>
                    <a:pt x="5832" y="2532"/>
                  </a:lnTo>
                  <a:lnTo>
                    <a:pt x="5576" y="2165"/>
                  </a:lnTo>
                  <a:lnTo>
                    <a:pt x="5429" y="2018"/>
                  </a:lnTo>
                  <a:lnTo>
                    <a:pt x="5282" y="1908"/>
                  </a:lnTo>
                  <a:lnTo>
                    <a:pt x="5099" y="1798"/>
                  </a:lnTo>
                  <a:lnTo>
                    <a:pt x="4915" y="1725"/>
                  </a:lnTo>
                  <a:lnTo>
                    <a:pt x="4915" y="1688"/>
                  </a:lnTo>
                  <a:lnTo>
                    <a:pt x="4915" y="1468"/>
                  </a:lnTo>
                  <a:lnTo>
                    <a:pt x="4989" y="1321"/>
                  </a:lnTo>
                  <a:lnTo>
                    <a:pt x="5062" y="1174"/>
                  </a:lnTo>
                  <a:lnTo>
                    <a:pt x="5172" y="1028"/>
                  </a:lnTo>
                  <a:lnTo>
                    <a:pt x="5319" y="918"/>
                  </a:lnTo>
                  <a:lnTo>
                    <a:pt x="5502" y="844"/>
                  </a:lnTo>
                  <a:lnTo>
                    <a:pt x="5686" y="808"/>
                  </a:lnTo>
                  <a:lnTo>
                    <a:pt x="5869" y="771"/>
                  </a:lnTo>
                  <a:lnTo>
                    <a:pt x="6016" y="771"/>
                  </a:lnTo>
                  <a:lnTo>
                    <a:pt x="6199" y="808"/>
                  </a:lnTo>
                  <a:lnTo>
                    <a:pt x="6529" y="918"/>
                  </a:lnTo>
                  <a:lnTo>
                    <a:pt x="7190" y="1211"/>
                  </a:lnTo>
                  <a:lnTo>
                    <a:pt x="7080" y="1321"/>
                  </a:lnTo>
                  <a:lnTo>
                    <a:pt x="7043" y="1431"/>
                  </a:lnTo>
                  <a:lnTo>
                    <a:pt x="7043" y="1541"/>
                  </a:lnTo>
                  <a:lnTo>
                    <a:pt x="7043" y="1651"/>
                  </a:lnTo>
                  <a:lnTo>
                    <a:pt x="7153" y="1871"/>
                  </a:lnTo>
                  <a:lnTo>
                    <a:pt x="7300" y="2018"/>
                  </a:lnTo>
                  <a:lnTo>
                    <a:pt x="7446" y="2165"/>
                  </a:lnTo>
                  <a:lnTo>
                    <a:pt x="7556" y="2275"/>
                  </a:lnTo>
                  <a:lnTo>
                    <a:pt x="7446" y="2495"/>
                  </a:lnTo>
                  <a:lnTo>
                    <a:pt x="7263" y="3045"/>
                  </a:lnTo>
                  <a:lnTo>
                    <a:pt x="7153" y="3265"/>
                  </a:lnTo>
                  <a:lnTo>
                    <a:pt x="7043" y="3485"/>
                  </a:lnTo>
                  <a:lnTo>
                    <a:pt x="6933" y="3705"/>
                  </a:lnTo>
                  <a:lnTo>
                    <a:pt x="6896" y="3926"/>
                  </a:lnTo>
                  <a:lnTo>
                    <a:pt x="6896" y="3999"/>
                  </a:lnTo>
                  <a:lnTo>
                    <a:pt x="6970" y="4036"/>
                  </a:lnTo>
                  <a:lnTo>
                    <a:pt x="7043" y="4072"/>
                  </a:lnTo>
                  <a:lnTo>
                    <a:pt x="7116" y="4036"/>
                  </a:lnTo>
                  <a:lnTo>
                    <a:pt x="7263" y="3889"/>
                  </a:lnTo>
                  <a:lnTo>
                    <a:pt x="7410" y="3705"/>
                  </a:lnTo>
                  <a:lnTo>
                    <a:pt x="7593" y="3265"/>
                  </a:lnTo>
                  <a:lnTo>
                    <a:pt x="7777" y="2715"/>
                  </a:lnTo>
                  <a:lnTo>
                    <a:pt x="7813" y="2458"/>
                  </a:lnTo>
                  <a:lnTo>
                    <a:pt x="7813" y="2422"/>
                  </a:lnTo>
                  <a:lnTo>
                    <a:pt x="8363" y="2678"/>
                  </a:lnTo>
                  <a:lnTo>
                    <a:pt x="8584" y="2862"/>
                  </a:lnTo>
                  <a:lnTo>
                    <a:pt x="8694" y="3009"/>
                  </a:lnTo>
                  <a:lnTo>
                    <a:pt x="8804" y="3155"/>
                  </a:lnTo>
                  <a:lnTo>
                    <a:pt x="8877" y="3302"/>
                  </a:lnTo>
                  <a:lnTo>
                    <a:pt x="8877" y="3449"/>
                  </a:lnTo>
                  <a:lnTo>
                    <a:pt x="8840" y="3595"/>
                  </a:lnTo>
                  <a:lnTo>
                    <a:pt x="8694" y="3705"/>
                  </a:lnTo>
                  <a:lnTo>
                    <a:pt x="8620" y="3779"/>
                  </a:lnTo>
                  <a:lnTo>
                    <a:pt x="8584" y="3852"/>
                  </a:lnTo>
                  <a:lnTo>
                    <a:pt x="8584" y="3926"/>
                  </a:lnTo>
                  <a:lnTo>
                    <a:pt x="8620" y="3999"/>
                  </a:lnTo>
                  <a:lnTo>
                    <a:pt x="8657" y="4072"/>
                  </a:lnTo>
                  <a:lnTo>
                    <a:pt x="8730" y="4109"/>
                  </a:lnTo>
                  <a:lnTo>
                    <a:pt x="8840" y="4109"/>
                  </a:lnTo>
                  <a:lnTo>
                    <a:pt x="8914" y="4072"/>
                  </a:lnTo>
                  <a:lnTo>
                    <a:pt x="9097" y="3926"/>
                  </a:lnTo>
                  <a:lnTo>
                    <a:pt x="9207" y="3779"/>
                  </a:lnTo>
                  <a:lnTo>
                    <a:pt x="9281" y="3595"/>
                  </a:lnTo>
                  <a:lnTo>
                    <a:pt x="9281" y="3412"/>
                  </a:lnTo>
                  <a:lnTo>
                    <a:pt x="9281" y="3192"/>
                  </a:lnTo>
                  <a:lnTo>
                    <a:pt x="9207" y="3009"/>
                  </a:lnTo>
                  <a:lnTo>
                    <a:pt x="9097" y="2825"/>
                  </a:lnTo>
                  <a:lnTo>
                    <a:pt x="8987" y="2642"/>
                  </a:lnTo>
                  <a:lnTo>
                    <a:pt x="8804" y="2458"/>
                  </a:lnTo>
                  <a:lnTo>
                    <a:pt x="8584" y="2348"/>
                  </a:lnTo>
                  <a:lnTo>
                    <a:pt x="8107" y="2091"/>
                  </a:lnTo>
                  <a:lnTo>
                    <a:pt x="7887" y="1981"/>
                  </a:lnTo>
                  <a:lnTo>
                    <a:pt x="7593" y="1798"/>
                  </a:lnTo>
                  <a:lnTo>
                    <a:pt x="7446" y="1651"/>
                  </a:lnTo>
                  <a:lnTo>
                    <a:pt x="7373" y="1541"/>
                  </a:lnTo>
                  <a:lnTo>
                    <a:pt x="7336" y="1431"/>
                  </a:lnTo>
                  <a:lnTo>
                    <a:pt x="7373" y="1284"/>
                  </a:lnTo>
                  <a:lnTo>
                    <a:pt x="7483" y="1358"/>
                  </a:lnTo>
                  <a:lnTo>
                    <a:pt x="7556" y="1358"/>
                  </a:lnTo>
                  <a:lnTo>
                    <a:pt x="7593" y="1321"/>
                  </a:lnTo>
                  <a:lnTo>
                    <a:pt x="7630" y="1248"/>
                  </a:lnTo>
                  <a:lnTo>
                    <a:pt x="7703" y="1138"/>
                  </a:lnTo>
                  <a:lnTo>
                    <a:pt x="7813" y="954"/>
                  </a:lnTo>
                  <a:lnTo>
                    <a:pt x="7923" y="808"/>
                  </a:lnTo>
                  <a:lnTo>
                    <a:pt x="8107" y="698"/>
                  </a:lnTo>
                  <a:lnTo>
                    <a:pt x="8290" y="624"/>
                  </a:lnTo>
                  <a:lnTo>
                    <a:pt x="8474" y="588"/>
                  </a:lnTo>
                  <a:lnTo>
                    <a:pt x="8694" y="551"/>
                  </a:lnTo>
                  <a:lnTo>
                    <a:pt x="9060" y="514"/>
                  </a:lnTo>
                  <a:close/>
                  <a:moveTo>
                    <a:pt x="13279" y="9318"/>
                  </a:moveTo>
                  <a:lnTo>
                    <a:pt x="13426" y="9428"/>
                  </a:lnTo>
                  <a:lnTo>
                    <a:pt x="13426" y="9464"/>
                  </a:lnTo>
                  <a:lnTo>
                    <a:pt x="13352" y="9464"/>
                  </a:lnTo>
                  <a:lnTo>
                    <a:pt x="13242" y="9538"/>
                  </a:lnTo>
                  <a:lnTo>
                    <a:pt x="12985" y="9868"/>
                  </a:lnTo>
                  <a:lnTo>
                    <a:pt x="12692" y="10198"/>
                  </a:lnTo>
                  <a:lnTo>
                    <a:pt x="12362" y="10492"/>
                  </a:lnTo>
                  <a:lnTo>
                    <a:pt x="12032" y="10748"/>
                  </a:lnTo>
                  <a:lnTo>
                    <a:pt x="11445" y="11078"/>
                  </a:lnTo>
                  <a:lnTo>
                    <a:pt x="10858" y="11409"/>
                  </a:lnTo>
                  <a:lnTo>
                    <a:pt x="10638" y="11372"/>
                  </a:lnTo>
                  <a:lnTo>
                    <a:pt x="10418" y="11299"/>
                  </a:lnTo>
                  <a:lnTo>
                    <a:pt x="10234" y="11188"/>
                  </a:lnTo>
                  <a:lnTo>
                    <a:pt x="10051" y="11078"/>
                  </a:lnTo>
                  <a:lnTo>
                    <a:pt x="10491" y="11005"/>
                  </a:lnTo>
                  <a:lnTo>
                    <a:pt x="10895" y="10858"/>
                  </a:lnTo>
                  <a:lnTo>
                    <a:pt x="11298" y="10675"/>
                  </a:lnTo>
                  <a:lnTo>
                    <a:pt x="11702" y="10492"/>
                  </a:lnTo>
                  <a:lnTo>
                    <a:pt x="12142" y="10235"/>
                  </a:lnTo>
                  <a:lnTo>
                    <a:pt x="12545" y="9941"/>
                  </a:lnTo>
                  <a:lnTo>
                    <a:pt x="12912" y="9648"/>
                  </a:lnTo>
                  <a:lnTo>
                    <a:pt x="13279" y="9318"/>
                  </a:lnTo>
                  <a:close/>
                  <a:moveTo>
                    <a:pt x="13609" y="9648"/>
                  </a:moveTo>
                  <a:lnTo>
                    <a:pt x="13719" y="9795"/>
                  </a:lnTo>
                  <a:lnTo>
                    <a:pt x="13792" y="9978"/>
                  </a:lnTo>
                  <a:lnTo>
                    <a:pt x="13939" y="10345"/>
                  </a:lnTo>
                  <a:lnTo>
                    <a:pt x="13939" y="10602"/>
                  </a:lnTo>
                  <a:lnTo>
                    <a:pt x="13939" y="10858"/>
                  </a:lnTo>
                  <a:lnTo>
                    <a:pt x="13866" y="10968"/>
                  </a:lnTo>
                  <a:lnTo>
                    <a:pt x="13829" y="10932"/>
                  </a:lnTo>
                  <a:lnTo>
                    <a:pt x="13719" y="10932"/>
                  </a:lnTo>
                  <a:lnTo>
                    <a:pt x="13719" y="10968"/>
                  </a:lnTo>
                  <a:lnTo>
                    <a:pt x="13609" y="11188"/>
                  </a:lnTo>
                  <a:lnTo>
                    <a:pt x="12765" y="11299"/>
                  </a:lnTo>
                  <a:lnTo>
                    <a:pt x="12912" y="11188"/>
                  </a:lnTo>
                  <a:lnTo>
                    <a:pt x="13316" y="10895"/>
                  </a:lnTo>
                  <a:lnTo>
                    <a:pt x="13682" y="10565"/>
                  </a:lnTo>
                  <a:lnTo>
                    <a:pt x="13756" y="10492"/>
                  </a:lnTo>
                  <a:lnTo>
                    <a:pt x="13756" y="10381"/>
                  </a:lnTo>
                  <a:lnTo>
                    <a:pt x="13719" y="10308"/>
                  </a:lnTo>
                  <a:lnTo>
                    <a:pt x="13609" y="10271"/>
                  </a:lnTo>
                  <a:lnTo>
                    <a:pt x="13536" y="10271"/>
                  </a:lnTo>
                  <a:lnTo>
                    <a:pt x="13462" y="10308"/>
                  </a:lnTo>
                  <a:lnTo>
                    <a:pt x="13059" y="10638"/>
                  </a:lnTo>
                  <a:lnTo>
                    <a:pt x="12655" y="10968"/>
                  </a:lnTo>
                  <a:lnTo>
                    <a:pt x="12398" y="11152"/>
                  </a:lnTo>
                  <a:lnTo>
                    <a:pt x="12325" y="11225"/>
                  </a:lnTo>
                  <a:lnTo>
                    <a:pt x="12252" y="11372"/>
                  </a:lnTo>
                  <a:lnTo>
                    <a:pt x="11665" y="11409"/>
                  </a:lnTo>
                  <a:lnTo>
                    <a:pt x="11481" y="11445"/>
                  </a:lnTo>
                  <a:lnTo>
                    <a:pt x="11775" y="11299"/>
                  </a:lnTo>
                  <a:lnTo>
                    <a:pt x="12068" y="11115"/>
                  </a:lnTo>
                  <a:lnTo>
                    <a:pt x="12362" y="10932"/>
                  </a:lnTo>
                  <a:lnTo>
                    <a:pt x="12655" y="10748"/>
                  </a:lnTo>
                  <a:lnTo>
                    <a:pt x="12912" y="10492"/>
                  </a:lnTo>
                  <a:lnTo>
                    <a:pt x="13132" y="10271"/>
                  </a:lnTo>
                  <a:lnTo>
                    <a:pt x="13352" y="10015"/>
                  </a:lnTo>
                  <a:lnTo>
                    <a:pt x="13572" y="9721"/>
                  </a:lnTo>
                  <a:lnTo>
                    <a:pt x="13609" y="9648"/>
                  </a:lnTo>
                  <a:close/>
                  <a:moveTo>
                    <a:pt x="9060" y="1"/>
                  </a:moveTo>
                  <a:lnTo>
                    <a:pt x="8804" y="37"/>
                  </a:lnTo>
                  <a:lnTo>
                    <a:pt x="8547" y="37"/>
                  </a:lnTo>
                  <a:lnTo>
                    <a:pt x="8290" y="111"/>
                  </a:lnTo>
                  <a:lnTo>
                    <a:pt x="8033" y="184"/>
                  </a:lnTo>
                  <a:lnTo>
                    <a:pt x="7813" y="294"/>
                  </a:lnTo>
                  <a:lnTo>
                    <a:pt x="7593" y="441"/>
                  </a:lnTo>
                  <a:lnTo>
                    <a:pt x="7410" y="624"/>
                  </a:lnTo>
                  <a:lnTo>
                    <a:pt x="7300" y="844"/>
                  </a:lnTo>
                  <a:lnTo>
                    <a:pt x="6896" y="624"/>
                  </a:lnTo>
                  <a:lnTo>
                    <a:pt x="6493" y="441"/>
                  </a:lnTo>
                  <a:lnTo>
                    <a:pt x="6273" y="367"/>
                  </a:lnTo>
                  <a:lnTo>
                    <a:pt x="6053" y="331"/>
                  </a:lnTo>
                  <a:lnTo>
                    <a:pt x="5612" y="331"/>
                  </a:lnTo>
                  <a:lnTo>
                    <a:pt x="5392" y="404"/>
                  </a:lnTo>
                  <a:lnTo>
                    <a:pt x="5209" y="477"/>
                  </a:lnTo>
                  <a:lnTo>
                    <a:pt x="5025" y="588"/>
                  </a:lnTo>
                  <a:lnTo>
                    <a:pt x="4842" y="734"/>
                  </a:lnTo>
                  <a:lnTo>
                    <a:pt x="4695" y="881"/>
                  </a:lnTo>
                  <a:lnTo>
                    <a:pt x="4585" y="1064"/>
                  </a:lnTo>
                  <a:lnTo>
                    <a:pt x="4512" y="1248"/>
                  </a:lnTo>
                  <a:lnTo>
                    <a:pt x="4475" y="1468"/>
                  </a:lnTo>
                  <a:lnTo>
                    <a:pt x="4182" y="1505"/>
                  </a:lnTo>
                  <a:lnTo>
                    <a:pt x="3888" y="1541"/>
                  </a:lnTo>
                  <a:lnTo>
                    <a:pt x="3595" y="1651"/>
                  </a:lnTo>
                  <a:lnTo>
                    <a:pt x="3338" y="1798"/>
                  </a:lnTo>
                  <a:lnTo>
                    <a:pt x="3081" y="1945"/>
                  </a:lnTo>
                  <a:lnTo>
                    <a:pt x="2861" y="2091"/>
                  </a:lnTo>
                  <a:lnTo>
                    <a:pt x="2641" y="2312"/>
                  </a:lnTo>
                  <a:lnTo>
                    <a:pt x="2421" y="2532"/>
                  </a:lnTo>
                  <a:lnTo>
                    <a:pt x="2238" y="2788"/>
                  </a:lnTo>
                  <a:lnTo>
                    <a:pt x="2091" y="3082"/>
                  </a:lnTo>
                  <a:lnTo>
                    <a:pt x="1981" y="3155"/>
                  </a:lnTo>
                  <a:lnTo>
                    <a:pt x="1834" y="3229"/>
                  </a:lnTo>
                  <a:lnTo>
                    <a:pt x="1504" y="3375"/>
                  </a:lnTo>
                  <a:lnTo>
                    <a:pt x="1211" y="3559"/>
                  </a:lnTo>
                  <a:lnTo>
                    <a:pt x="954" y="3779"/>
                  </a:lnTo>
                  <a:lnTo>
                    <a:pt x="697" y="3999"/>
                  </a:lnTo>
                  <a:lnTo>
                    <a:pt x="477" y="4256"/>
                  </a:lnTo>
                  <a:lnTo>
                    <a:pt x="330" y="4512"/>
                  </a:lnTo>
                  <a:lnTo>
                    <a:pt x="183" y="4769"/>
                  </a:lnTo>
                  <a:lnTo>
                    <a:pt x="73" y="5063"/>
                  </a:lnTo>
                  <a:lnTo>
                    <a:pt x="37" y="5319"/>
                  </a:lnTo>
                  <a:lnTo>
                    <a:pt x="0" y="5613"/>
                  </a:lnTo>
                  <a:lnTo>
                    <a:pt x="0" y="5906"/>
                  </a:lnTo>
                  <a:lnTo>
                    <a:pt x="73" y="6200"/>
                  </a:lnTo>
                  <a:lnTo>
                    <a:pt x="183" y="6493"/>
                  </a:lnTo>
                  <a:lnTo>
                    <a:pt x="294" y="6713"/>
                  </a:lnTo>
                  <a:lnTo>
                    <a:pt x="440" y="6933"/>
                  </a:lnTo>
                  <a:lnTo>
                    <a:pt x="660" y="7117"/>
                  </a:lnTo>
                  <a:lnTo>
                    <a:pt x="880" y="7300"/>
                  </a:lnTo>
                  <a:lnTo>
                    <a:pt x="1064" y="7374"/>
                  </a:lnTo>
                  <a:lnTo>
                    <a:pt x="1027" y="7594"/>
                  </a:lnTo>
                  <a:lnTo>
                    <a:pt x="1027" y="7814"/>
                  </a:lnTo>
                  <a:lnTo>
                    <a:pt x="1064" y="8034"/>
                  </a:lnTo>
                  <a:lnTo>
                    <a:pt x="1101" y="8217"/>
                  </a:lnTo>
                  <a:lnTo>
                    <a:pt x="1174" y="8437"/>
                  </a:lnTo>
                  <a:lnTo>
                    <a:pt x="1284" y="8621"/>
                  </a:lnTo>
                  <a:lnTo>
                    <a:pt x="1431" y="8804"/>
                  </a:lnTo>
                  <a:lnTo>
                    <a:pt x="1614" y="8988"/>
                  </a:lnTo>
                  <a:lnTo>
                    <a:pt x="1797" y="9098"/>
                  </a:lnTo>
                  <a:lnTo>
                    <a:pt x="1981" y="9208"/>
                  </a:lnTo>
                  <a:lnTo>
                    <a:pt x="2201" y="9281"/>
                  </a:lnTo>
                  <a:lnTo>
                    <a:pt x="2421" y="9318"/>
                  </a:lnTo>
                  <a:lnTo>
                    <a:pt x="2641" y="9354"/>
                  </a:lnTo>
                  <a:lnTo>
                    <a:pt x="2861" y="9318"/>
                  </a:lnTo>
                  <a:lnTo>
                    <a:pt x="3081" y="9281"/>
                  </a:lnTo>
                  <a:lnTo>
                    <a:pt x="3301" y="9208"/>
                  </a:lnTo>
                  <a:lnTo>
                    <a:pt x="3375" y="9354"/>
                  </a:lnTo>
                  <a:lnTo>
                    <a:pt x="3448" y="9501"/>
                  </a:lnTo>
                  <a:lnTo>
                    <a:pt x="3595" y="9648"/>
                  </a:lnTo>
                  <a:lnTo>
                    <a:pt x="3742" y="9758"/>
                  </a:lnTo>
                  <a:lnTo>
                    <a:pt x="3925" y="9868"/>
                  </a:lnTo>
                  <a:lnTo>
                    <a:pt x="4108" y="9905"/>
                  </a:lnTo>
                  <a:lnTo>
                    <a:pt x="4292" y="9941"/>
                  </a:lnTo>
                  <a:lnTo>
                    <a:pt x="4475" y="9941"/>
                  </a:lnTo>
                  <a:lnTo>
                    <a:pt x="4842" y="9905"/>
                  </a:lnTo>
                  <a:lnTo>
                    <a:pt x="5246" y="9795"/>
                  </a:lnTo>
                  <a:lnTo>
                    <a:pt x="5686" y="9648"/>
                  </a:lnTo>
                  <a:lnTo>
                    <a:pt x="6163" y="9574"/>
                  </a:lnTo>
                  <a:lnTo>
                    <a:pt x="6603" y="9574"/>
                  </a:lnTo>
                  <a:lnTo>
                    <a:pt x="7080" y="9611"/>
                  </a:lnTo>
                  <a:lnTo>
                    <a:pt x="7446" y="9648"/>
                  </a:lnTo>
                  <a:lnTo>
                    <a:pt x="7630" y="9648"/>
                  </a:lnTo>
                  <a:lnTo>
                    <a:pt x="7813" y="9611"/>
                  </a:lnTo>
                  <a:lnTo>
                    <a:pt x="7960" y="9721"/>
                  </a:lnTo>
                  <a:lnTo>
                    <a:pt x="8143" y="9795"/>
                  </a:lnTo>
                  <a:lnTo>
                    <a:pt x="8327" y="9831"/>
                  </a:lnTo>
                  <a:lnTo>
                    <a:pt x="8547" y="9868"/>
                  </a:lnTo>
                  <a:lnTo>
                    <a:pt x="9024" y="9905"/>
                  </a:lnTo>
                  <a:lnTo>
                    <a:pt x="9391" y="9868"/>
                  </a:lnTo>
                  <a:lnTo>
                    <a:pt x="9501" y="9868"/>
                  </a:lnTo>
                  <a:lnTo>
                    <a:pt x="9354" y="10161"/>
                  </a:lnTo>
                  <a:lnTo>
                    <a:pt x="9317" y="10308"/>
                  </a:lnTo>
                  <a:lnTo>
                    <a:pt x="9281" y="10492"/>
                  </a:lnTo>
                  <a:lnTo>
                    <a:pt x="9317" y="10638"/>
                  </a:lnTo>
                  <a:lnTo>
                    <a:pt x="9354" y="10785"/>
                  </a:lnTo>
                  <a:lnTo>
                    <a:pt x="9464" y="11078"/>
                  </a:lnTo>
                  <a:lnTo>
                    <a:pt x="9647" y="11335"/>
                  </a:lnTo>
                  <a:lnTo>
                    <a:pt x="9831" y="11519"/>
                  </a:lnTo>
                  <a:lnTo>
                    <a:pt x="9977" y="11629"/>
                  </a:lnTo>
                  <a:lnTo>
                    <a:pt x="10198" y="11739"/>
                  </a:lnTo>
                  <a:lnTo>
                    <a:pt x="10381" y="11812"/>
                  </a:lnTo>
                  <a:lnTo>
                    <a:pt x="10821" y="11922"/>
                  </a:lnTo>
                  <a:lnTo>
                    <a:pt x="11298" y="11959"/>
                  </a:lnTo>
                  <a:lnTo>
                    <a:pt x="11775" y="11922"/>
                  </a:lnTo>
                  <a:lnTo>
                    <a:pt x="12215" y="11885"/>
                  </a:lnTo>
                  <a:lnTo>
                    <a:pt x="13095" y="11775"/>
                  </a:lnTo>
                  <a:lnTo>
                    <a:pt x="13939" y="11665"/>
                  </a:lnTo>
                  <a:lnTo>
                    <a:pt x="14343" y="11555"/>
                  </a:lnTo>
                  <a:lnTo>
                    <a:pt x="14746" y="11409"/>
                  </a:lnTo>
                  <a:lnTo>
                    <a:pt x="15076" y="11262"/>
                  </a:lnTo>
                  <a:lnTo>
                    <a:pt x="15370" y="11042"/>
                  </a:lnTo>
                  <a:lnTo>
                    <a:pt x="15626" y="10785"/>
                  </a:lnTo>
                  <a:lnTo>
                    <a:pt x="15847" y="10528"/>
                  </a:lnTo>
                  <a:lnTo>
                    <a:pt x="16030" y="10235"/>
                  </a:lnTo>
                  <a:lnTo>
                    <a:pt x="16213" y="9941"/>
                  </a:lnTo>
                  <a:lnTo>
                    <a:pt x="16360" y="9648"/>
                  </a:lnTo>
                  <a:lnTo>
                    <a:pt x="16433" y="9318"/>
                  </a:lnTo>
                  <a:lnTo>
                    <a:pt x="16507" y="8988"/>
                  </a:lnTo>
                  <a:lnTo>
                    <a:pt x="16543" y="8657"/>
                  </a:lnTo>
                  <a:lnTo>
                    <a:pt x="16507" y="8327"/>
                  </a:lnTo>
                  <a:lnTo>
                    <a:pt x="16470" y="7997"/>
                  </a:lnTo>
                  <a:lnTo>
                    <a:pt x="16690" y="7447"/>
                  </a:lnTo>
                  <a:lnTo>
                    <a:pt x="16837" y="6933"/>
                  </a:lnTo>
                  <a:lnTo>
                    <a:pt x="16910" y="6347"/>
                  </a:lnTo>
                  <a:lnTo>
                    <a:pt x="16910" y="5796"/>
                  </a:lnTo>
                  <a:lnTo>
                    <a:pt x="16837" y="5429"/>
                  </a:lnTo>
                  <a:lnTo>
                    <a:pt x="16727" y="5063"/>
                  </a:lnTo>
                  <a:lnTo>
                    <a:pt x="16654" y="4916"/>
                  </a:lnTo>
                  <a:lnTo>
                    <a:pt x="16543" y="4769"/>
                  </a:lnTo>
                  <a:lnTo>
                    <a:pt x="16397" y="4659"/>
                  </a:lnTo>
                  <a:lnTo>
                    <a:pt x="16250" y="4586"/>
                  </a:lnTo>
                  <a:lnTo>
                    <a:pt x="16250" y="4146"/>
                  </a:lnTo>
                  <a:lnTo>
                    <a:pt x="16177" y="3742"/>
                  </a:lnTo>
                  <a:lnTo>
                    <a:pt x="16030" y="3375"/>
                  </a:lnTo>
                  <a:lnTo>
                    <a:pt x="15773" y="3009"/>
                  </a:lnTo>
                  <a:lnTo>
                    <a:pt x="15626" y="2825"/>
                  </a:lnTo>
                  <a:lnTo>
                    <a:pt x="15443" y="2642"/>
                  </a:lnTo>
                  <a:lnTo>
                    <a:pt x="15223" y="2495"/>
                  </a:lnTo>
                  <a:lnTo>
                    <a:pt x="15003" y="2385"/>
                  </a:lnTo>
                  <a:lnTo>
                    <a:pt x="14746" y="2238"/>
                  </a:lnTo>
                  <a:lnTo>
                    <a:pt x="14526" y="2055"/>
                  </a:lnTo>
                  <a:lnTo>
                    <a:pt x="14379" y="1835"/>
                  </a:lnTo>
                  <a:lnTo>
                    <a:pt x="14233" y="1578"/>
                  </a:lnTo>
                  <a:lnTo>
                    <a:pt x="14123" y="1358"/>
                  </a:lnTo>
                  <a:lnTo>
                    <a:pt x="13976" y="1138"/>
                  </a:lnTo>
                  <a:lnTo>
                    <a:pt x="13829" y="991"/>
                  </a:lnTo>
                  <a:lnTo>
                    <a:pt x="13682" y="808"/>
                  </a:lnTo>
                  <a:lnTo>
                    <a:pt x="13499" y="698"/>
                  </a:lnTo>
                  <a:lnTo>
                    <a:pt x="13279" y="588"/>
                  </a:lnTo>
                  <a:lnTo>
                    <a:pt x="13059" y="514"/>
                  </a:lnTo>
                  <a:lnTo>
                    <a:pt x="12802" y="441"/>
                  </a:lnTo>
                  <a:lnTo>
                    <a:pt x="12362" y="441"/>
                  </a:lnTo>
                  <a:lnTo>
                    <a:pt x="11885" y="477"/>
                  </a:lnTo>
                  <a:lnTo>
                    <a:pt x="11408" y="588"/>
                  </a:lnTo>
                  <a:lnTo>
                    <a:pt x="10968" y="698"/>
                  </a:lnTo>
                  <a:lnTo>
                    <a:pt x="10821" y="514"/>
                  </a:lnTo>
                  <a:lnTo>
                    <a:pt x="10601" y="331"/>
                  </a:lnTo>
                  <a:lnTo>
                    <a:pt x="10381" y="221"/>
                  </a:lnTo>
                  <a:lnTo>
                    <a:pt x="10124" y="147"/>
                  </a:lnTo>
                  <a:lnTo>
                    <a:pt x="9867" y="74"/>
                  </a:lnTo>
                  <a:lnTo>
                    <a:pt x="9574" y="37"/>
                  </a:lnTo>
                  <a:lnTo>
                    <a:pt x="9060" y="1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8" name="Shape 388"/>
            <p:cNvSpPr/>
            <p:nvPr/>
          </p:nvSpPr>
          <p:spPr>
            <a:xfrm>
              <a:off x="7121425" y="2437925"/>
              <a:ext cx="246700" cy="315500"/>
            </a:xfrm>
            <a:custGeom>
              <a:avLst/>
              <a:gdLst/>
              <a:ahLst/>
              <a:cxnLst/>
              <a:rect l="0" t="0" r="0" b="0"/>
              <a:pathLst>
                <a:path w="9868" h="12620" extrusionOk="0">
                  <a:moveTo>
                    <a:pt x="4182" y="661"/>
                  </a:moveTo>
                  <a:lnTo>
                    <a:pt x="4182" y="918"/>
                  </a:lnTo>
                  <a:lnTo>
                    <a:pt x="4182" y="1431"/>
                  </a:lnTo>
                  <a:lnTo>
                    <a:pt x="4145" y="2202"/>
                  </a:lnTo>
                  <a:lnTo>
                    <a:pt x="3925" y="2165"/>
                  </a:lnTo>
                  <a:lnTo>
                    <a:pt x="3962" y="2018"/>
                  </a:lnTo>
                  <a:lnTo>
                    <a:pt x="3962" y="1835"/>
                  </a:lnTo>
                  <a:lnTo>
                    <a:pt x="3889" y="1468"/>
                  </a:lnTo>
                  <a:lnTo>
                    <a:pt x="3852" y="1101"/>
                  </a:lnTo>
                  <a:lnTo>
                    <a:pt x="3889" y="918"/>
                  </a:lnTo>
                  <a:lnTo>
                    <a:pt x="3962" y="771"/>
                  </a:lnTo>
                  <a:lnTo>
                    <a:pt x="3999" y="698"/>
                  </a:lnTo>
                  <a:lnTo>
                    <a:pt x="4072" y="661"/>
                  </a:lnTo>
                  <a:close/>
                  <a:moveTo>
                    <a:pt x="1541" y="404"/>
                  </a:moveTo>
                  <a:lnTo>
                    <a:pt x="1578" y="441"/>
                  </a:lnTo>
                  <a:lnTo>
                    <a:pt x="1614" y="514"/>
                  </a:lnTo>
                  <a:lnTo>
                    <a:pt x="1614" y="1138"/>
                  </a:lnTo>
                  <a:lnTo>
                    <a:pt x="1688" y="2202"/>
                  </a:lnTo>
                  <a:lnTo>
                    <a:pt x="1284" y="2238"/>
                  </a:lnTo>
                  <a:lnTo>
                    <a:pt x="1211" y="2238"/>
                  </a:lnTo>
                  <a:lnTo>
                    <a:pt x="1211" y="1871"/>
                  </a:lnTo>
                  <a:lnTo>
                    <a:pt x="1174" y="1505"/>
                  </a:lnTo>
                  <a:lnTo>
                    <a:pt x="1211" y="1211"/>
                  </a:lnTo>
                  <a:lnTo>
                    <a:pt x="1248" y="954"/>
                  </a:lnTo>
                  <a:lnTo>
                    <a:pt x="1358" y="404"/>
                  </a:lnTo>
                  <a:close/>
                  <a:moveTo>
                    <a:pt x="3815" y="2678"/>
                  </a:moveTo>
                  <a:lnTo>
                    <a:pt x="4439" y="2715"/>
                  </a:lnTo>
                  <a:lnTo>
                    <a:pt x="5026" y="2789"/>
                  </a:lnTo>
                  <a:lnTo>
                    <a:pt x="5026" y="2825"/>
                  </a:lnTo>
                  <a:lnTo>
                    <a:pt x="5136" y="3485"/>
                  </a:lnTo>
                  <a:lnTo>
                    <a:pt x="3925" y="3559"/>
                  </a:lnTo>
                  <a:lnTo>
                    <a:pt x="2678" y="3632"/>
                  </a:lnTo>
                  <a:lnTo>
                    <a:pt x="1358" y="3669"/>
                  </a:lnTo>
                  <a:lnTo>
                    <a:pt x="917" y="3706"/>
                  </a:lnTo>
                  <a:lnTo>
                    <a:pt x="477" y="3742"/>
                  </a:lnTo>
                  <a:lnTo>
                    <a:pt x="441" y="3229"/>
                  </a:lnTo>
                  <a:lnTo>
                    <a:pt x="441" y="2972"/>
                  </a:lnTo>
                  <a:lnTo>
                    <a:pt x="404" y="2862"/>
                  </a:lnTo>
                  <a:lnTo>
                    <a:pt x="331" y="2752"/>
                  </a:lnTo>
                  <a:lnTo>
                    <a:pt x="587" y="2789"/>
                  </a:lnTo>
                  <a:lnTo>
                    <a:pt x="807" y="2789"/>
                  </a:lnTo>
                  <a:lnTo>
                    <a:pt x="1284" y="2752"/>
                  </a:lnTo>
                  <a:lnTo>
                    <a:pt x="1945" y="2678"/>
                  </a:lnTo>
                  <a:close/>
                  <a:moveTo>
                    <a:pt x="4916" y="3999"/>
                  </a:moveTo>
                  <a:lnTo>
                    <a:pt x="4989" y="4072"/>
                  </a:lnTo>
                  <a:lnTo>
                    <a:pt x="5136" y="4109"/>
                  </a:lnTo>
                  <a:lnTo>
                    <a:pt x="5209" y="4072"/>
                  </a:lnTo>
                  <a:lnTo>
                    <a:pt x="5246" y="4623"/>
                  </a:lnTo>
                  <a:lnTo>
                    <a:pt x="5209" y="5173"/>
                  </a:lnTo>
                  <a:lnTo>
                    <a:pt x="5173" y="5430"/>
                  </a:lnTo>
                  <a:lnTo>
                    <a:pt x="5099" y="5723"/>
                  </a:lnTo>
                  <a:lnTo>
                    <a:pt x="4989" y="5980"/>
                  </a:lnTo>
                  <a:lnTo>
                    <a:pt x="4806" y="6200"/>
                  </a:lnTo>
                  <a:lnTo>
                    <a:pt x="4659" y="6310"/>
                  </a:lnTo>
                  <a:lnTo>
                    <a:pt x="4476" y="6420"/>
                  </a:lnTo>
                  <a:lnTo>
                    <a:pt x="4292" y="6457"/>
                  </a:lnTo>
                  <a:lnTo>
                    <a:pt x="4072" y="6493"/>
                  </a:lnTo>
                  <a:lnTo>
                    <a:pt x="3632" y="6530"/>
                  </a:lnTo>
                  <a:lnTo>
                    <a:pt x="3265" y="6567"/>
                  </a:lnTo>
                  <a:lnTo>
                    <a:pt x="2605" y="6567"/>
                  </a:lnTo>
                  <a:lnTo>
                    <a:pt x="2642" y="6493"/>
                  </a:lnTo>
                  <a:lnTo>
                    <a:pt x="2678" y="6383"/>
                  </a:lnTo>
                  <a:lnTo>
                    <a:pt x="2788" y="6310"/>
                  </a:lnTo>
                  <a:lnTo>
                    <a:pt x="2825" y="6273"/>
                  </a:lnTo>
                  <a:lnTo>
                    <a:pt x="2825" y="6237"/>
                  </a:lnTo>
                  <a:lnTo>
                    <a:pt x="2788" y="6200"/>
                  </a:lnTo>
                  <a:lnTo>
                    <a:pt x="2715" y="6200"/>
                  </a:lnTo>
                  <a:lnTo>
                    <a:pt x="2605" y="6237"/>
                  </a:lnTo>
                  <a:lnTo>
                    <a:pt x="2458" y="6310"/>
                  </a:lnTo>
                  <a:lnTo>
                    <a:pt x="2348" y="6420"/>
                  </a:lnTo>
                  <a:lnTo>
                    <a:pt x="2311" y="6567"/>
                  </a:lnTo>
                  <a:lnTo>
                    <a:pt x="1724" y="6493"/>
                  </a:lnTo>
                  <a:lnTo>
                    <a:pt x="1541" y="6457"/>
                  </a:lnTo>
                  <a:lnTo>
                    <a:pt x="1688" y="6420"/>
                  </a:lnTo>
                  <a:lnTo>
                    <a:pt x="2055" y="6383"/>
                  </a:lnTo>
                  <a:lnTo>
                    <a:pt x="2201" y="6310"/>
                  </a:lnTo>
                  <a:lnTo>
                    <a:pt x="2275" y="6237"/>
                  </a:lnTo>
                  <a:lnTo>
                    <a:pt x="2311" y="6163"/>
                  </a:lnTo>
                  <a:lnTo>
                    <a:pt x="2311" y="6090"/>
                  </a:lnTo>
                  <a:lnTo>
                    <a:pt x="2275" y="6016"/>
                  </a:lnTo>
                  <a:lnTo>
                    <a:pt x="2238" y="5980"/>
                  </a:lnTo>
                  <a:lnTo>
                    <a:pt x="2201" y="5943"/>
                  </a:lnTo>
                  <a:lnTo>
                    <a:pt x="2055" y="5943"/>
                  </a:lnTo>
                  <a:lnTo>
                    <a:pt x="1981" y="6016"/>
                  </a:lnTo>
                  <a:lnTo>
                    <a:pt x="1798" y="6053"/>
                  </a:lnTo>
                  <a:lnTo>
                    <a:pt x="1394" y="6127"/>
                  </a:lnTo>
                  <a:lnTo>
                    <a:pt x="1138" y="6200"/>
                  </a:lnTo>
                  <a:lnTo>
                    <a:pt x="917" y="6273"/>
                  </a:lnTo>
                  <a:lnTo>
                    <a:pt x="807" y="6200"/>
                  </a:lnTo>
                  <a:lnTo>
                    <a:pt x="697" y="6127"/>
                  </a:lnTo>
                  <a:lnTo>
                    <a:pt x="661" y="5980"/>
                  </a:lnTo>
                  <a:lnTo>
                    <a:pt x="624" y="5870"/>
                  </a:lnTo>
                  <a:lnTo>
                    <a:pt x="624" y="5870"/>
                  </a:lnTo>
                  <a:lnTo>
                    <a:pt x="844" y="5906"/>
                  </a:lnTo>
                  <a:lnTo>
                    <a:pt x="1504" y="5906"/>
                  </a:lnTo>
                  <a:lnTo>
                    <a:pt x="1724" y="5870"/>
                  </a:lnTo>
                  <a:lnTo>
                    <a:pt x="1945" y="5833"/>
                  </a:lnTo>
                  <a:lnTo>
                    <a:pt x="1981" y="5796"/>
                  </a:lnTo>
                  <a:lnTo>
                    <a:pt x="2018" y="5760"/>
                  </a:lnTo>
                  <a:lnTo>
                    <a:pt x="2055" y="5650"/>
                  </a:lnTo>
                  <a:lnTo>
                    <a:pt x="1981" y="5540"/>
                  </a:lnTo>
                  <a:lnTo>
                    <a:pt x="1945" y="5503"/>
                  </a:lnTo>
                  <a:lnTo>
                    <a:pt x="1504" y="5503"/>
                  </a:lnTo>
                  <a:lnTo>
                    <a:pt x="1101" y="5540"/>
                  </a:lnTo>
                  <a:lnTo>
                    <a:pt x="844" y="5576"/>
                  </a:lnTo>
                  <a:lnTo>
                    <a:pt x="587" y="5576"/>
                  </a:lnTo>
                  <a:lnTo>
                    <a:pt x="587" y="5356"/>
                  </a:lnTo>
                  <a:lnTo>
                    <a:pt x="734" y="5430"/>
                  </a:lnTo>
                  <a:lnTo>
                    <a:pt x="881" y="5466"/>
                  </a:lnTo>
                  <a:lnTo>
                    <a:pt x="1211" y="5466"/>
                  </a:lnTo>
                  <a:lnTo>
                    <a:pt x="1541" y="5393"/>
                  </a:lnTo>
                  <a:lnTo>
                    <a:pt x="1835" y="5246"/>
                  </a:lnTo>
                  <a:lnTo>
                    <a:pt x="1871" y="5173"/>
                  </a:lnTo>
                  <a:lnTo>
                    <a:pt x="1908" y="5099"/>
                  </a:lnTo>
                  <a:lnTo>
                    <a:pt x="1908" y="5026"/>
                  </a:lnTo>
                  <a:lnTo>
                    <a:pt x="1871" y="4953"/>
                  </a:lnTo>
                  <a:lnTo>
                    <a:pt x="1835" y="4916"/>
                  </a:lnTo>
                  <a:lnTo>
                    <a:pt x="1761" y="4879"/>
                  </a:lnTo>
                  <a:lnTo>
                    <a:pt x="1724" y="4879"/>
                  </a:lnTo>
                  <a:lnTo>
                    <a:pt x="1614" y="4916"/>
                  </a:lnTo>
                  <a:lnTo>
                    <a:pt x="1358" y="5026"/>
                  </a:lnTo>
                  <a:lnTo>
                    <a:pt x="1101" y="5099"/>
                  </a:lnTo>
                  <a:lnTo>
                    <a:pt x="844" y="5099"/>
                  </a:lnTo>
                  <a:lnTo>
                    <a:pt x="551" y="5063"/>
                  </a:lnTo>
                  <a:lnTo>
                    <a:pt x="551" y="4916"/>
                  </a:lnTo>
                  <a:lnTo>
                    <a:pt x="844" y="4879"/>
                  </a:lnTo>
                  <a:lnTo>
                    <a:pt x="1138" y="4879"/>
                  </a:lnTo>
                  <a:lnTo>
                    <a:pt x="1724" y="4769"/>
                  </a:lnTo>
                  <a:lnTo>
                    <a:pt x="1908" y="4696"/>
                  </a:lnTo>
                  <a:lnTo>
                    <a:pt x="2091" y="4586"/>
                  </a:lnTo>
                  <a:lnTo>
                    <a:pt x="2128" y="4513"/>
                  </a:lnTo>
                  <a:lnTo>
                    <a:pt x="2165" y="4439"/>
                  </a:lnTo>
                  <a:lnTo>
                    <a:pt x="2128" y="4329"/>
                  </a:lnTo>
                  <a:lnTo>
                    <a:pt x="2055" y="4256"/>
                  </a:lnTo>
                  <a:lnTo>
                    <a:pt x="1945" y="4182"/>
                  </a:lnTo>
                  <a:lnTo>
                    <a:pt x="1871" y="4182"/>
                  </a:lnTo>
                  <a:lnTo>
                    <a:pt x="1835" y="4219"/>
                  </a:lnTo>
                  <a:lnTo>
                    <a:pt x="1761" y="4256"/>
                  </a:lnTo>
                  <a:lnTo>
                    <a:pt x="1724" y="4329"/>
                  </a:lnTo>
                  <a:lnTo>
                    <a:pt x="1468" y="4403"/>
                  </a:lnTo>
                  <a:lnTo>
                    <a:pt x="991" y="4476"/>
                  </a:lnTo>
                  <a:lnTo>
                    <a:pt x="551" y="4586"/>
                  </a:lnTo>
                  <a:lnTo>
                    <a:pt x="514" y="4146"/>
                  </a:lnTo>
                  <a:lnTo>
                    <a:pt x="1358" y="4146"/>
                  </a:lnTo>
                  <a:lnTo>
                    <a:pt x="2678" y="4109"/>
                  </a:lnTo>
                  <a:lnTo>
                    <a:pt x="3815" y="4072"/>
                  </a:lnTo>
                  <a:lnTo>
                    <a:pt x="4916" y="3999"/>
                  </a:lnTo>
                  <a:close/>
                  <a:moveTo>
                    <a:pt x="1211" y="1"/>
                  </a:moveTo>
                  <a:lnTo>
                    <a:pt x="1101" y="37"/>
                  </a:lnTo>
                  <a:lnTo>
                    <a:pt x="1028" y="147"/>
                  </a:lnTo>
                  <a:lnTo>
                    <a:pt x="881" y="771"/>
                  </a:lnTo>
                  <a:lnTo>
                    <a:pt x="807" y="1395"/>
                  </a:lnTo>
                  <a:lnTo>
                    <a:pt x="807" y="1835"/>
                  </a:lnTo>
                  <a:lnTo>
                    <a:pt x="807" y="2092"/>
                  </a:lnTo>
                  <a:lnTo>
                    <a:pt x="881" y="2312"/>
                  </a:lnTo>
                  <a:lnTo>
                    <a:pt x="551" y="2385"/>
                  </a:lnTo>
                  <a:lnTo>
                    <a:pt x="367" y="2458"/>
                  </a:lnTo>
                  <a:lnTo>
                    <a:pt x="221" y="2568"/>
                  </a:lnTo>
                  <a:lnTo>
                    <a:pt x="184" y="2605"/>
                  </a:lnTo>
                  <a:lnTo>
                    <a:pt x="147" y="2678"/>
                  </a:lnTo>
                  <a:lnTo>
                    <a:pt x="37" y="2825"/>
                  </a:lnTo>
                  <a:lnTo>
                    <a:pt x="37" y="3009"/>
                  </a:lnTo>
                  <a:lnTo>
                    <a:pt x="37" y="3375"/>
                  </a:lnTo>
                  <a:lnTo>
                    <a:pt x="37" y="3852"/>
                  </a:lnTo>
                  <a:lnTo>
                    <a:pt x="37" y="3889"/>
                  </a:lnTo>
                  <a:lnTo>
                    <a:pt x="0" y="3962"/>
                  </a:lnTo>
                  <a:lnTo>
                    <a:pt x="37" y="4072"/>
                  </a:lnTo>
                  <a:lnTo>
                    <a:pt x="74" y="4439"/>
                  </a:lnTo>
                  <a:lnTo>
                    <a:pt x="110" y="5540"/>
                  </a:lnTo>
                  <a:lnTo>
                    <a:pt x="110" y="5943"/>
                  </a:lnTo>
                  <a:lnTo>
                    <a:pt x="184" y="6127"/>
                  </a:lnTo>
                  <a:lnTo>
                    <a:pt x="257" y="6310"/>
                  </a:lnTo>
                  <a:lnTo>
                    <a:pt x="367" y="6457"/>
                  </a:lnTo>
                  <a:lnTo>
                    <a:pt x="477" y="6567"/>
                  </a:lnTo>
                  <a:lnTo>
                    <a:pt x="624" y="6677"/>
                  </a:lnTo>
                  <a:lnTo>
                    <a:pt x="771" y="6750"/>
                  </a:lnTo>
                  <a:lnTo>
                    <a:pt x="1101" y="6860"/>
                  </a:lnTo>
                  <a:lnTo>
                    <a:pt x="1468" y="6934"/>
                  </a:lnTo>
                  <a:lnTo>
                    <a:pt x="2091" y="7007"/>
                  </a:lnTo>
                  <a:lnTo>
                    <a:pt x="2678" y="7044"/>
                  </a:lnTo>
                  <a:lnTo>
                    <a:pt x="2605" y="7264"/>
                  </a:lnTo>
                  <a:lnTo>
                    <a:pt x="2605" y="7484"/>
                  </a:lnTo>
                  <a:lnTo>
                    <a:pt x="2605" y="7887"/>
                  </a:lnTo>
                  <a:lnTo>
                    <a:pt x="2605" y="8548"/>
                  </a:lnTo>
                  <a:lnTo>
                    <a:pt x="2678" y="9208"/>
                  </a:lnTo>
                  <a:lnTo>
                    <a:pt x="2825" y="10455"/>
                  </a:lnTo>
                  <a:lnTo>
                    <a:pt x="3045" y="11665"/>
                  </a:lnTo>
                  <a:lnTo>
                    <a:pt x="3118" y="11922"/>
                  </a:lnTo>
                  <a:lnTo>
                    <a:pt x="3228" y="12106"/>
                  </a:lnTo>
                  <a:lnTo>
                    <a:pt x="3375" y="12252"/>
                  </a:lnTo>
                  <a:lnTo>
                    <a:pt x="3595" y="12399"/>
                  </a:lnTo>
                  <a:lnTo>
                    <a:pt x="3779" y="12472"/>
                  </a:lnTo>
                  <a:lnTo>
                    <a:pt x="3999" y="12546"/>
                  </a:lnTo>
                  <a:lnTo>
                    <a:pt x="4476" y="12619"/>
                  </a:lnTo>
                  <a:lnTo>
                    <a:pt x="4732" y="12582"/>
                  </a:lnTo>
                  <a:lnTo>
                    <a:pt x="4952" y="12509"/>
                  </a:lnTo>
                  <a:lnTo>
                    <a:pt x="5136" y="12399"/>
                  </a:lnTo>
                  <a:lnTo>
                    <a:pt x="5283" y="12216"/>
                  </a:lnTo>
                  <a:lnTo>
                    <a:pt x="5429" y="12032"/>
                  </a:lnTo>
                  <a:lnTo>
                    <a:pt x="5503" y="11812"/>
                  </a:lnTo>
                  <a:lnTo>
                    <a:pt x="5576" y="11592"/>
                  </a:lnTo>
                  <a:lnTo>
                    <a:pt x="5613" y="11372"/>
                  </a:lnTo>
                  <a:lnTo>
                    <a:pt x="5613" y="11079"/>
                  </a:lnTo>
                  <a:lnTo>
                    <a:pt x="5613" y="10785"/>
                  </a:lnTo>
                  <a:lnTo>
                    <a:pt x="5539" y="10162"/>
                  </a:lnTo>
                  <a:lnTo>
                    <a:pt x="5539" y="9538"/>
                  </a:lnTo>
                  <a:lnTo>
                    <a:pt x="5649" y="8951"/>
                  </a:lnTo>
                  <a:lnTo>
                    <a:pt x="5723" y="8658"/>
                  </a:lnTo>
                  <a:lnTo>
                    <a:pt x="5833" y="8364"/>
                  </a:lnTo>
                  <a:lnTo>
                    <a:pt x="5980" y="8071"/>
                  </a:lnTo>
                  <a:lnTo>
                    <a:pt x="6090" y="7961"/>
                  </a:lnTo>
                  <a:lnTo>
                    <a:pt x="6200" y="7851"/>
                  </a:lnTo>
                  <a:lnTo>
                    <a:pt x="6273" y="7814"/>
                  </a:lnTo>
                  <a:lnTo>
                    <a:pt x="6310" y="7814"/>
                  </a:lnTo>
                  <a:lnTo>
                    <a:pt x="6456" y="7887"/>
                  </a:lnTo>
                  <a:lnTo>
                    <a:pt x="6530" y="7997"/>
                  </a:lnTo>
                  <a:lnTo>
                    <a:pt x="6603" y="8144"/>
                  </a:lnTo>
                  <a:lnTo>
                    <a:pt x="6640" y="8291"/>
                  </a:lnTo>
                  <a:lnTo>
                    <a:pt x="6603" y="8474"/>
                  </a:lnTo>
                  <a:lnTo>
                    <a:pt x="6566" y="8804"/>
                  </a:lnTo>
                  <a:lnTo>
                    <a:pt x="6530" y="9208"/>
                  </a:lnTo>
                  <a:lnTo>
                    <a:pt x="6566" y="9428"/>
                  </a:lnTo>
                  <a:lnTo>
                    <a:pt x="6603" y="9648"/>
                  </a:lnTo>
                  <a:lnTo>
                    <a:pt x="6676" y="9868"/>
                  </a:lnTo>
                  <a:lnTo>
                    <a:pt x="6787" y="10051"/>
                  </a:lnTo>
                  <a:lnTo>
                    <a:pt x="6970" y="10162"/>
                  </a:lnTo>
                  <a:lnTo>
                    <a:pt x="7153" y="10272"/>
                  </a:lnTo>
                  <a:lnTo>
                    <a:pt x="7447" y="10345"/>
                  </a:lnTo>
                  <a:lnTo>
                    <a:pt x="7777" y="10382"/>
                  </a:lnTo>
                  <a:lnTo>
                    <a:pt x="8437" y="10382"/>
                  </a:lnTo>
                  <a:lnTo>
                    <a:pt x="9061" y="10308"/>
                  </a:lnTo>
                  <a:lnTo>
                    <a:pt x="9684" y="10162"/>
                  </a:lnTo>
                  <a:lnTo>
                    <a:pt x="9758" y="10125"/>
                  </a:lnTo>
                  <a:lnTo>
                    <a:pt x="9831" y="10051"/>
                  </a:lnTo>
                  <a:lnTo>
                    <a:pt x="9868" y="9941"/>
                  </a:lnTo>
                  <a:lnTo>
                    <a:pt x="9831" y="9868"/>
                  </a:lnTo>
                  <a:lnTo>
                    <a:pt x="9794" y="9758"/>
                  </a:lnTo>
                  <a:lnTo>
                    <a:pt x="9721" y="9685"/>
                  </a:lnTo>
                  <a:lnTo>
                    <a:pt x="9648" y="9648"/>
                  </a:lnTo>
                  <a:lnTo>
                    <a:pt x="9538" y="9648"/>
                  </a:lnTo>
                  <a:lnTo>
                    <a:pt x="8951" y="9758"/>
                  </a:lnTo>
                  <a:lnTo>
                    <a:pt x="8327" y="9831"/>
                  </a:lnTo>
                  <a:lnTo>
                    <a:pt x="7740" y="9831"/>
                  </a:lnTo>
                  <a:lnTo>
                    <a:pt x="7447" y="9795"/>
                  </a:lnTo>
                  <a:lnTo>
                    <a:pt x="7300" y="9721"/>
                  </a:lnTo>
                  <a:lnTo>
                    <a:pt x="7190" y="9648"/>
                  </a:lnTo>
                  <a:lnTo>
                    <a:pt x="7117" y="9575"/>
                  </a:lnTo>
                  <a:lnTo>
                    <a:pt x="7080" y="9465"/>
                  </a:lnTo>
                  <a:lnTo>
                    <a:pt x="7080" y="9208"/>
                  </a:lnTo>
                  <a:lnTo>
                    <a:pt x="7080" y="8914"/>
                  </a:lnTo>
                  <a:lnTo>
                    <a:pt x="7117" y="8694"/>
                  </a:lnTo>
                  <a:lnTo>
                    <a:pt x="7153" y="8474"/>
                  </a:lnTo>
                  <a:lnTo>
                    <a:pt x="7153" y="8254"/>
                  </a:lnTo>
                  <a:lnTo>
                    <a:pt x="7117" y="8034"/>
                  </a:lnTo>
                  <a:lnTo>
                    <a:pt x="7043" y="7851"/>
                  </a:lnTo>
                  <a:lnTo>
                    <a:pt x="6970" y="7667"/>
                  </a:lnTo>
                  <a:lnTo>
                    <a:pt x="6823" y="7520"/>
                  </a:lnTo>
                  <a:lnTo>
                    <a:pt x="6676" y="7410"/>
                  </a:lnTo>
                  <a:lnTo>
                    <a:pt x="6530" y="7337"/>
                  </a:lnTo>
                  <a:lnTo>
                    <a:pt x="6383" y="7300"/>
                  </a:lnTo>
                  <a:lnTo>
                    <a:pt x="6200" y="7300"/>
                  </a:lnTo>
                  <a:lnTo>
                    <a:pt x="6016" y="7337"/>
                  </a:lnTo>
                  <a:lnTo>
                    <a:pt x="5833" y="7447"/>
                  </a:lnTo>
                  <a:lnTo>
                    <a:pt x="5649" y="7594"/>
                  </a:lnTo>
                  <a:lnTo>
                    <a:pt x="5503" y="7814"/>
                  </a:lnTo>
                  <a:lnTo>
                    <a:pt x="5393" y="8034"/>
                  </a:lnTo>
                  <a:lnTo>
                    <a:pt x="5283" y="8291"/>
                  </a:lnTo>
                  <a:lnTo>
                    <a:pt x="5136" y="8768"/>
                  </a:lnTo>
                  <a:lnTo>
                    <a:pt x="5026" y="9281"/>
                  </a:lnTo>
                  <a:lnTo>
                    <a:pt x="4989" y="9795"/>
                  </a:lnTo>
                  <a:lnTo>
                    <a:pt x="5026" y="10308"/>
                  </a:lnTo>
                  <a:lnTo>
                    <a:pt x="5062" y="10858"/>
                  </a:lnTo>
                  <a:lnTo>
                    <a:pt x="5062" y="11372"/>
                  </a:lnTo>
                  <a:lnTo>
                    <a:pt x="5062" y="11519"/>
                  </a:lnTo>
                  <a:lnTo>
                    <a:pt x="5026" y="11665"/>
                  </a:lnTo>
                  <a:lnTo>
                    <a:pt x="4952" y="11775"/>
                  </a:lnTo>
                  <a:lnTo>
                    <a:pt x="4879" y="11886"/>
                  </a:lnTo>
                  <a:lnTo>
                    <a:pt x="4769" y="11959"/>
                  </a:lnTo>
                  <a:lnTo>
                    <a:pt x="4659" y="12032"/>
                  </a:lnTo>
                  <a:lnTo>
                    <a:pt x="4512" y="12069"/>
                  </a:lnTo>
                  <a:lnTo>
                    <a:pt x="4366" y="12069"/>
                  </a:lnTo>
                  <a:lnTo>
                    <a:pt x="4109" y="11996"/>
                  </a:lnTo>
                  <a:lnTo>
                    <a:pt x="3815" y="11922"/>
                  </a:lnTo>
                  <a:lnTo>
                    <a:pt x="3705" y="11849"/>
                  </a:lnTo>
                  <a:lnTo>
                    <a:pt x="3595" y="11739"/>
                  </a:lnTo>
                  <a:lnTo>
                    <a:pt x="3559" y="11592"/>
                  </a:lnTo>
                  <a:lnTo>
                    <a:pt x="3522" y="11445"/>
                  </a:lnTo>
                  <a:lnTo>
                    <a:pt x="3302" y="10272"/>
                  </a:lnTo>
                  <a:lnTo>
                    <a:pt x="3155" y="9061"/>
                  </a:lnTo>
                  <a:lnTo>
                    <a:pt x="3045" y="7887"/>
                  </a:lnTo>
                  <a:lnTo>
                    <a:pt x="3045" y="7484"/>
                  </a:lnTo>
                  <a:lnTo>
                    <a:pt x="3008" y="7264"/>
                  </a:lnTo>
                  <a:lnTo>
                    <a:pt x="2935" y="7044"/>
                  </a:lnTo>
                  <a:lnTo>
                    <a:pt x="3375" y="7044"/>
                  </a:lnTo>
                  <a:lnTo>
                    <a:pt x="3779" y="7007"/>
                  </a:lnTo>
                  <a:lnTo>
                    <a:pt x="4219" y="6970"/>
                  </a:lnTo>
                  <a:lnTo>
                    <a:pt x="4622" y="6860"/>
                  </a:lnTo>
                  <a:lnTo>
                    <a:pt x="4806" y="6787"/>
                  </a:lnTo>
                  <a:lnTo>
                    <a:pt x="4952" y="6677"/>
                  </a:lnTo>
                  <a:lnTo>
                    <a:pt x="5099" y="6603"/>
                  </a:lnTo>
                  <a:lnTo>
                    <a:pt x="5209" y="6493"/>
                  </a:lnTo>
                  <a:lnTo>
                    <a:pt x="5429" y="6200"/>
                  </a:lnTo>
                  <a:lnTo>
                    <a:pt x="5539" y="5906"/>
                  </a:lnTo>
                  <a:lnTo>
                    <a:pt x="5649" y="5576"/>
                  </a:lnTo>
                  <a:lnTo>
                    <a:pt x="5723" y="5210"/>
                  </a:lnTo>
                  <a:lnTo>
                    <a:pt x="5723" y="4806"/>
                  </a:lnTo>
                  <a:lnTo>
                    <a:pt x="5686" y="4036"/>
                  </a:lnTo>
                  <a:lnTo>
                    <a:pt x="5649" y="3559"/>
                  </a:lnTo>
                  <a:lnTo>
                    <a:pt x="5576" y="3082"/>
                  </a:lnTo>
                  <a:lnTo>
                    <a:pt x="5539" y="2789"/>
                  </a:lnTo>
                  <a:lnTo>
                    <a:pt x="5503" y="2678"/>
                  </a:lnTo>
                  <a:lnTo>
                    <a:pt x="5466" y="2568"/>
                  </a:lnTo>
                  <a:lnTo>
                    <a:pt x="5429" y="2422"/>
                  </a:lnTo>
                  <a:lnTo>
                    <a:pt x="5356" y="2348"/>
                  </a:lnTo>
                  <a:lnTo>
                    <a:pt x="5173" y="2238"/>
                  </a:lnTo>
                  <a:lnTo>
                    <a:pt x="5026" y="2202"/>
                  </a:lnTo>
                  <a:lnTo>
                    <a:pt x="4916" y="2202"/>
                  </a:lnTo>
                  <a:lnTo>
                    <a:pt x="4879" y="2238"/>
                  </a:lnTo>
                  <a:lnTo>
                    <a:pt x="4586" y="2238"/>
                  </a:lnTo>
                  <a:lnTo>
                    <a:pt x="4622" y="808"/>
                  </a:lnTo>
                  <a:lnTo>
                    <a:pt x="4586" y="551"/>
                  </a:lnTo>
                  <a:lnTo>
                    <a:pt x="4549" y="441"/>
                  </a:lnTo>
                  <a:lnTo>
                    <a:pt x="4512" y="331"/>
                  </a:lnTo>
                  <a:lnTo>
                    <a:pt x="4439" y="258"/>
                  </a:lnTo>
                  <a:lnTo>
                    <a:pt x="4329" y="221"/>
                  </a:lnTo>
                  <a:lnTo>
                    <a:pt x="4219" y="184"/>
                  </a:lnTo>
                  <a:lnTo>
                    <a:pt x="4072" y="221"/>
                  </a:lnTo>
                  <a:lnTo>
                    <a:pt x="3815" y="331"/>
                  </a:lnTo>
                  <a:lnTo>
                    <a:pt x="3705" y="404"/>
                  </a:lnTo>
                  <a:lnTo>
                    <a:pt x="3632" y="514"/>
                  </a:lnTo>
                  <a:lnTo>
                    <a:pt x="3522" y="734"/>
                  </a:lnTo>
                  <a:lnTo>
                    <a:pt x="3449" y="991"/>
                  </a:lnTo>
                  <a:lnTo>
                    <a:pt x="3485" y="1321"/>
                  </a:lnTo>
                  <a:lnTo>
                    <a:pt x="3522" y="1651"/>
                  </a:lnTo>
                  <a:lnTo>
                    <a:pt x="3559" y="1908"/>
                  </a:lnTo>
                  <a:lnTo>
                    <a:pt x="3669" y="2165"/>
                  </a:lnTo>
                  <a:lnTo>
                    <a:pt x="2091" y="2165"/>
                  </a:lnTo>
                  <a:lnTo>
                    <a:pt x="2055" y="1358"/>
                  </a:lnTo>
                  <a:lnTo>
                    <a:pt x="2018" y="514"/>
                  </a:lnTo>
                  <a:lnTo>
                    <a:pt x="2018" y="368"/>
                  </a:lnTo>
                  <a:lnTo>
                    <a:pt x="1945" y="221"/>
                  </a:lnTo>
                  <a:lnTo>
                    <a:pt x="1871" y="147"/>
                  </a:lnTo>
                  <a:lnTo>
                    <a:pt x="1761" y="74"/>
                  </a:lnTo>
                  <a:lnTo>
                    <a:pt x="1651" y="37"/>
                  </a:lnTo>
                  <a:lnTo>
                    <a:pt x="1504" y="1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9" name="Shape 389"/>
            <p:cNvSpPr/>
            <p:nvPr/>
          </p:nvSpPr>
          <p:spPr>
            <a:xfrm>
              <a:off x="6062250" y="3853825"/>
              <a:ext cx="332900" cy="376025"/>
            </a:xfrm>
            <a:custGeom>
              <a:avLst/>
              <a:gdLst/>
              <a:ahLst/>
              <a:cxnLst/>
              <a:rect l="0" t="0" r="0" b="0"/>
              <a:pathLst>
                <a:path w="13316" h="15041" extrusionOk="0">
                  <a:moveTo>
                    <a:pt x="5466" y="1"/>
                  </a:moveTo>
                  <a:lnTo>
                    <a:pt x="5466" y="38"/>
                  </a:lnTo>
                  <a:lnTo>
                    <a:pt x="5576" y="1248"/>
                  </a:lnTo>
                  <a:lnTo>
                    <a:pt x="5612" y="1321"/>
                  </a:lnTo>
                  <a:lnTo>
                    <a:pt x="5649" y="1395"/>
                  </a:lnTo>
                  <a:lnTo>
                    <a:pt x="5759" y="1431"/>
                  </a:lnTo>
                  <a:lnTo>
                    <a:pt x="5833" y="1395"/>
                  </a:lnTo>
                  <a:lnTo>
                    <a:pt x="6713" y="881"/>
                  </a:lnTo>
                  <a:lnTo>
                    <a:pt x="6713" y="881"/>
                  </a:lnTo>
                  <a:lnTo>
                    <a:pt x="6640" y="1285"/>
                  </a:lnTo>
                  <a:lnTo>
                    <a:pt x="6603" y="1652"/>
                  </a:lnTo>
                  <a:lnTo>
                    <a:pt x="6603" y="2055"/>
                  </a:lnTo>
                  <a:lnTo>
                    <a:pt x="6640" y="2459"/>
                  </a:lnTo>
                  <a:lnTo>
                    <a:pt x="6676" y="2569"/>
                  </a:lnTo>
                  <a:lnTo>
                    <a:pt x="6750" y="2605"/>
                  </a:lnTo>
                  <a:lnTo>
                    <a:pt x="6823" y="2642"/>
                  </a:lnTo>
                  <a:lnTo>
                    <a:pt x="6896" y="2679"/>
                  </a:lnTo>
                  <a:lnTo>
                    <a:pt x="6970" y="2642"/>
                  </a:lnTo>
                  <a:lnTo>
                    <a:pt x="7043" y="2605"/>
                  </a:lnTo>
                  <a:lnTo>
                    <a:pt x="7080" y="2532"/>
                  </a:lnTo>
                  <a:lnTo>
                    <a:pt x="7080" y="2459"/>
                  </a:lnTo>
                  <a:lnTo>
                    <a:pt x="7043" y="2275"/>
                  </a:lnTo>
                  <a:lnTo>
                    <a:pt x="7006" y="1835"/>
                  </a:lnTo>
                  <a:lnTo>
                    <a:pt x="7043" y="1395"/>
                  </a:lnTo>
                  <a:lnTo>
                    <a:pt x="7116" y="955"/>
                  </a:lnTo>
                  <a:lnTo>
                    <a:pt x="7226" y="514"/>
                  </a:lnTo>
                  <a:lnTo>
                    <a:pt x="7190" y="404"/>
                  </a:lnTo>
                  <a:lnTo>
                    <a:pt x="7153" y="294"/>
                  </a:lnTo>
                  <a:lnTo>
                    <a:pt x="7043" y="258"/>
                  </a:lnTo>
                  <a:lnTo>
                    <a:pt x="6933" y="294"/>
                  </a:lnTo>
                  <a:lnTo>
                    <a:pt x="5906" y="918"/>
                  </a:lnTo>
                  <a:lnTo>
                    <a:pt x="5869" y="698"/>
                  </a:lnTo>
                  <a:lnTo>
                    <a:pt x="5796" y="478"/>
                  </a:lnTo>
                  <a:lnTo>
                    <a:pt x="5686" y="221"/>
                  </a:lnTo>
                  <a:lnTo>
                    <a:pt x="5576" y="1"/>
                  </a:lnTo>
                  <a:close/>
                  <a:moveTo>
                    <a:pt x="8840" y="3816"/>
                  </a:moveTo>
                  <a:lnTo>
                    <a:pt x="8730" y="3852"/>
                  </a:lnTo>
                  <a:lnTo>
                    <a:pt x="8657" y="3926"/>
                  </a:lnTo>
                  <a:lnTo>
                    <a:pt x="8510" y="4146"/>
                  </a:lnTo>
                  <a:lnTo>
                    <a:pt x="8364" y="4293"/>
                  </a:lnTo>
                  <a:lnTo>
                    <a:pt x="8143" y="4476"/>
                  </a:lnTo>
                  <a:lnTo>
                    <a:pt x="7997" y="4659"/>
                  </a:lnTo>
                  <a:lnTo>
                    <a:pt x="7997" y="4733"/>
                  </a:lnTo>
                  <a:lnTo>
                    <a:pt x="7997" y="4769"/>
                  </a:lnTo>
                  <a:lnTo>
                    <a:pt x="8033" y="4806"/>
                  </a:lnTo>
                  <a:lnTo>
                    <a:pt x="8070" y="4843"/>
                  </a:lnTo>
                  <a:lnTo>
                    <a:pt x="8253" y="4843"/>
                  </a:lnTo>
                  <a:lnTo>
                    <a:pt x="8400" y="4806"/>
                  </a:lnTo>
                  <a:lnTo>
                    <a:pt x="8547" y="4733"/>
                  </a:lnTo>
                  <a:lnTo>
                    <a:pt x="8694" y="4659"/>
                  </a:lnTo>
                  <a:lnTo>
                    <a:pt x="8914" y="4403"/>
                  </a:lnTo>
                  <a:lnTo>
                    <a:pt x="9097" y="4146"/>
                  </a:lnTo>
                  <a:lnTo>
                    <a:pt x="9134" y="4073"/>
                  </a:lnTo>
                  <a:lnTo>
                    <a:pt x="9134" y="3963"/>
                  </a:lnTo>
                  <a:lnTo>
                    <a:pt x="9097" y="3889"/>
                  </a:lnTo>
                  <a:lnTo>
                    <a:pt x="9024" y="3852"/>
                  </a:lnTo>
                  <a:lnTo>
                    <a:pt x="8914" y="3816"/>
                  </a:lnTo>
                  <a:close/>
                  <a:moveTo>
                    <a:pt x="147" y="2972"/>
                  </a:moveTo>
                  <a:lnTo>
                    <a:pt x="73" y="3009"/>
                  </a:lnTo>
                  <a:lnTo>
                    <a:pt x="37" y="3082"/>
                  </a:lnTo>
                  <a:lnTo>
                    <a:pt x="0" y="3229"/>
                  </a:lnTo>
                  <a:lnTo>
                    <a:pt x="37" y="3559"/>
                  </a:lnTo>
                  <a:lnTo>
                    <a:pt x="110" y="4073"/>
                  </a:lnTo>
                  <a:lnTo>
                    <a:pt x="220" y="4549"/>
                  </a:lnTo>
                  <a:lnTo>
                    <a:pt x="257" y="4623"/>
                  </a:lnTo>
                  <a:lnTo>
                    <a:pt x="330" y="4696"/>
                  </a:lnTo>
                  <a:lnTo>
                    <a:pt x="514" y="4696"/>
                  </a:lnTo>
                  <a:lnTo>
                    <a:pt x="1174" y="4219"/>
                  </a:lnTo>
                  <a:lnTo>
                    <a:pt x="1247" y="4843"/>
                  </a:lnTo>
                  <a:lnTo>
                    <a:pt x="1284" y="4990"/>
                  </a:lnTo>
                  <a:lnTo>
                    <a:pt x="1321" y="5173"/>
                  </a:lnTo>
                  <a:lnTo>
                    <a:pt x="1394" y="5320"/>
                  </a:lnTo>
                  <a:lnTo>
                    <a:pt x="1431" y="5356"/>
                  </a:lnTo>
                  <a:lnTo>
                    <a:pt x="1541" y="5393"/>
                  </a:lnTo>
                  <a:lnTo>
                    <a:pt x="1614" y="5393"/>
                  </a:lnTo>
                  <a:lnTo>
                    <a:pt x="1687" y="5356"/>
                  </a:lnTo>
                  <a:lnTo>
                    <a:pt x="1724" y="5320"/>
                  </a:lnTo>
                  <a:lnTo>
                    <a:pt x="1761" y="5246"/>
                  </a:lnTo>
                  <a:lnTo>
                    <a:pt x="1761" y="5173"/>
                  </a:lnTo>
                  <a:lnTo>
                    <a:pt x="1724" y="5063"/>
                  </a:lnTo>
                  <a:lnTo>
                    <a:pt x="1724" y="5026"/>
                  </a:lnTo>
                  <a:lnTo>
                    <a:pt x="1687" y="4953"/>
                  </a:lnTo>
                  <a:lnTo>
                    <a:pt x="1651" y="4549"/>
                  </a:lnTo>
                  <a:lnTo>
                    <a:pt x="1614" y="4183"/>
                  </a:lnTo>
                  <a:lnTo>
                    <a:pt x="1577" y="3816"/>
                  </a:lnTo>
                  <a:lnTo>
                    <a:pt x="1577" y="3706"/>
                  </a:lnTo>
                  <a:lnTo>
                    <a:pt x="1467" y="3632"/>
                  </a:lnTo>
                  <a:lnTo>
                    <a:pt x="1357" y="3632"/>
                  </a:lnTo>
                  <a:lnTo>
                    <a:pt x="1247" y="3669"/>
                  </a:lnTo>
                  <a:lnTo>
                    <a:pt x="880" y="3889"/>
                  </a:lnTo>
                  <a:lnTo>
                    <a:pt x="550" y="4146"/>
                  </a:lnTo>
                  <a:lnTo>
                    <a:pt x="330" y="3302"/>
                  </a:lnTo>
                  <a:lnTo>
                    <a:pt x="294" y="3082"/>
                  </a:lnTo>
                  <a:lnTo>
                    <a:pt x="220" y="2972"/>
                  </a:lnTo>
                  <a:close/>
                  <a:moveTo>
                    <a:pt x="8400" y="2679"/>
                  </a:moveTo>
                  <a:lnTo>
                    <a:pt x="10124" y="5173"/>
                  </a:lnTo>
                  <a:lnTo>
                    <a:pt x="10161" y="5210"/>
                  </a:lnTo>
                  <a:lnTo>
                    <a:pt x="10124" y="5246"/>
                  </a:lnTo>
                  <a:lnTo>
                    <a:pt x="9684" y="5613"/>
                  </a:lnTo>
                  <a:lnTo>
                    <a:pt x="9207" y="6017"/>
                  </a:lnTo>
                  <a:lnTo>
                    <a:pt x="8804" y="6310"/>
                  </a:lnTo>
                  <a:lnTo>
                    <a:pt x="8584" y="6017"/>
                  </a:lnTo>
                  <a:lnTo>
                    <a:pt x="6970" y="3852"/>
                  </a:lnTo>
                  <a:lnTo>
                    <a:pt x="7703" y="3339"/>
                  </a:lnTo>
                  <a:lnTo>
                    <a:pt x="8033" y="3045"/>
                  </a:lnTo>
                  <a:lnTo>
                    <a:pt x="8364" y="2752"/>
                  </a:lnTo>
                  <a:lnTo>
                    <a:pt x="8400" y="2679"/>
                  </a:lnTo>
                  <a:close/>
                  <a:moveTo>
                    <a:pt x="2494" y="7227"/>
                  </a:moveTo>
                  <a:lnTo>
                    <a:pt x="2421" y="7301"/>
                  </a:lnTo>
                  <a:lnTo>
                    <a:pt x="2421" y="7411"/>
                  </a:lnTo>
                  <a:lnTo>
                    <a:pt x="2678" y="7887"/>
                  </a:lnTo>
                  <a:lnTo>
                    <a:pt x="2494" y="8034"/>
                  </a:lnTo>
                  <a:lnTo>
                    <a:pt x="2458" y="8108"/>
                  </a:lnTo>
                  <a:lnTo>
                    <a:pt x="2421" y="8218"/>
                  </a:lnTo>
                  <a:lnTo>
                    <a:pt x="2421" y="8291"/>
                  </a:lnTo>
                  <a:lnTo>
                    <a:pt x="2494" y="8328"/>
                  </a:lnTo>
                  <a:lnTo>
                    <a:pt x="2605" y="8364"/>
                  </a:lnTo>
                  <a:lnTo>
                    <a:pt x="2678" y="8328"/>
                  </a:lnTo>
                  <a:lnTo>
                    <a:pt x="2861" y="8254"/>
                  </a:lnTo>
                  <a:lnTo>
                    <a:pt x="2935" y="8364"/>
                  </a:lnTo>
                  <a:lnTo>
                    <a:pt x="3155" y="8694"/>
                  </a:lnTo>
                  <a:lnTo>
                    <a:pt x="3301" y="8841"/>
                  </a:lnTo>
                  <a:lnTo>
                    <a:pt x="3375" y="8878"/>
                  </a:lnTo>
                  <a:lnTo>
                    <a:pt x="3485" y="8915"/>
                  </a:lnTo>
                  <a:lnTo>
                    <a:pt x="3558" y="8878"/>
                  </a:lnTo>
                  <a:lnTo>
                    <a:pt x="3595" y="8804"/>
                  </a:lnTo>
                  <a:lnTo>
                    <a:pt x="3632" y="8731"/>
                  </a:lnTo>
                  <a:lnTo>
                    <a:pt x="3595" y="8621"/>
                  </a:lnTo>
                  <a:lnTo>
                    <a:pt x="3558" y="8438"/>
                  </a:lnTo>
                  <a:lnTo>
                    <a:pt x="3301" y="8108"/>
                  </a:lnTo>
                  <a:lnTo>
                    <a:pt x="3228" y="7997"/>
                  </a:lnTo>
                  <a:lnTo>
                    <a:pt x="3558" y="7704"/>
                  </a:lnTo>
                  <a:lnTo>
                    <a:pt x="3595" y="7594"/>
                  </a:lnTo>
                  <a:lnTo>
                    <a:pt x="3595" y="7484"/>
                  </a:lnTo>
                  <a:lnTo>
                    <a:pt x="3558" y="7411"/>
                  </a:lnTo>
                  <a:lnTo>
                    <a:pt x="3485" y="7374"/>
                  </a:lnTo>
                  <a:lnTo>
                    <a:pt x="3412" y="7337"/>
                  </a:lnTo>
                  <a:lnTo>
                    <a:pt x="3338" y="7337"/>
                  </a:lnTo>
                  <a:lnTo>
                    <a:pt x="3228" y="7411"/>
                  </a:lnTo>
                  <a:lnTo>
                    <a:pt x="2971" y="7631"/>
                  </a:lnTo>
                  <a:lnTo>
                    <a:pt x="2641" y="7264"/>
                  </a:lnTo>
                  <a:lnTo>
                    <a:pt x="2568" y="7227"/>
                  </a:lnTo>
                  <a:close/>
                  <a:moveTo>
                    <a:pt x="3191" y="6090"/>
                  </a:moveTo>
                  <a:lnTo>
                    <a:pt x="3595" y="6860"/>
                  </a:lnTo>
                  <a:lnTo>
                    <a:pt x="3998" y="7594"/>
                  </a:lnTo>
                  <a:lnTo>
                    <a:pt x="4439" y="8328"/>
                  </a:lnTo>
                  <a:lnTo>
                    <a:pt x="4915" y="9025"/>
                  </a:lnTo>
                  <a:lnTo>
                    <a:pt x="4769" y="9098"/>
                  </a:lnTo>
                  <a:lnTo>
                    <a:pt x="4622" y="9171"/>
                  </a:lnTo>
                  <a:lnTo>
                    <a:pt x="4365" y="9355"/>
                  </a:lnTo>
                  <a:lnTo>
                    <a:pt x="3778" y="9721"/>
                  </a:lnTo>
                  <a:lnTo>
                    <a:pt x="3522" y="9905"/>
                  </a:lnTo>
                  <a:lnTo>
                    <a:pt x="3412" y="10015"/>
                  </a:lnTo>
                  <a:lnTo>
                    <a:pt x="3265" y="10052"/>
                  </a:lnTo>
                  <a:lnTo>
                    <a:pt x="3228" y="10052"/>
                  </a:lnTo>
                  <a:lnTo>
                    <a:pt x="3191" y="10088"/>
                  </a:lnTo>
                  <a:lnTo>
                    <a:pt x="3191" y="10162"/>
                  </a:lnTo>
                  <a:lnTo>
                    <a:pt x="2421" y="9025"/>
                  </a:lnTo>
                  <a:lnTo>
                    <a:pt x="1761" y="7997"/>
                  </a:lnTo>
                  <a:lnTo>
                    <a:pt x="1064" y="7007"/>
                  </a:lnTo>
                  <a:lnTo>
                    <a:pt x="1394" y="6897"/>
                  </a:lnTo>
                  <a:lnTo>
                    <a:pt x="1724" y="6714"/>
                  </a:lnTo>
                  <a:lnTo>
                    <a:pt x="2348" y="6383"/>
                  </a:lnTo>
                  <a:lnTo>
                    <a:pt x="2494" y="6310"/>
                  </a:lnTo>
                  <a:lnTo>
                    <a:pt x="2641" y="6273"/>
                  </a:lnTo>
                  <a:lnTo>
                    <a:pt x="2935" y="6237"/>
                  </a:lnTo>
                  <a:lnTo>
                    <a:pt x="3081" y="6200"/>
                  </a:lnTo>
                  <a:lnTo>
                    <a:pt x="3191" y="6090"/>
                  </a:lnTo>
                  <a:close/>
                  <a:moveTo>
                    <a:pt x="12729" y="11005"/>
                  </a:moveTo>
                  <a:lnTo>
                    <a:pt x="12655" y="11225"/>
                  </a:lnTo>
                  <a:lnTo>
                    <a:pt x="12582" y="11115"/>
                  </a:lnTo>
                  <a:lnTo>
                    <a:pt x="12729" y="11005"/>
                  </a:lnTo>
                  <a:close/>
                  <a:moveTo>
                    <a:pt x="9647" y="12949"/>
                  </a:moveTo>
                  <a:lnTo>
                    <a:pt x="9721" y="13096"/>
                  </a:lnTo>
                  <a:lnTo>
                    <a:pt x="9831" y="13280"/>
                  </a:lnTo>
                  <a:lnTo>
                    <a:pt x="9941" y="13463"/>
                  </a:lnTo>
                  <a:lnTo>
                    <a:pt x="10088" y="13573"/>
                  </a:lnTo>
                  <a:lnTo>
                    <a:pt x="10051" y="13573"/>
                  </a:lnTo>
                  <a:lnTo>
                    <a:pt x="9647" y="13756"/>
                  </a:lnTo>
                  <a:lnTo>
                    <a:pt x="9647" y="13646"/>
                  </a:lnTo>
                  <a:lnTo>
                    <a:pt x="9574" y="13536"/>
                  </a:lnTo>
                  <a:lnTo>
                    <a:pt x="9427" y="13426"/>
                  </a:lnTo>
                  <a:lnTo>
                    <a:pt x="9354" y="13280"/>
                  </a:lnTo>
                  <a:lnTo>
                    <a:pt x="9281" y="13133"/>
                  </a:lnTo>
                  <a:lnTo>
                    <a:pt x="9244" y="12986"/>
                  </a:lnTo>
                  <a:lnTo>
                    <a:pt x="9647" y="12949"/>
                  </a:lnTo>
                  <a:close/>
                  <a:moveTo>
                    <a:pt x="6640" y="12839"/>
                  </a:moveTo>
                  <a:lnTo>
                    <a:pt x="6493" y="13426"/>
                  </a:lnTo>
                  <a:lnTo>
                    <a:pt x="6419" y="14013"/>
                  </a:lnTo>
                  <a:lnTo>
                    <a:pt x="6419" y="14160"/>
                  </a:lnTo>
                  <a:lnTo>
                    <a:pt x="6163" y="13940"/>
                  </a:lnTo>
                  <a:lnTo>
                    <a:pt x="6126" y="13940"/>
                  </a:lnTo>
                  <a:lnTo>
                    <a:pt x="6126" y="13903"/>
                  </a:lnTo>
                  <a:lnTo>
                    <a:pt x="6126" y="13646"/>
                  </a:lnTo>
                  <a:lnTo>
                    <a:pt x="6163" y="13353"/>
                  </a:lnTo>
                  <a:lnTo>
                    <a:pt x="6236" y="13096"/>
                  </a:lnTo>
                  <a:lnTo>
                    <a:pt x="6346" y="12876"/>
                  </a:lnTo>
                  <a:lnTo>
                    <a:pt x="6640" y="12839"/>
                  </a:lnTo>
                  <a:close/>
                  <a:moveTo>
                    <a:pt x="7336" y="13170"/>
                  </a:moveTo>
                  <a:lnTo>
                    <a:pt x="7263" y="13206"/>
                  </a:lnTo>
                  <a:lnTo>
                    <a:pt x="7226" y="13243"/>
                  </a:lnTo>
                  <a:lnTo>
                    <a:pt x="7080" y="13720"/>
                  </a:lnTo>
                  <a:lnTo>
                    <a:pt x="7006" y="13977"/>
                  </a:lnTo>
                  <a:lnTo>
                    <a:pt x="7006" y="14233"/>
                  </a:lnTo>
                  <a:lnTo>
                    <a:pt x="7006" y="14307"/>
                  </a:lnTo>
                  <a:lnTo>
                    <a:pt x="7043" y="14380"/>
                  </a:lnTo>
                  <a:lnTo>
                    <a:pt x="7116" y="14453"/>
                  </a:lnTo>
                  <a:lnTo>
                    <a:pt x="7190" y="14490"/>
                  </a:lnTo>
                  <a:lnTo>
                    <a:pt x="7263" y="14527"/>
                  </a:lnTo>
                  <a:lnTo>
                    <a:pt x="7336" y="14527"/>
                  </a:lnTo>
                  <a:lnTo>
                    <a:pt x="7410" y="14453"/>
                  </a:lnTo>
                  <a:lnTo>
                    <a:pt x="7483" y="14380"/>
                  </a:lnTo>
                  <a:lnTo>
                    <a:pt x="7483" y="14270"/>
                  </a:lnTo>
                  <a:lnTo>
                    <a:pt x="7446" y="14160"/>
                  </a:lnTo>
                  <a:lnTo>
                    <a:pt x="7373" y="14123"/>
                  </a:lnTo>
                  <a:lnTo>
                    <a:pt x="7373" y="13830"/>
                  </a:lnTo>
                  <a:lnTo>
                    <a:pt x="7410" y="13280"/>
                  </a:lnTo>
                  <a:lnTo>
                    <a:pt x="7373" y="13206"/>
                  </a:lnTo>
                  <a:lnTo>
                    <a:pt x="7336" y="13170"/>
                  </a:lnTo>
                  <a:close/>
                  <a:moveTo>
                    <a:pt x="10418" y="5613"/>
                  </a:moveTo>
                  <a:lnTo>
                    <a:pt x="11188" y="6714"/>
                  </a:lnTo>
                  <a:lnTo>
                    <a:pt x="11555" y="7264"/>
                  </a:lnTo>
                  <a:lnTo>
                    <a:pt x="11922" y="7814"/>
                  </a:lnTo>
                  <a:lnTo>
                    <a:pt x="12252" y="8474"/>
                  </a:lnTo>
                  <a:lnTo>
                    <a:pt x="12399" y="8841"/>
                  </a:lnTo>
                  <a:lnTo>
                    <a:pt x="12545" y="9208"/>
                  </a:lnTo>
                  <a:lnTo>
                    <a:pt x="12619" y="9575"/>
                  </a:lnTo>
                  <a:lnTo>
                    <a:pt x="12692" y="9942"/>
                  </a:lnTo>
                  <a:lnTo>
                    <a:pt x="12729" y="10308"/>
                  </a:lnTo>
                  <a:lnTo>
                    <a:pt x="12729" y="10675"/>
                  </a:lnTo>
                  <a:lnTo>
                    <a:pt x="12325" y="10932"/>
                  </a:lnTo>
                  <a:lnTo>
                    <a:pt x="12288" y="10969"/>
                  </a:lnTo>
                  <a:lnTo>
                    <a:pt x="12252" y="11042"/>
                  </a:lnTo>
                  <a:lnTo>
                    <a:pt x="12288" y="11079"/>
                  </a:lnTo>
                  <a:lnTo>
                    <a:pt x="12325" y="11152"/>
                  </a:lnTo>
                  <a:lnTo>
                    <a:pt x="12435" y="11372"/>
                  </a:lnTo>
                  <a:lnTo>
                    <a:pt x="12509" y="11446"/>
                  </a:lnTo>
                  <a:lnTo>
                    <a:pt x="12582" y="11519"/>
                  </a:lnTo>
                  <a:lnTo>
                    <a:pt x="12472" y="11776"/>
                  </a:lnTo>
                  <a:lnTo>
                    <a:pt x="12325" y="12032"/>
                  </a:lnTo>
                  <a:lnTo>
                    <a:pt x="11848" y="11666"/>
                  </a:lnTo>
                  <a:lnTo>
                    <a:pt x="11775" y="11629"/>
                  </a:lnTo>
                  <a:lnTo>
                    <a:pt x="11702" y="11666"/>
                  </a:lnTo>
                  <a:lnTo>
                    <a:pt x="11665" y="11739"/>
                  </a:lnTo>
                  <a:lnTo>
                    <a:pt x="11702" y="11812"/>
                  </a:lnTo>
                  <a:lnTo>
                    <a:pt x="12142" y="12326"/>
                  </a:lnTo>
                  <a:lnTo>
                    <a:pt x="11848" y="12619"/>
                  </a:lnTo>
                  <a:lnTo>
                    <a:pt x="11812" y="12546"/>
                  </a:lnTo>
                  <a:lnTo>
                    <a:pt x="11665" y="12399"/>
                  </a:lnTo>
                  <a:lnTo>
                    <a:pt x="11518" y="12253"/>
                  </a:lnTo>
                  <a:lnTo>
                    <a:pt x="11371" y="12069"/>
                  </a:lnTo>
                  <a:lnTo>
                    <a:pt x="11298" y="11886"/>
                  </a:lnTo>
                  <a:lnTo>
                    <a:pt x="11225" y="11849"/>
                  </a:lnTo>
                  <a:lnTo>
                    <a:pt x="11188" y="11812"/>
                  </a:lnTo>
                  <a:lnTo>
                    <a:pt x="11115" y="11849"/>
                  </a:lnTo>
                  <a:lnTo>
                    <a:pt x="11078" y="11922"/>
                  </a:lnTo>
                  <a:lnTo>
                    <a:pt x="11078" y="12106"/>
                  </a:lnTo>
                  <a:lnTo>
                    <a:pt x="11115" y="12253"/>
                  </a:lnTo>
                  <a:lnTo>
                    <a:pt x="11188" y="12436"/>
                  </a:lnTo>
                  <a:lnTo>
                    <a:pt x="11261" y="12583"/>
                  </a:lnTo>
                  <a:lnTo>
                    <a:pt x="11371" y="12729"/>
                  </a:lnTo>
                  <a:lnTo>
                    <a:pt x="11518" y="12876"/>
                  </a:lnTo>
                  <a:lnTo>
                    <a:pt x="11115" y="13096"/>
                  </a:lnTo>
                  <a:lnTo>
                    <a:pt x="11151" y="12986"/>
                  </a:lnTo>
                  <a:lnTo>
                    <a:pt x="11151" y="12839"/>
                  </a:lnTo>
                  <a:lnTo>
                    <a:pt x="11078" y="12766"/>
                  </a:lnTo>
                  <a:lnTo>
                    <a:pt x="10968" y="12656"/>
                  </a:lnTo>
                  <a:lnTo>
                    <a:pt x="10931" y="12656"/>
                  </a:lnTo>
                  <a:lnTo>
                    <a:pt x="10858" y="12693"/>
                  </a:lnTo>
                  <a:lnTo>
                    <a:pt x="10858" y="12766"/>
                  </a:lnTo>
                  <a:lnTo>
                    <a:pt x="10821" y="12729"/>
                  </a:lnTo>
                  <a:lnTo>
                    <a:pt x="10491" y="12436"/>
                  </a:lnTo>
                  <a:lnTo>
                    <a:pt x="10418" y="12363"/>
                  </a:lnTo>
                  <a:lnTo>
                    <a:pt x="10344" y="12399"/>
                  </a:lnTo>
                  <a:lnTo>
                    <a:pt x="10308" y="12473"/>
                  </a:lnTo>
                  <a:lnTo>
                    <a:pt x="10308" y="12546"/>
                  </a:lnTo>
                  <a:lnTo>
                    <a:pt x="10491" y="12839"/>
                  </a:lnTo>
                  <a:lnTo>
                    <a:pt x="10711" y="13206"/>
                  </a:lnTo>
                  <a:lnTo>
                    <a:pt x="10785" y="13280"/>
                  </a:lnTo>
                  <a:lnTo>
                    <a:pt x="10381" y="13426"/>
                  </a:lnTo>
                  <a:lnTo>
                    <a:pt x="10381" y="13353"/>
                  </a:lnTo>
                  <a:lnTo>
                    <a:pt x="10344" y="13280"/>
                  </a:lnTo>
                  <a:lnTo>
                    <a:pt x="10234" y="13133"/>
                  </a:lnTo>
                  <a:lnTo>
                    <a:pt x="10051" y="12913"/>
                  </a:lnTo>
                  <a:lnTo>
                    <a:pt x="9904" y="12693"/>
                  </a:lnTo>
                  <a:lnTo>
                    <a:pt x="9831" y="12619"/>
                  </a:lnTo>
                  <a:lnTo>
                    <a:pt x="9721" y="12619"/>
                  </a:lnTo>
                  <a:lnTo>
                    <a:pt x="9391" y="12693"/>
                  </a:lnTo>
                  <a:lnTo>
                    <a:pt x="9097" y="12729"/>
                  </a:lnTo>
                  <a:lnTo>
                    <a:pt x="9024" y="12766"/>
                  </a:lnTo>
                  <a:lnTo>
                    <a:pt x="8987" y="12839"/>
                  </a:lnTo>
                  <a:lnTo>
                    <a:pt x="8987" y="12913"/>
                  </a:lnTo>
                  <a:lnTo>
                    <a:pt x="9024" y="12986"/>
                  </a:lnTo>
                  <a:lnTo>
                    <a:pt x="9024" y="13243"/>
                  </a:lnTo>
                  <a:lnTo>
                    <a:pt x="9097" y="13500"/>
                  </a:lnTo>
                  <a:lnTo>
                    <a:pt x="9134" y="13646"/>
                  </a:lnTo>
                  <a:lnTo>
                    <a:pt x="9207" y="13756"/>
                  </a:lnTo>
                  <a:lnTo>
                    <a:pt x="9317" y="13830"/>
                  </a:lnTo>
                  <a:lnTo>
                    <a:pt x="9427" y="13867"/>
                  </a:lnTo>
                  <a:lnTo>
                    <a:pt x="8987" y="14050"/>
                  </a:lnTo>
                  <a:lnTo>
                    <a:pt x="8950" y="13977"/>
                  </a:lnTo>
                  <a:lnTo>
                    <a:pt x="8804" y="13903"/>
                  </a:lnTo>
                  <a:lnTo>
                    <a:pt x="8767" y="13903"/>
                  </a:lnTo>
                  <a:lnTo>
                    <a:pt x="8620" y="13536"/>
                  </a:lnTo>
                  <a:lnTo>
                    <a:pt x="8510" y="13390"/>
                  </a:lnTo>
                  <a:lnTo>
                    <a:pt x="8364" y="13206"/>
                  </a:lnTo>
                  <a:lnTo>
                    <a:pt x="8327" y="13206"/>
                  </a:lnTo>
                  <a:lnTo>
                    <a:pt x="8327" y="13243"/>
                  </a:lnTo>
                  <a:lnTo>
                    <a:pt x="8327" y="13500"/>
                  </a:lnTo>
                  <a:lnTo>
                    <a:pt x="8364" y="13756"/>
                  </a:lnTo>
                  <a:lnTo>
                    <a:pt x="8510" y="14270"/>
                  </a:lnTo>
                  <a:lnTo>
                    <a:pt x="8070" y="14453"/>
                  </a:lnTo>
                  <a:lnTo>
                    <a:pt x="8033" y="14160"/>
                  </a:lnTo>
                  <a:lnTo>
                    <a:pt x="7960" y="13903"/>
                  </a:lnTo>
                  <a:lnTo>
                    <a:pt x="7923" y="13536"/>
                  </a:lnTo>
                  <a:lnTo>
                    <a:pt x="7923" y="13206"/>
                  </a:lnTo>
                  <a:lnTo>
                    <a:pt x="7887" y="13133"/>
                  </a:lnTo>
                  <a:lnTo>
                    <a:pt x="7813" y="13096"/>
                  </a:lnTo>
                  <a:lnTo>
                    <a:pt x="7777" y="13096"/>
                  </a:lnTo>
                  <a:lnTo>
                    <a:pt x="7703" y="13170"/>
                  </a:lnTo>
                  <a:lnTo>
                    <a:pt x="7667" y="13536"/>
                  </a:lnTo>
                  <a:lnTo>
                    <a:pt x="7630" y="13903"/>
                  </a:lnTo>
                  <a:lnTo>
                    <a:pt x="7667" y="14233"/>
                  </a:lnTo>
                  <a:lnTo>
                    <a:pt x="7667" y="14380"/>
                  </a:lnTo>
                  <a:lnTo>
                    <a:pt x="7740" y="14527"/>
                  </a:lnTo>
                  <a:lnTo>
                    <a:pt x="7483" y="14563"/>
                  </a:lnTo>
                  <a:lnTo>
                    <a:pt x="7190" y="14527"/>
                  </a:lnTo>
                  <a:lnTo>
                    <a:pt x="7006" y="14453"/>
                  </a:lnTo>
                  <a:lnTo>
                    <a:pt x="6786" y="14380"/>
                  </a:lnTo>
                  <a:lnTo>
                    <a:pt x="6823" y="14160"/>
                  </a:lnTo>
                  <a:lnTo>
                    <a:pt x="6860" y="13646"/>
                  </a:lnTo>
                  <a:lnTo>
                    <a:pt x="6860" y="13206"/>
                  </a:lnTo>
                  <a:lnTo>
                    <a:pt x="6860" y="12766"/>
                  </a:lnTo>
                  <a:lnTo>
                    <a:pt x="6823" y="12693"/>
                  </a:lnTo>
                  <a:lnTo>
                    <a:pt x="6713" y="12656"/>
                  </a:lnTo>
                  <a:lnTo>
                    <a:pt x="6346" y="12693"/>
                  </a:lnTo>
                  <a:lnTo>
                    <a:pt x="6309" y="12656"/>
                  </a:lnTo>
                  <a:lnTo>
                    <a:pt x="6236" y="12693"/>
                  </a:lnTo>
                  <a:lnTo>
                    <a:pt x="6089" y="12913"/>
                  </a:lnTo>
                  <a:lnTo>
                    <a:pt x="5943" y="13133"/>
                  </a:lnTo>
                  <a:lnTo>
                    <a:pt x="5869" y="13390"/>
                  </a:lnTo>
                  <a:lnTo>
                    <a:pt x="5796" y="13610"/>
                  </a:lnTo>
                  <a:lnTo>
                    <a:pt x="5392" y="13206"/>
                  </a:lnTo>
                  <a:lnTo>
                    <a:pt x="5686" y="12839"/>
                  </a:lnTo>
                  <a:lnTo>
                    <a:pt x="5943" y="12473"/>
                  </a:lnTo>
                  <a:lnTo>
                    <a:pt x="5943" y="12363"/>
                  </a:lnTo>
                  <a:lnTo>
                    <a:pt x="5943" y="12289"/>
                  </a:lnTo>
                  <a:lnTo>
                    <a:pt x="5869" y="12216"/>
                  </a:lnTo>
                  <a:lnTo>
                    <a:pt x="5686" y="12216"/>
                  </a:lnTo>
                  <a:lnTo>
                    <a:pt x="5612" y="12289"/>
                  </a:lnTo>
                  <a:lnTo>
                    <a:pt x="5209" y="12949"/>
                  </a:lnTo>
                  <a:lnTo>
                    <a:pt x="4952" y="12619"/>
                  </a:lnTo>
                  <a:lnTo>
                    <a:pt x="5136" y="12473"/>
                  </a:lnTo>
                  <a:lnTo>
                    <a:pt x="5319" y="12289"/>
                  </a:lnTo>
                  <a:lnTo>
                    <a:pt x="5466" y="12069"/>
                  </a:lnTo>
                  <a:lnTo>
                    <a:pt x="5576" y="11849"/>
                  </a:lnTo>
                  <a:lnTo>
                    <a:pt x="5576" y="11776"/>
                  </a:lnTo>
                  <a:lnTo>
                    <a:pt x="5576" y="11739"/>
                  </a:lnTo>
                  <a:lnTo>
                    <a:pt x="5539" y="11666"/>
                  </a:lnTo>
                  <a:lnTo>
                    <a:pt x="5502" y="11629"/>
                  </a:lnTo>
                  <a:lnTo>
                    <a:pt x="5319" y="11629"/>
                  </a:lnTo>
                  <a:lnTo>
                    <a:pt x="5282" y="11702"/>
                  </a:lnTo>
                  <a:lnTo>
                    <a:pt x="4805" y="12399"/>
                  </a:lnTo>
                  <a:lnTo>
                    <a:pt x="4439" y="11922"/>
                  </a:lnTo>
                  <a:lnTo>
                    <a:pt x="4549" y="11812"/>
                  </a:lnTo>
                  <a:lnTo>
                    <a:pt x="4879" y="11409"/>
                  </a:lnTo>
                  <a:lnTo>
                    <a:pt x="5209" y="10969"/>
                  </a:lnTo>
                  <a:lnTo>
                    <a:pt x="5209" y="10895"/>
                  </a:lnTo>
                  <a:lnTo>
                    <a:pt x="5246" y="10859"/>
                  </a:lnTo>
                  <a:lnTo>
                    <a:pt x="5282" y="10785"/>
                  </a:lnTo>
                  <a:lnTo>
                    <a:pt x="5282" y="10712"/>
                  </a:lnTo>
                  <a:lnTo>
                    <a:pt x="5209" y="10639"/>
                  </a:lnTo>
                  <a:lnTo>
                    <a:pt x="5099" y="10602"/>
                  </a:lnTo>
                  <a:lnTo>
                    <a:pt x="5026" y="10602"/>
                  </a:lnTo>
                  <a:lnTo>
                    <a:pt x="4952" y="10639"/>
                  </a:lnTo>
                  <a:lnTo>
                    <a:pt x="4549" y="11225"/>
                  </a:lnTo>
                  <a:lnTo>
                    <a:pt x="4329" y="11556"/>
                  </a:lnTo>
                  <a:lnTo>
                    <a:pt x="4292" y="11482"/>
                  </a:lnTo>
                  <a:lnTo>
                    <a:pt x="4145" y="11482"/>
                  </a:lnTo>
                  <a:lnTo>
                    <a:pt x="3888" y="11152"/>
                  </a:lnTo>
                  <a:lnTo>
                    <a:pt x="4329" y="10822"/>
                  </a:lnTo>
                  <a:lnTo>
                    <a:pt x="4549" y="10675"/>
                  </a:lnTo>
                  <a:lnTo>
                    <a:pt x="4732" y="10455"/>
                  </a:lnTo>
                  <a:lnTo>
                    <a:pt x="4769" y="10418"/>
                  </a:lnTo>
                  <a:lnTo>
                    <a:pt x="4805" y="10345"/>
                  </a:lnTo>
                  <a:lnTo>
                    <a:pt x="4732" y="10235"/>
                  </a:lnTo>
                  <a:lnTo>
                    <a:pt x="4659" y="10162"/>
                  </a:lnTo>
                  <a:lnTo>
                    <a:pt x="4585" y="10162"/>
                  </a:lnTo>
                  <a:lnTo>
                    <a:pt x="4512" y="10198"/>
                  </a:lnTo>
                  <a:lnTo>
                    <a:pt x="4292" y="10345"/>
                  </a:lnTo>
                  <a:lnTo>
                    <a:pt x="4072" y="10528"/>
                  </a:lnTo>
                  <a:lnTo>
                    <a:pt x="3705" y="10895"/>
                  </a:lnTo>
                  <a:lnTo>
                    <a:pt x="3256" y="10239"/>
                  </a:lnTo>
                  <a:lnTo>
                    <a:pt x="3256" y="10239"/>
                  </a:lnTo>
                  <a:lnTo>
                    <a:pt x="3485" y="10272"/>
                  </a:lnTo>
                  <a:lnTo>
                    <a:pt x="3742" y="10235"/>
                  </a:lnTo>
                  <a:lnTo>
                    <a:pt x="3888" y="10162"/>
                  </a:lnTo>
                  <a:lnTo>
                    <a:pt x="4072" y="10052"/>
                  </a:lnTo>
                  <a:lnTo>
                    <a:pt x="4365" y="9868"/>
                  </a:lnTo>
                  <a:lnTo>
                    <a:pt x="4769" y="9648"/>
                  </a:lnTo>
                  <a:lnTo>
                    <a:pt x="4989" y="9538"/>
                  </a:lnTo>
                  <a:lnTo>
                    <a:pt x="5172" y="9391"/>
                  </a:lnTo>
                  <a:lnTo>
                    <a:pt x="6053" y="10675"/>
                  </a:lnTo>
                  <a:lnTo>
                    <a:pt x="6383" y="11115"/>
                  </a:lnTo>
                  <a:lnTo>
                    <a:pt x="6713" y="11556"/>
                  </a:lnTo>
                  <a:lnTo>
                    <a:pt x="6896" y="11739"/>
                  </a:lnTo>
                  <a:lnTo>
                    <a:pt x="7116" y="11922"/>
                  </a:lnTo>
                  <a:lnTo>
                    <a:pt x="7336" y="12069"/>
                  </a:lnTo>
                  <a:lnTo>
                    <a:pt x="7593" y="12179"/>
                  </a:lnTo>
                  <a:lnTo>
                    <a:pt x="7813" y="12253"/>
                  </a:lnTo>
                  <a:lnTo>
                    <a:pt x="8070" y="12289"/>
                  </a:lnTo>
                  <a:lnTo>
                    <a:pt x="8547" y="12289"/>
                  </a:lnTo>
                  <a:lnTo>
                    <a:pt x="8767" y="12253"/>
                  </a:lnTo>
                  <a:lnTo>
                    <a:pt x="8987" y="12179"/>
                  </a:lnTo>
                  <a:lnTo>
                    <a:pt x="9207" y="12106"/>
                  </a:lnTo>
                  <a:lnTo>
                    <a:pt x="9427" y="11996"/>
                  </a:lnTo>
                  <a:lnTo>
                    <a:pt x="9684" y="11849"/>
                  </a:lnTo>
                  <a:lnTo>
                    <a:pt x="9867" y="11666"/>
                  </a:lnTo>
                  <a:lnTo>
                    <a:pt x="10051" y="11482"/>
                  </a:lnTo>
                  <a:lnTo>
                    <a:pt x="10198" y="11262"/>
                  </a:lnTo>
                  <a:lnTo>
                    <a:pt x="10308" y="11042"/>
                  </a:lnTo>
                  <a:lnTo>
                    <a:pt x="10418" y="10822"/>
                  </a:lnTo>
                  <a:lnTo>
                    <a:pt x="10491" y="10565"/>
                  </a:lnTo>
                  <a:lnTo>
                    <a:pt x="10528" y="10345"/>
                  </a:lnTo>
                  <a:lnTo>
                    <a:pt x="10564" y="9832"/>
                  </a:lnTo>
                  <a:lnTo>
                    <a:pt x="10528" y="9318"/>
                  </a:lnTo>
                  <a:lnTo>
                    <a:pt x="10418" y="8804"/>
                  </a:lnTo>
                  <a:lnTo>
                    <a:pt x="10234" y="8328"/>
                  </a:lnTo>
                  <a:lnTo>
                    <a:pt x="9978" y="7887"/>
                  </a:lnTo>
                  <a:lnTo>
                    <a:pt x="9684" y="7484"/>
                  </a:lnTo>
                  <a:lnTo>
                    <a:pt x="9097" y="6640"/>
                  </a:lnTo>
                  <a:lnTo>
                    <a:pt x="9354" y="6494"/>
                  </a:lnTo>
                  <a:lnTo>
                    <a:pt x="9574" y="6347"/>
                  </a:lnTo>
                  <a:lnTo>
                    <a:pt x="10014" y="5980"/>
                  </a:lnTo>
                  <a:lnTo>
                    <a:pt x="10418" y="5613"/>
                  </a:lnTo>
                  <a:close/>
                  <a:moveTo>
                    <a:pt x="8400" y="2055"/>
                  </a:moveTo>
                  <a:lnTo>
                    <a:pt x="8290" y="2092"/>
                  </a:lnTo>
                  <a:lnTo>
                    <a:pt x="8217" y="2165"/>
                  </a:lnTo>
                  <a:lnTo>
                    <a:pt x="8180" y="2202"/>
                  </a:lnTo>
                  <a:lnTo>
                    <a:pt x="8180" y="2312"/>
                  </a:lnTo>
                  <a:lnTo>
                    <a:pt x="8180" y="2385"/>
                  </a:lnTo>
                  <a:lnTo>
                    <a:pt x="8107" y="2422"/>
                  </a:lnTo>
                  <a:lnTo>
                    <a:pt x="8033" y="2459"/>
                  </a:lnTo>
                  <a:lnTo>
                    <a:pt x="7300" y="3045"/>
                  </a:lnTo>
                  <a:lnTo>
                    <a:pt x="6896" y="3339"/>
                  </a:lnTo>
                  <a:lnTo>
                    <a:pt x="6529" y="3596"/>
                  </a:lnTo>
                  <a:lnTo>
                    <a:pt x="6456" y="3669"/>
                  </a:lnTo>
                  <a:lnTo>
                    <a:pt x="6419" y="3742"/>
                  </a:lnTo>
                  <a:lnTo>
                    <a:pt x="6419" y="3852"/>
                  </a:lnTo>
                  <a:lnTo>
                    <a:pt x="6419" y="3926"/>
                  </a:lnTo>
                  <a:lnTo>
                    <a:pt x="8547" y="6677"/>
                  </a:lnTo>
                  <a:lnTo>
                    <a:pt x="8547" y="6750"/>
                  </a:lnTo>
                  <a:lnTo>
                    <a:pt x="8620" y="6787"/>
                  </a:lnTo>
                  <a:lnTo>
                    <a:pt x="9391" y="7851"/>
                  </a:lnTo>
                  <a:lnTo>
                    <a:pt x="9684" y="8291"/>
                  </a:lnTo>
                  <a:lnTo>
                    <a:pt x="9904" y="8768"/>
                  </a:lnTo>
                  <a:lnTo>
                    <a:pt x="10014" y="9025"/>
                  </a:lnTo>
                  <a:lnTo>
                    <a:pt x="10088" y="9281"/>
                  </a:lnTo>
                  <a:lnTo>
                    <a:pt x="10124" y="9538"/>
                  </a:lnTo>
                  <a:lnTo>
                    <a:pt x="10124" y="9832"/>
                  </a:lnTo>
                  <a:lnTo>
                    <a:pt x="10124" y="10088"/>
                  </a:lnTo>
                  <a:lnTo>
                    <a:pt x="10088" y="10308"/>
                  </a:lnTo>
                  <a:lnTo>
                    <a:pt x="10014" y="10565"/>
                  </a:lnTo>
                  <a:lnTo>
                    <a:pt x="9904" y="10785"/>
                  </a:lnTo>
                  <a:lnTo>
                    <a:pt x="9794" y="11005"/>
                  </a:lnTo>
                  <a:lnTo>
                    <a:pt x="9647" y="11189"/>
                  </a:lnTo>
                  <a:lnTo>
                    <a:pt x="9464" y="11372"/>
                  </a:lnTo>
                  <a:lnTo>
                    <a:pt x="9281" y="11556"/>
                  </a:lnTo>
                  <a:lnTo>
                    <a:pt x="9097" y="11666"/>
                  </a:lnTo>
                  <a:lnTo>
                    <a:pt x="8877" y="11739"/>
                  </a:lnTo>
                  <a:lnTo>
                    <a:pt x="8657" y="11776"/>
                  </a:lnTo>
                  <a:lnTo>
                    <a:pt x="8437" y="11812"/>
                  </a:lnTo>
                  <a:lnTo>
                    <a:pt x="7997" y="11812"/>
                  </a:lnTo>
                  <a:lnTo>
                    <a:pt x="7813" y="11739"/>
                  </a:lnTo>
                  <a:lnTo>
                    <a:pt x="7593" y="11666"/>
                  </a:lnTo>
                  <a:lnTo>
                    <a:pt x="7373" y="11519"/>
                  </a:lnTo>
                  <a:lnTo>
                    <a:pt x="7153" y="11372"/>
                  </a:lnTo>
                  <a:lnTo>
                    <a:pt x="6970" y="11152"/>
                  </a:lnTo>
                  <a:lnTo>
                    <a:pt x="6823" y="10932"/>
                  </a:lnTo>
                  <a:lnTo>
                    <a:pt x="6053" y="9905"/>
                  </a:lnTo>
                  <a:lnTo>
                    <a:pt x="5356" y="8878"/>
                  </a:lnTo>
                  <a:lnTo>
                    <a:pt x="4659" y="7814"/>
                  </a:lnTo>
                  <a:lnTo>
                    <a:pt x="4035" y="6714"/>
                  </a:lnTo>
                  <a:lnTo>
                    <a:pt x="3742" y="6163"/>
                  </a:lnTo>
                  <a:lnTo>
                    <a:pt x="3485" y="5613"/>
                  </a:lnTo>
                  <a:lnTo>
                    <a:pt x="3412" y="5540"/>
                  </a:lnTo>
                  <a:lnTo>
                    <a:pt x="3301" y="5503"/>
                  </a:lnTo>
                  <a:lnTo>
                    <a:pt x="3191" y="5503"/>
                  </a:lnTo>
                  <a:lnTo>
                    <a:pt x="3118" y="5576"/>
                  </a:lnTo>
                  <a:lnTo>
                    <a:pt x="3008" y="5687"/>
                  </a:lnTo>
                  <a:lnTo>
                    <a:pt x="2861" y="5760"/>
                  </a:lnTo>
                  <a:lnTo>
                    <a:pt x="2715" y="5833"/>
                  </a:lnTo>
                  <a:lnTo>
                    <a:pt x="2568" y="5833"/>
                  </a:lnTo>
                  <a:lnTo>
                    <a:pt x="2421" y="5870"/>
                  </a:lnTo>
                  <a:lnTo>
                    <a:pt x="2274" y="5907"/>
                  </a:lnTo>
                  <a:lnTo>
                    <a:pt x="2018" y="6053"/>
                  </a:lnTo>
                  <a:lnTo>
                    <a:pt x="1431" y="6420"/>
                  </a:lnTo>
                  <a:lnTo>
                    <a:pt x="1137" y="6604"/>
                  </a:lnTo>
                  <a:lnTo>
                    <a:pt x="880" y="6824"/>
                  </a:lnTo>
                  <a:lnTo>
                    <a:pt x="770" y="6824"/>
                  </a:lnTo>
                  <a:lnTo>
                    <a:pt x="697" y="6897"/>
                  </a:lnTo>
                  <a:lnTo>
                    <a:pt x="660" y="6970"/>
                  </a:lnTo>
                  <a:lnTo>
                    <a:pt x="697" y="7080"/>
                  </a:lnTo>
                  <a:lnTo>
                    <a:pt x="1101" y="7814"/>
                  </a:lnTo>
                  <a:lnTo>
                    <a:pt x="1541" y="8548"/>
                  </a:lnTo>
                  <a:lnTo>
                    <a:pt x="2458" y="9942"/>
                  </a:lnTo>
                  <a:lnTo>
                    <a:pt x="3412" y="11335"/>
                  </a:lnTo>
                  <a:lnTo>
                    <a:pt x="4402" y="12693"/>
                  </a:lnTo>
                  <a:lnTo>
                    <a:pt x="4989" y="13426"/>
                  </a:lnTo>
                  <a:lnTo>
                    <a:pt x="4952" y="13426"/>
                  </a:lnTo>
                  <a:lnTo>
                    <a:pt x="4952" y="13500"/>
                  </a:lnTo>
                  <a:lnTo>
                    <a:pt x="4989" y="13536"/>
                  </a:lnTo>
                  <a:lnTo>
                    <a:pt x="5026" y="13573"/>
                  </a:lnTo>
                  <a:lnTo>
                    <a:pt x="5099" y="13536"/>
                  </a:lnTo>
                  <a:lnTo>
                    <a:pt x="5429" y="13940"/>
                  </a:lnTo>
                  <a:lnTo>
                    <a:pt x="5796" y="14307"/>
                  </a:lnTo>
                  <a:lnTo>
                    <a:pt x="5833" y="14343"/>
                  </a:lnTo>
                  <a:lnTo>
                    <a:pt x="5906" y="14380"/>
                  </a:lnTo>
                  <a:lnTo>
                    <a:pt x="6126" y="14563"/>
                  </a:lnTo>
                  <a:lnTo>
                    <a:pt x="6383" y="14710"/>
                  </a:lnTo>
                  <a:lnTo>
                    <a:pt x="6640" y="14857"/>
                  </a:lnTo>
                  <a:lnTo>
                    <a:pt x="6933" y="14967"/>
                  </a:lnTo>
                  <a:lnTo>
                    <a:pt x="7226" y="15040"/>
                  </a:lnTo>
                  <a:lnTo>
                    <a:pt x="7850" y="15040"/>
                  </a:lnTo>
                  <a:lnTo>
                    <a:pt x="8180" y="14967"/>
                  </a:lnTo>
                  <a:lnTo>
                    <a:pt x="8510" y="14820"/>
                  </a:lnTo>
                  <a:lnTo>
                    <a:pt x="8877" y="14673"/>
                  </a:lnTo>
                  <a:lnTo>
                    <a:pt x="9574" y="14343"/>
                  </a:lnTo>
                  <a:lnTo>
                    <a:pt x="11115" y="13683"/>
                  </a:lnTo>
                  <a:lnTo>
                    <a:pt x="11592" y="13426"/>
                  </a:lnTo>
                  <a:lnTo>
                    <a:pt x="11995" y="13170"/>
                  </a:lnTo>
                  <a:lnTo>
                    <a:pt x="12399" y="12839"/>
                  </a:lnTo>
                  <a:lnTo>
                    <a:pt x="12729" y="12436"/>
                  </a:lnTo>
                  <a:lnTo>
                    <a:pt x="12912" y="12142"/>
                  </a:lnTo>
                  <a:lnTo>
                    <a:pt x="13059" y="11849"/>
                  </a:lnTo>
                  <a:lnTo>
                    <a:pt x="13169" y="11519"/>
                  </a:lnTo>
                  <a:lnTo>
                    <a:pt x="13242" y="11189"/>
                  </a:lnTo>
                  <a:lnTo>
                    <a:pt x="13279" y="10859"/>
                  </a:lnTo>
                  <a:lnTo>
                    <a:pt x="13316" y="10528"/>
                  </a:lnTo>
                  <a:lnTo>
                    <a:pt x="13279" y="10198"/>
                  </a:lnTo>
                  <a:lnTo>
                    <a:pt x="13242" y="9868"/>
                  </a:lnTo>
                  <a:lnTo>
                    <a:pt x="13169" y="9538"/>
                  </a:lnTo>
                  <a:lnTo>
                    <a:pt x="13095" y="9208"/>
                  </a:lnTo>
                  <a:lnTo>
                    <a:pt x="12875" y="8584"/>
                  </a:lnTo>
                  <a:lnTo>
                    <a:pt x="12582" y="7961"/>
                  </a:lnTo>
                  <a:lnTo>
                    <a:pt x="12252" y="7374"/>
                  </a:lnTo>
                  <a:lnTo>
                    <a:pt x="11885" y="6824"/>
                  </a:lnTo>
                  <a:lnTo>
                    <a:pt x="10271" y="4476"/>
                  </a:lnTo>
                  <a:lnTo>
                    <a:pt x="8657" y="2165"/>
                  </a:lnTo>
                  <a:lnTo>
                    <a:pt x="8584" y="2092"/>
                  </a:lnTo>
                  <a:lnTo>
                    <a:pt x="8474" y="2055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0" name="Shape 390"/>
            <p:cNvSpPr/>
            <p:nvPr/>
          </p:nvSpPr>
          <p:spPr>
            <a:xfrm>
              <a:off x="6023725" y="3167900"/>
              <a:ext cx="340250" cy="227450"/>
            </a:xfrm>
            <a:custGeom>
              <a:avLst/>
              <a:gdLst/>
              <a:ahLst/>
              <a:cxnLst/>
              <a:rect l="0" t="0" r="0" b="0"/>
              <a:pathLst>
                <a:path w="13610" h="9098" extrusionOk="0">
                  <a:moveTo>
                    <a:pt x="4696" y="0"/>
                  </a:moveTo>
                  <a:lnTo>
                    <a:pt x="4586" y="74"/>
                  </a:lnTo>
                  <a:lnTo>
                    <a:pt x="4256" y="440"/>
                  </a:lnTo>
                  <a:lnTo>
                    <a:pt x="3999" y="844"/>
                  </a:lnTo>
                  <a:lnTo>
                    <a:pt x="3742" y="1247"/>
                  </a:lnTo>
                  <a:lnTo>
                    <a:pt x="3522" y="1688"/>
                  </a:lnTo>
                  <a:lnTo>
                    <a:pt x="3339" y="2128"/>
                  </a:lnTo>
                  <a:lnTo>
                    <a:pt x="3228" y="2605"/>
                  </a:lnTo>
                  <a:lnTo>
                    <a:pt x="3118" y="3081"/>
                  </a:lnTo>
                  <a:lnTo>
                    <a:pt x="3045" y="3595"/>
                  </a:lnTo>
                  <a:lnTo>
                    <a:pt x="3008" y="3852"/>
                  </a:lnTo>
                  <a:lnTo>
                    <a:pt x="2935" y="4072"/>
                  </a:lnTo>
                  <a:lnTo>
                    <a:pt x="2825" y="4329"/>
                  </a:lnTo>
                  <a:lnTo>
                    <a:pt x="2678" y="4512"/>
                  </a:lnTo>
                  <a:lnTo>
                    <a:pt x="2605" y="4622"/>
                  </a:lnTo>
                  <a:lnTo>
                    <a:pt x="2495" y="4659"/>
                  </a:lnTo>
                  <a:lnTo>
                    <a:pt x="2275" y="4732"/>
                  </a:lnTo>
                  <a:lnTo>
                    <a:pt x="1835" y="4732"/>
                  </a:lnTo>
                  <a:lnTo>
                    <a:pt x="1541" y="4659"/>
                  </a:lnTo>
                  <a:lnTo>
                    <a:pt x="991" y="4659"/>
                  </a:lnTo>
                  <a:lnTo>
                    <a:pt x="881" y="4732"/>
                  </a:lnTo>
                  <a:lnTo>
                    <a:pt x="771" y="4769"/>
                  </a:lnTo>
                  <a:lnTo>
                    <a:pt x="587" y="4732"/>
                  </a:lnTo>
                  <a:lnTo>
                    <a:pt x="404" y="4732"/>
                  </a:lnTo>
                  <a:lnTo>
                    <a:pt x="257" y="4805"/>
                  </a:lnTo>
                  <a:lnTo>
                    <a:pt x="74" y="4879"/>
                  </a:lnTo>
                  <a:lnTo>
                    <a:pt x="37" y="4952"/>
                  </a:lnTo>
                  <a:lnTo>
                    <a:pt x="0" y="5026"/>
                  </a:lnTo>
                  <a:lnTo>
                    <a:pt x="0" y="5172"/>
                  </a:lnTo>
                  <a:lnTo>
                    <a:pt x="37" y="5209"/>
                  </a:lnTo>
                  <a:lnTo>
                    <a:pt x="74" y="5246"/>
                  </a:lnTo>
                  <a:lnTo>
                    <a:pt x="147" y="5282"/>
                  </a:lnTo>
                  <a:lnTo>
                    <a:pt x="221" y="5246"/>
                  </a:lnTo>
                  <a:lnTo>
                    <a:pt x="514" y="5172"/>
                  </a:lnTo>
                  <a:lnTo>
                    <a:pt x="587" y="5282"/>
                  </a:lnTo>
                  <a:lnTo>
                    <a:pt x="697" y="5356"/>
                  </a:lnTo>
                  <a:lnTo>
                    <a:pt x="807" y="5356"/>
                  </a:lnTo>
                  <a:lnTo>
                    <a:pt x="881" y="5319"/>
                  </a:lnTo>
                  <a:lnTo>
                    <a:pt x="918" y="5282"/>
                  </a:lnTo>
                  <a:lnTo>
                    <a:pt x="991" y="5209"/>
                  </a:lnTo>
                  <a:lnTo>
                    <a:pt x="1064" y="5172"/>
                  </a:lnTo>
                  <a:lnTo>
                    <a:pt x="1248" y="5136"/>
                  </a:lnTo>
                  <a:lnTo>
                    <a:pt x="1431" y="5172"/>
                  </a:lnTo>
                  <a:lnTo>
                    <a:pt x="1614" y="5209"/>
                  </a:lnTo>
                  <a:lnTo>
                    <a:pt x="1981" y="5282"/>
                  </a:lnTo>
                  <a:lnTo>
                    <a:pt x="2201" y="5282"/>
                  </a:lnTo>
                  <a:lnTo>
                    <a:pt x="2385" y="5246"/>
                  </a:lnTo>
                  <a:lnTo>
                    <a:pt x="2605" y="5209"/>
                  </a:lnTo>
                  <a:lnTo>
                    <a:pt x="2752" y="5136"/>
                  </a:lnTo>
                  <a:lnTo>
                    <a:pt x="2935" y="5026"/>
                  </a:lnTo>
                  <a:lnTo>
                    <a:pt x="3082" y="4879"/>
                  </a:lnTo>
                  <a:lnTo>
                    <a:pt x="3192" y="4732"/>
                  </a:lnTo>
                  <a:lnTo>
                    <a:pt x="3302" y="4549"/>
                  </a:lnTo>
                  <a:lnTo>
                    <a:pt x="3449" y="4182"/>
                  </a:lnTo>
                  <a:lnTo>
                    <a:pt x="3522" y="3925"/>
                  </a:lnTo>
                  <a:lnTo>
                    <a:pt x="3559" y="3668"/>
                  </a:lnTo>
                  <a:lnTo>
                    <a:pt x="3632" y="3118"/>
                  </a:lnTo>
                  <a:lnTo>
                    <a:pt x="3742" y="2641"/>
                  </a:lnTo>
                  <a:lnTo>
                    <a:pt x="3889" y="2201"/>
                  </a:lnTo>
                  <a:lnTo>
                    <a:pt x="4035" y="1834"/>
                  </a:lnTo>
                  <a:lnTo>
                    <a:pt x="4219" y="1467"/>
                  </a:lnTo>
                  <a:lnTo>
                    <a:pt x="4402" y="1137"/>
                  </a:lnTo>
                  <a:lnTo>
                    <a:pt x="4659" y="844"/>
                  </a:lnTo>
                  <a:lnTo>
                    <a:pt x="5173" y="2861"/>
                  </a:lnTo>
                  <a:lnTo>
                    <a:pt x="5649" y="4842"/>
                  </a:lnTo>
                  <a:lnTo>
                    <a:pt x="6126" y="6860"/>
                  </a:lnTo>
                  <a:lnTo>
                    <a:pt x="6567" y="8914"/>
                  </a:lnTo>
                  <a:lnTo>
                    <a:pt x="6603" y="8987"/>
                  </a:lnTo>
                  <a:lnTo>
                    <a:pt x="6713" y="9061"/>
                  </a:lnTo>
                  <a:lnTo>
                    <a:pt x="6787" y="9097"/>
                  </a:lnTo>
                  <a:lnTo>
                    <a:pt x="6897" y="9097"/>
                  </a:lnTo>
                  <a:lnTo>
                    <a:pt x="7153" y="8987"/>
                  </a:lnTo>
                  <a:lnTo>
                    <a:pt x="7374" y="8804"/>
                  </a:lnTo>
                  <a:lnTo>
                    <a:pt x="7520" y="8620"/>
                  </a:lnTo>
                  <a:lnTo>
                    <a:pt x="7667" y="8364"/>
                  </a:lnTo>
                  <a:lnTo>
                    <a:pt x="7814" y="7997"/>
                  </a:lnTo>
                  <a:lnTo>
                    <a:pt x="7924" y="7593"/>
                  </a:lnTo>
                  <a:lnTo>
                    <a:pt x="8181" y="6823"/>
                  </a:lnTo>
                  <a:lnTo>
                    <a:pt x="9061" y="3962"/>
                  </a:lnTo>
                  <a:lnTo>
                    <a:pt x="9208" y="4439"/>
                  </a:lnTo>
                  <a:lnTo>
                    <a:pt x="9318" y="4952"/>
                  </a:lnTo>
                  <a:lnTo>
                    <a:pt x="9318" y="5062"/>
                  </a:lnTo>
                  <a:lnTo>
                    <a:pt x="9391" y="5136"/>
                  </a:lnTo>
                  <a:lnTo>
                    <a:pt x="9464" y="5209"/>
                  </a:lnTo>
                  <a:lnTo>
                    <a:pt x="9574" y="5209"/>
                  </a:lnTo>
                  <a:lnTo>
                    <a:pt x="12032" y="5062"/>
                  </a:lnTo>
                  <a:lnTo>
                    <a:pt x="12069" y="5136"/>
                  </a:lnTo>
                  <a:lnTo>
                    <a:pt x="12105" y="5209"/>
                  </a:lnTo>
                  <a:lnTo>
                    <a:pt x="12326" y="5356"/>
                  </a:lnTo>
                  <a:lnTo>
                    <a:pt x="12582" y="5429"/>
                  </a:lnTo>
                  <a:lnTo>
                    <a:pt x="12619" y="5466"/>
                  </a:lnTo>
                  <a:lnTo>
                    <a:pt x="12912" y="5466"/>
                  </a:lnTo>
                  <a:lnTo>
                    <a:pt x="13059" y="5429"/>
                  </a:lnTo>
                  <a:lnTo>
                    <a:pt x="13206" y="5319"/>
                  </a:lnTo>
                  <a:lnTo>
                    <a:pt x="13316" y="5209"/>
                  </a:lnTo>
                  <a:lnTo>
                    <a:pt x="13426" y="5062"/>
                  </a:lnTo>
                  <a:lnTo>
                    <a:pt x="13536" y="4915"/>
                  </a:lnTo>
                  <a:lnTo>
                    <a:pt x="13609" y="4732"/>
                  </a:lnTo>
                  <a:lnTo>
                    <a:pt x="13609" y="4659"/>
                  </a:lnTo>
                  <a:lnTo>
                    <a:pt x="13609" y="4549"/>
                  </a:lnTo>
                  <a:lnTo>
                    <a:pt x="13536" y="4439"/>
                  </a:lnTo>
                  <a:lnTo>
                    <a:pt x="13426" y="4292"/>
                  </a:lnTo>
                  <a:lnTo>
                    <a:pt x="13279" y="4219"/>
                  </a:lnTo>
                  <a:lnTo>
                    <a:pt x="13133" y="4145"/>
                  </a:lnTo>
                  <a:lnTo>
                    <a:pt x="12949" y="4072"/>
                  </a:lnTo>
                  <a:lnTo>
                    <a:pt x="12802" y="4072"/>
                  </a:lnTo>
                  <a:lnTo>
                    <a:pt x="12619" y="4108"/>
                  </a:lnTo>
                  <a:lnTo>
                    <a:pt x="12436" y="4182"/>
                  </a:lnTo>
                  <a:lnTo>
                    <a:pt x="12326" y="4255"/>
                  </a:lnTo>
                  <a:lnTo>
                    <a:pt x="12252" y="4329"/>
                  </a:lnTo>
                  <a:lnTo>
                    <a:pt x="12142" y="4512"/>
                  </a:lnTo>
                  <a:lnTo>
                    <a:pt x="9794" y="4659"/>
                  </a:lnTo>
                  <a:lnTo>
                    <a:pt x="9721" y="4255"/>
                  </a:lnTo>
                  <a:lnTo>
                    <a:pt x="9611" y="3852"/>
                  </a:lnTo>
                  <a:lnTo>
                    <a:pt x="9464" y="3448"/>
                  </a:lnTo>
                  <a:lnTo>
                    <a:pt x="9281" y="3045"/>
                  </a:lnTo>
                  <a:lnTo>
                    <a:pt x="9208" y="2971"/>
                  </a:lnTo>
                  <a:lnTo>
                    <a:pt x="9134" y="2935"/>
                  </a:lnTo>
                  <a:lnTo>
                    <a:pt x="8987" y="2935"/>
                  </a:lnTo>
                  <a:lnTo>
                    <a:pt x="8841" y="2971"/>
                  </a:lnTo>
                  <a:lnTo>
                    <a:pt x="8804" y="3045"/>
                  </a:lnTo>
                  <a:lnTo>
                    <a:pt x="8767" y="3118"/>
                  </a:lnTo>
                  <a:lnTo>
                    <a:pt x="7850" y="6016"/>
                  </a:lnTo>
                  <a:lnTo>
                    <a:pt x="7374" y="7557"/>
                  </a:lnTo>
                  <a:lnTo>
                    <a:pt x="7227" y="7997"/>
                  </a:lnTo>
                  <a:lnTo>
                    <a:pt x="7153" y="8217"/>
                  </a:lnTo>
                  <a:lnTo>
                    <a:pt x="7007" y="8400"/>
                  </a:lnTo>
                  <a:lnTo>
                    <a:pt x="6567" y="6346"/>
                  </a:lnTo>
                  <a:lnTo>
                    <a:pt x="6090" y="4292"/>
                  </a:lnTo>
                  <a:lnTo>
                    <a:pt x="5576" y="2238"/>
                  </a:lnTo>
                  <a:lnTo>
                    <a:pt x="5026" y="220"/>
                  </a:lnTo>
                  <a:lnTo>
                    <a:pt x="4953" y="74"/>
                  </a:lnTo>
                  <a:lnTo>
                    <a:pt x="4842" y="37"/>
                  </a:lnTo>
                  <a:lnTo>
                    <a:pt x="4696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1" name="Shape 391"/>
            <p:cNvSpPr/>
            <p:nvPr/>
          </p:nvSpPr>
          <p:spPr>
            <a:xfrm>
              <a:off x="7109500" y="3449425"/>
              <a:ext cx="154100" cy="165100"/>
            </a:xfrm>
            <a:custGeom>
              <a:avLst/>
              <a:gdLst/>
              <a:ahLst/>
              <a:cxnLst/>
              <a:rect l="0" t="0" r="0" b="0"/>
              <a:pathLst>
                <a:path w="6164" h="6604" extrusionOk="0">
                  <a:moveTo>
                    <a:pt x="3962" y="0"/>
                  </a:moveTo>
                  <a:lnTo>
                    <a:pt x="3926" y="37"/>
                  </a:lnTo>
                  <a:lnTo>
                    <a:pt x="3889" y="74"/>
                  </a:lnTo>
                  <a:lnTo>
                    <a:pt x="3889" y="147"/>
                  </a:lnTo>
                  <a:lnTo>
                    <a:pt x="3522" y="477"/>
                  </a:lnTo>
                  <a:lnTo>
                    <a:pt x="3229" y="807"/>
                  </a:lnTo>
                  <a:lnTo>
                    <a:pt x="2788" y="1284"/>
                  </a:lnTo>
                  <a:lnTo>
                    <a:pt x="2458" y="1651"/>
                  </a:lnTo>
                  <a:lnTo>
                    <a:pt x="2201" y="1578"/>
                  </a:lnTo>
                  <a:lnTo>
                    <a:pt x="1321" y="1321"/>
                  </a:lnTo>
                  <a:lnTo>
                    <a:pt x="1138" y="1284"/>
                  </a:lnTo>
                  <a:lnTo>
                    <a:pt x="808" y="1211"/>
                  </a:lnTo>
                  <a:lnTo>
                    <a:pt x="661" y="1174"/>
                  </a:lnTo>
                  <a:lnTo>
                    <a:pt x="514" y="1211"/>
                  </a:lnTo>
                  <a:lnTo>
                    <a:pt x="441" y="1248"/>
                  </a:lnTo>
                  <a:lnTo>
                    <a:pt x="441" y="1284"/>
                  </a:lnTo>
                  <a:lnTo>
                    <a:pt x="441" y="1358"/>
                  </a:lnTo>
                  <a:lnTo>
                    <a:pt x="477" y="1468"/>
                  </a:lnTo>
                  <a:lnTo>
                    <a:pt x="551" y="1541"/>
                  </a:lnTo>
                  <a:lnTo>
                    <a:pt x="661" y="1614"/>
                  </a:lnTo>
                  <a:lnTo>
                    <a:pt x="771" y="1651"/>
                  </a:lnTo>
                  <a:lnTo>
                    <a:pt x="1064" y="1761"/>
                  </a:lnTo>
                  <a:lnTo>
                    <a:pt x="1284" y="1798"/>
                  </a:lnTo>
                  <a:lnTo>
                    <a:pt x="2055" y="2018"/>
                  </a:lnTo>
                  <a:lnTo>
                    <a:pt x="2055" y="2091"/>
                  </a:lnTo>
                  <a:lnTo>
                    <a:pt x="2091" y="2165"/>
                  </a:lnTo>
                  <a:lnTo>
                    <a:pt x="2165" y="2238"/>
                  </a:lnTo>
                  <a:lnTo>
                    <a:pt x="2201" y="2238"/>
                  </a:lnTo>
                  <a:lnTo>
                    <a:pt x="2275" y="2275"/>
                  </a:lnTo>
                  <a:lnTo>
                    <a:pt x="2385" y="2238"/>
                  </a:lnTo>
                  <a:lnTo>
                    <a:pt x="2532" y="2165"/>
                  </a:lnTo>
                  <a:lnTo>
                    <a:pt x="2678" y="2128"/>
                  </a:lnTo>
                  <a:lnTo>
                    <a:pt x="2752" y="2091"/>
                  </a:lnTo>
                  <a:lnTo>
                    <a:pt x="2788" y="2055"/>
                  </a:lnTo>
                  <a:lnTo>
                    <a:pt x="2788" y="1981"/>
                  </a:lnTo>
                  <a:lnTo>
                    <a:pt x="2788" y="1908"/>
                  </a:lnTo>
                  <a:lnTo>
                    <a:pt x="2935" y="1761"/>
                  </a:lnTo>
                  <a:lnTo>
                    <a:pt x="3375" y="1284"/>
                  </a:lnTo>
                  <a:lnTo>
                    <a:pt x="3815" y="771"/>
                  </a:lnTo>
                  <a:lnTo>
                    <a:pt x="3852" y="1394"/>
                  </a:lnTo>
                  <a:lnTo>
                    <a:pt x="3852" y="2091"/>
                  </a:lnTo>
                  <a:lnTo>
                    <a:pt x="3889" y="2421"/>
                  </a:lnTo>
                  <a:lnTo>
                    <a:pt x="3962" y="2605"/>
                  </a:lnTo>
                  <a:lnTo>
                    <a:pt x="4036" y="2751"/>
                  </a:lnTo>
                  <a:lnTo>
                    <a:pt x="4109" y="2825"/>
                  </a:lnTo>
                  <a:lnTo>
                    <a:pt x="4219" y="2825"/>
                  </a:lnTo>
                  <a:lnTo>
                    <a:pt x="4476" y="3008"/>
                  </a:lnTo>
                  <a:lnTo>
                    <a:pt x="4732" y="3155"/>
                  </a:lnTo>
                  <a:lnTo>
                    <a:pt x="5063" y="3265"/>
                  </a:lnTo>
                  <a:lnTo>
                    <a:pt x="5356" y="3338"/>
                  </a:lnTo>
                  <a:lnTo>
                    <a:pt x="5246" y="3412"/>
                  </a:lnTo>
                  <a:lnTo>
                    <a:pt x="4732" y="3669"/>
                  </a:lnTo>
                  <a:lnTo>
                    <a:pt x="4512" y="3779"/>
                  </a:lnTo>
                  <a:lnTo>
                    <a:pt x="4292" y="3925"/>
                  </a:lnTo>
                  <a:lnTo>
                    <a:pt x="4219" y="3925"/>
                  </a:lnTo>
                  <a:lnTo>
                    <a:pt x="4182" y="3962"/>
                  </a:lnTo>
                  <a:lnTo>
                    <a:pt x="4072" y="4072"/>
                  </a:lnTo>
                  <a:lnTo>
                    <a:pt x="3962" y="4292"/>
                  </a:lnTo>
                  <a:lnTo>
                    <a:pt x="3889" y="4549"/>
                  </a:lnTo>
                  <a:lnTo>
                    <a:pt x="3852" y="5283"/>
                  </a:lnTo>
                  <a:lnTo>
                    <a:pt x="3852" y="5649"/>
                  </a:lnTo>
                  <a:lnTo>
                    <a:pt x="3852" y="6053"/>
                  </a:lnTo>
                  <a:lnTo>
                    <a:pt x="3559" y="5723"/>
                  </a:lnTo>
                  <a:lnTo>
                    <a:pt x="3229" y="5393"/>
                  </a:lnTo>
                  <a:lnTo>
                    <a:pt x="2642" y="4769"/>
                  </a:lnTo>
                  <a:lnTo>
                    <a:pt x="2568" y="4659"/>
                  </a:lnTo>
                  <a:lnTo>
                    <a:pt x="2495" y="4586"/>
                  </a:lnTo>
                  <a:lnTo>
                    <a:pt x="2385" y="4586"/>
                  </a:lnTo>
                  <a:lnTo>
                    <a:pt x="2385" y="4622"/>
                  </a:lnTo>
                  <a:lnTo>
                    <a:pt x="2312" y="4622"/>
                  </a:lnTo>
                  <a:lnTo>
                    <a:pt x="1908" y="4769"/>
                  </a:lnTo>
                  <a:lnTo>
                    <a:pt x="1468" y="4842"/>
                  </a:lnTo>
                  <a:lnTo>
                    <a:pt x="1064" y="4916"/>
                  </a:lnTo>
                  <a:lnTo>
                    <a:pt x="624" y="4952"/>
                  </a:lnTo>
                  <a:lnTo>
                    <a:pt x="1138" y="4329"/>
                  </a:lnTo>
                  <a:lnTo>
                    <a:pt x="1358" y="3999"/>
                  </a:lnTo>
                  <a:lnTo>
                    <a:pt x="1541" y="3632"/>
                  </a:lnTo>
                  <a:lnTo>
                    <a:pt x="1688" y="3595"/>
                  </a:lnTo>
                  <a:lnTo>
                    <a:pt x="1725" y="3558"/>
                  </a:lnTo>
                  <a:lnTo>
                    <a:pt x="1761" y="3485"/>
                  </a:lnTo>
                  <a:lnTo>
                    <a:pt x="1798" y="3448"/>
                  </a:lnTo>
                  <a:lnTo>
                    <a:pt x="1798" y="3375"/>
                  </a:lnTo>
                  <a:lnTo>
                    <a:pt x="1761" y="3302"/>
                  </a:lnTo>
                  <a:lnTo>
                    <a:pt x="1725" y="3265"/>
                  </a:lnTo>
                  <a:lnTo>
                    <a:pt x="1651" y="3228"/>
                  </a:lnTo>
                  <a:lnTo>
                    <a:pt x="1541" y="3045"/>
                  </a:lnTo>
                  <a:lnTo>
                    <a:pt x="1211" y="2458"/>
                  </a:lnTo>
                  <a:lnTo>
                    <a:pt x="844" y="1908"/>
                  </a:lnTo>
                  <a:lnTo>
                    <a:pt x="624" y="1651"/>
                  </a:lnTo>
                  <a:lnTo>
                    <a:pt x="367" y="1431"/>
                  </a:lnTo>
                  <a:lnTo>
                    <a:pt x="257" y="1394"/>
                  </a:lnTo>
                  <a:lnTo>
                    <a:pt x="184" y="1431"/>
                  </a:lnTo>
                  <a:lnTo>
                    <a:pt x="111" y="1504"/>
                  </a:lnTo>
                  <a:lnTo>
                    <a:pt x="111" y="1578"/>
                  </a:lnTo>
                  <a:lnTo>
                    <a:pt x="111" y="1614"/>
                  </a:lnTo>
                  <a:lnTo>
                    <a:pt x="331" y="1945"/>
                  </a:lnTo>
                  <a:lnTo>
                    <a:pt x="551" y="2238"/>
                  </a:lnTo>
                  <a:lnTo>
                    <a:pt x="771" y="2531"/>
                  </a:lnTo>
                  <a:lnTo>
                    <a:pt x="954" y="2825"/>
                  </a:lnTo>
                  <a:lnTo>
                    <a:pt x="1101" y="3155"/>
                  </a:lnTo>
                  <a:lnTo>
                    <a:pt x="1174" y="3338"/>
                  </a:lnTo>
                  <a:lnTo>
                    <a:pt x="1284" y="3522"/>
                  </a:lnTo>
                  <a:lnTo>
                    <a:pt x="1101" y="3669"/>
                  </a:lnTo>
                  <a:lnTo>
                    <a:pt x="918" y="3815"/>
                  </a:lnTo>
                  <a:lnTo>
                    <a:pt x="587" y="4219"/>
                  </a:lnTo>
                  <a:lnTo>
                    <a:pt x="294" y="4622"/>
                  </a:lnTo>
                  <a:lnTo>
                    <a:pt x="37" y="5062"/>
                  </a:lnTo>
                  <a:lnTo>
                    <a:pt x="1" y="5172"/>
                  </a:lnTo>
                  <a:lnTo>
                    <a:pt x="1" y="5283"/>
                  </a:lnTo>
                  <a:lnTo>
                    <a:pt x="74" y="5356"/>
                  </a:lnTo>
                  <a:lnTo>
                    <a:pt x="184" y="5393"/>
                  </a:lnTo>
                  <a:lnTo>
                    <a:pt x="734" y="5393"/>
                  </a:lnTo>
                  <a:lnTo>
                    <a:pt x="1284" y="5356"/>
                  </a:lnTo>
                  <a:lnTo>
                    <a:pt x="1835" y="5246"/>
                  </a:lnTo>
                  <a:lnTo>
                    <a:pt x="2348" y="5062"/>
                  </a:lnTo>
                  <a:lnTo>
                    <a:pt x="2568" y="5356"/>
                  </a:lnTo>
                  <a:lnTo>
                    <a:pt x="2788" y="5576"/>
                  </a:lnTo>
                  <a:lnTo>
                    <a:pt x="3229" y="6163"/>
                  </a:lnTo>
                  <a:lnTo>
                    <a:pt x="3485" y="6383"/>
                  </a:lnTo>
                  <a:lnTo>
                    <a:pt x="3632" y="6493"/>
                  </a:lnTo>
                  <a:lnTo>
                    <a:pt x="3779" y="6566"/>
                  </a:lnTo>
                  <a:lnTo>
                    <a:pt x="3889" y="6566"/>
                  </a:lnTo>
                  <a:lnTo>
                    <a:pt x="4036" y="6530"/>
                  </a:lnTo>
                  <a:lnTo>
                    <a:pt x="4146" y="6603"/>
                  </a:lnTo>
                  <a:lnTo>
                    <a:pt x="4292" y="6603"/>
                  </a:lnTo>
                  <a:lnTo>
                    <a:pt x="4366" y="6530"/>
                  </a:lnTo>
                  <a:lnTo>
                    <a:pt x="4402" y="6456"/>
                  </a:lnTo>
                  <a:lnTo>
                    <a:pt x="4439" y="6383"/>
                  </a:lnTo>
                  <a:lnTo>
                    <a:pt x="4402" y="6310"/>
                  </a:lnTo>
                  <a:lnTo>
                    <a:pt x="4366" y="6273"/>
                  </a:lnTo>
                  <a:lnTo>
                    <a:pt x="4329" y="6236"/>
                  </a:lnTo>
                  <a:lnTo>
                    <a:pt x="4292" y="6053"/>
                  </a:lnTo>
                  <a:lnTo>
                    <a:pt x="4292" y="5833"/>
                  </a:lnTo>
                  <a:lnTo>
                    <a:pt x="4256" y="5172"/>
                  </a:lnTo>
                  <a:lnTo>
                    <a:pt x="4256" y="4769"/>
                  </a:lnTo>
                  <a:lnTo>
                    <a:pt x="4256" y="4402"/>
                  </a:lnTo>
                  <a:lnTo>
                    <a:pt x="4402" y="4402"/>
                  </a:lnTo>
                  <a:lnTo>
                    <a:pt x="4476" y="4365"/>
                  </a:lnTo>
                  <a:lnTo>
                    <a:pt x="4549" y="4292"/>
                  </a:lnTo>
                  <a:lnTo>
                    <a:pt x="4549" y="4255"/>
                  </a:lnTo>
                  <a:lnTo>
                    <a:pt x="4622" y="4219"/>
                  </a:lnTo>
                  <a:lnTo>
                    <a:pt x="5209" y="3889"/>
                  </a:lnTo>
                  <a:lnTo>
                    <a:pt x="5539" y="3705"/>
                  </a:lnTo>
                  <a:lnTo>
                    <a:pt x="5686" y="3595"/>
                  </a:lnTo>
                  <a:lnTo>
                    <a:pt x="5833" y="3485"/>
                  </a:lnTo>
                  <a:lnTo>
                    <a:pt x="5980" y="3485"/>
                  </a:lnTo>
                  <a:lnTo>
                    <a:pt x="6090" y="3448"/>
                  </a:lnTo>
                  <a:lnTo>
                    <a:pt x="6126" y="3375"/>
                  </a:lnTo>
                  <a:lnTo>
                    <a:pt x="6163" y="3302"/>
                  </a:lnTo>
                  <a:lnTo>
                    <a:pt x="6163" y="3228"/>
                  </a:lnTo>
                  <a:lnTo>
                    <a:pt x="6126" y="3118"/>
                  </a:lnTo>
                  <a:lnTo>
                    <a:pt x="6090" y="3045"/>
                  </a:lnTo>
                  <a:lnTo>
                    <a:pt x="5980" y="3008"/>
                  </a:lnTo>
                  <a:lnTo>
                    <a:pt x="5576" y="2935"/>
                  </a:lnTo>
                  <a:lnTo>
                    <a:pt x="5173" y="2788"/>
                  </a:lnTo>
                  <a:lnTo>
                    <a:pt x="4769" y="2678"/>
                  </a:lnTo>
                  <a:lnTo>
                    <a:pt x="4366" y="2568"/>
                  </a:lnTo>
                  <a:lnTo>
                    <a:pt x="4366" y="2275"/>
                  </a:lnTo>
                  <a:lnTo>
                    <a:pt x="4329" y="2018"/>
                  </a:lnTo>
                  <a:lnTo>
                    <a:pt x="4256" y="1468"/>
                  </a:lnTo>
                  <a:lnTo>
                    <a:pt x="4256" y="881"/>
                  </a:lnTo>
                  <a:lnTo>
                    <a:pt x="4219" y="551"/>
                  </a:lnTo>
                  <a:lnTo>
                    <a:pt x="4182" y="257"/>
                  </a:lnTo>
                  <a:lnTo>
                    <a:pt x="4219" y="184"/>
                  </a:lnTo>
                  <a:lnTo>
                    <a:pt x="4256" y="110"/>
                  </a:lnTo>
                  <a:lnTo>
                    <a:pt x="4219" y="37"/>
                  </a:lnTo>
                  <a:lnTo>
                    <a:pt x="4182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Tx/>
                <a:buFontTx/>
                <a:buNone/>
              </a:pPr>
              <a:endParaRPr sz="135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</p:grpSp>
      <p:cxnSp>
        <p:nvCxnSpPr>
          <p:cNvPr id="392" name="Shape 392"/>
          <p:cNvCxnSpPr/>
          <p:nvPr/>
        </p:nvCxnSpPr>
        <p:spPr>
          <a:xfrm>
            <a:off x="850475" y="1031425"/>
            <a:ext cx="6037800" cy="0"/>
          </a:xfrm>
          <a:prstGeom prst="straightConnector1">
            <a:avLst/>
          </a:prstGeom>
          <a:noFill/>
          <a:ln w="19050" cap="rnd" cmpd="sng">
            <a:solidFill>
              <a:srgbClr val="A4C2F4"/>
            </a:solidFill>
            <a:prstDash val="dash"/>
            <a:round/>
            <a:headEnd type="none" w="lg" len="lg"/>
            <a:tailEnd type="none" w="lg" len="lg"/>
          </a:ln>
        </p:spPr>
      </p:cxnSp>
    </p:spTree>
    <p:extLst>
      <p:ext uri="{BB962C8B-B14F-4D97-AF65-F5344CB8AC3E}">
        <p14:creationId xmlns:p14="http://schemas.microsoft.com/office/powerpoint/2010/main" val="1819491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oogle Shape;30;p4"/>
          <p:cNvGrpSpPr/>
          <p:nvPr/>
        </p:nvGrpSpPr>
        <p:grpSpPr>
          <a:xfrm>
            <a:off x="381000" y="380950"/>
            <a:ext cx="8762909" cy="4384250"/>
            <a:chOff x="381000" y="380950"/>
            <a:chExt cx="8762909" cy="4384250"/>
          </a:xfrm>
        </p:grpSpPr>
        <p:sp>
          <p:nvSpPr>
            <p:cNvPr id="31" name="Google Shape;31;p4"/>
            <p:cNvSpPr/>
            <p:nvPr/>
          </p:nvSpPr>
          <p:spPr>
            <a:xfrm>
              <a:off x="5829300" y="380950"/>
              <a:ext cx="746875" cy="4382725"/>
            </a:xfrm>
            <a:custGeom>
              <a:avLst/>
              <a:gdLst/>
              <a:ahLst/>
              <a:cxnLst/>
              <a:rect l="l" t="t" r="r" b="b"/>
              <a:pathLst>
                <a:path w="29875" h="175309" extrusionOk="0">
                  <a:moveTo>
                    <a:pt x="29713" y="25517"/>
                  </a:moveTo>
                  <a:lnTo>
                    <a:pt x="0" y="0"/>
                  </a:lnTo>
                  <a:lnTo>
                    <a:pt x="100" y="175309"/>
                  </a:lnTo>
                  <a:lnTo>
                    <a:pt x="29875" y="12839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32" name="Google Shape;32;p4"/>
            <p:cNvSpPr/>
            <p:nvPr/>
          </p:nvSpPr>
          <p:spPr>
            <a:xfrm>
              <a:off x="5830600" y="3379100"/>
              <a:ext cx="741675" cy="1384575"/>
            </a:xfrm>
            <a:custGeom>
              <a:avLst/>
              <a:gdLst/>
              <a:ahLst/>
              <a:cxnLst/>
              <a:rect l="l" t="t" r="r" b="b"/>
              <a:pathLst>
                <a:path w="29667" h="55383" extrusionOk="0">
                  <a:moveTo>
                    <a:pt x="29513" y="0"/>
                  </a:moveTo>
                  <a:lnTo>
                    <a:pt x="0" y="46895"/>
                  </a:lnTo>
                  <a:lnTo>
                    <a:pt x="0" y="55383"/>
                  </a:lnTo>
                  <a:lnTo>
                    <a:pt x="29667" y="8625"/>
                  </a:lnTo>
                  <a:close/>
                </a:path>
              </a:pathLst>
            </a:custGeom>
            <a:solidFill>
              <a:srgbClr val="001F46">
                <a:alpha val="20110"/>
              </a:srgbClr>
            </a:solidFill>
            <a:ln>
              <a:noFill/>
            </a:ln>
          </p:spPr>
        </p:sp>
        <p:sp>
          <p:nvSpPr>
            <p:cNvPr id="33" name="Google Shape;33;p4"/>
            <p:cNvSpPr/>
            <p:nvPr/>
          </p:nvSpPr>
          <p:spPr>
            <a:xfrm rot="10800000">
              <a:off x="6572309" y="1017613"/>
              <a:ext cx="2571600" cy="25719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7300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4"/>
            <p:cNvSpPr/>
            <p:nvPr/>
          </p:nvSpPr>
          <p:spPr>
            <a:xfrm rot="10800000">
              <a:off x="381000" y="381000"/>
              <a:ext cx="5452500" cy="43842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4"/>
            <p:cNvSpPr/>
            <p:nvPr/>
          </p:nvSpPr>
          <p:spPr>
            <a:xfrm>
              <a:off x="6572284" y="3377858"/>
              <a:ext cx="2571600" cy="211500"/>
            </a:xfrm>
            <a:prstGeom prst="rect">
              <a:avLst/>
            </a:prstGeom>
            <a:solidFill>
              <a:srgbClr val="001F46">
                <a:alpha val="201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4"/>
            <p:cNvSpPr/>
            <p:nvPr/>
          </p:nvSpPr>
          <p:spPr>
            <a:xfrm>
              <a:off x="381000" y="4550600"/>
              <a:ext cx="5452500" cy="211800"/>
            </a:xfrm>
            <a:prstGeom prst="rect">
              <a:avLst/>
            </a:prstGeom>
            <a:solidFill>
              <a:srgbClr val="001F46">
                <a:alpha val="201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" name="Google Shape;37;p4"/>
          <p:cNvGrpSpPr/>
          <p:nvPr/>
        </p:nvGrpSpPr>
        <p:grpSpPr>
          <a:xfrm>
            <a:off x="0" y="4762400"/>
            <a:ext cx="603997" cy="381100"/>
            <a:chOff x="0" y="4762400"/>
            <a:chExt cx="603997" cy="381100"/>
          </a:xfrm>
        </p:grpSpPr>
        <p:sp>
          <p:nvSpPr>
            <p:cNvPr id="38" name="Google Shape;38;p4"/>
            <p:cNvSpPr/>
            <p:nvPr/>
          </p:nvSpPr>
          <p:spPr>
            <a:xfrm>
              <a:off x="380497" y="4762400"/>
              <a:ext cx="223500" cy="3810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4"/>
            <p:cNvSpPr/>
            <p:nvPr/>
          </p:nvSpPr>
          <p:spPr>
            <a:xfrm>
              <a:off x="0" y="4762500"/>
              <a:ext cx="381000" cy="381000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0" name="Google Shape;40;p4"/>
          <p:cNvSpPr txBox="1">
            <a:spLocks noGrp="1"/>
          </p:cNvSpPr>
          <p:nvPr>
            <p:ph type="body" idx="1"/>
          </p:nvPr>
        </p:nvSpPr>
        <p:spPr>
          <a:xfrm>
            <a:off x="1105629" y="1039525"/>
            <a:ext cx="4055100" cy="291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419100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000"/>
              <a:buChar char="▸"/>
              <a:defRPr sz="3000">
                <a:solidFill>
                  <a:schemeClr val="lt1"/>
                </a:solidFill>
              </a:defRPr>
            </a:lvl1pPr>
            <a:lvl2pPr marL="914400" lvl="1" indent="-4191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▹"/>
              <a:defRPr sz="3000">
                <a:solidFill>
                  <a:schemeClr val="lt1"/>
                </a:solidFill>
              </a:defRPr>
            </a:lvl2pPr>
            <a:lvl3pPr marL="1371600" lvl="2" indent="-4191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■"/>
              <a:defRPr sz="3000">
                <a:solidFill>
                  <a:schemeClr val="lt1"/>
                </a:solidFill>
              </a:defRPr>
            </a:lvl3pPr>
            <a:lvl4pPr marL="1828800" lvl="3" indent="-4191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●"/>
              <a:defRPr sz="3000">
                <a:solidFill>
                  <a:schemeClr val="lt1"/>
                </a:solidFill>
              </a:defRPr>
            </a:lvl4pPr>
            <a:lvl5pPr marL="2286000" lvl="4" indent="-4191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○"/>
              <a:defRPr sz="3000">
                <a:solidFill>
                  <a:schemeClr val="lt1"/>
                </a:solidFill>
              </a:defRPr>
            </a:lvl5pPr>
            <a:lvl6pPr marL="2743200" lvl="5" indent="-4191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■"/>
              <a:defRPr sz="3000">
                <a:solidFill>
                  <a:schemeClr val="lt1"/>
                </a:solidFill>
              </a:defRPr>
            </a:lvl6pPr>
            <a:lvl7pPr marL="3200400" lvl="6" indent="-4191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●"/>
              <a:defRPr sz="3000">
                <a:solidFill>
                  <a:schemeClr val="lt1"/>
                </a:solidFill>
              </a:defRPr>
            </a:lvl7pPr>
            <a:lvl8pPr marL="3657600" lvl="7" indent="-4191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○"/>
              <a:defRPr sz="3000">
                <a:solidFill>
                  <a:schemeClr val="lt1"/>
                </a:solidFill>
              </a:defRPr>
            </a:lvl8pPr>
            <a:lvl9pPr marL="4114800" lvl="8" indent="-4191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■"/>
              <a:defRPr sz="3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1" name="Google Shape;41;p4"/>
          <p:cNvSpPr txBox="1"/>
          <p:nvPr/>
        </p:nvSpPr>
        <p:spPr>
          <a:xfrm>
            <a:off x="723450" y="720725"/>
            <a:ext cx="3810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“</a:t>
            </a:r>
            <a:endParaRPr sz="9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42" name="Google Shape;42;p4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oogle Shape;44;p5"/>
          <p:cNvGrpSpPr/>
          <p:nvPr/>
        </p:nvGrpSpPr>
        <p:grpSpPr>
          <a:xfrm>
            <a:off x="0" y="4762400"/>
            <a:ext cx="603997" cy="381100"/>
            <a:chOff x="0" y="4762400"/>
            <a:chExt cx="603997" cy="381100"/>
          </a:xfrm>
        </p:grpSpPr>
        <p:sp>
          <p:nvSpPr>
            <p:cNvPr id="45" name="Google Shape;45;p5"/>
            <p:cNvSpPr/>
            <p:nvPr/>
          </p:nvSpPr>
          <p:spPr>
            <a:xfrm>
              <a:off x="380497" y="4762400"/>
              <a:ext cx="223500" cy="3810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5"/>
            <p:cNvSpPr/>
            <p:nvPr/>
          </p:nvSpPr>
          <p:spPr>
            <a:xfrm>
              <a:off x="0" y="4762500"/>
              <a:ext cx="381000" cy="381000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" name="Google Shape;47;p5"/>
          <p:cNvGrpSpPr/>
          <p:nvPr/>
        </p:nvGrpSpPr>
        <p:grpSpPr>
          <a:xfrm>
            <a:off x="381000" y="0"/>
            <a:ext cx="8763111" cy="1310918"/>
            <a:chOff x="381000" y="0"/>
            <a:chExt cx="8763111" cy="1310918"/>
          </a:xfrm>
        </p:grpSpPr>
        <p:grpSp>
          <p:nvGrpSpPr>
            <p:cNvPr id="48" name="Google Shape;48;p5"/>
            <p:cNvGrpSpPr/>
            <p:nvPr/>
          </p:nvGrpSpPr>
          <p:grpSpPr>
            <a:xfrm>
              <a:off x="381000" y="0"/>
              <a:ext cx="8763111" cy="1310300"/>
              <a:chOff x="381000" y="0"/>
              <a:chExt cx="8763111" cy="1310300"/>
            </a:xfrm>
          </p:grpSpPr>
          <p:sp>
            <p:nvSpPr>
              <p:cNvPr id="49" name="Google Shape;49;p5"/>
              <p:cNvSpPr/>
              <p:nvPr/>
            </p:nvSpPr>
            <p:spPr>
              <a:xfrm>
                <a:off x="7371879" y="0"/>
                <a:ext cx="721985" cy="1310275"/>
              </a:xfrm>
              <a:custGeom>
                <a:avLst/>
                <a:gdLst/>
                <a:ahLst/>
                <a:cxnLst/>
                <a:rect l="l" t="t" r="r" b="b"/>
                <a:pathLst>
                  <a:path w="23660" h="52411" extrusionOk="0">
                    <a:moveTo>
                      <a:pt x="23655" y="0"/>
                    </a:moveTo>
                    <a:lnTo>
                      <a:pt x="0" y="15445"/>
                    </a:lnTo>
                    <a:lnTo>
                      <a:pt x="14" y="52411"/>
                    </a:lnTo>
                    <a:lnTo>
                      <a:pt x="23660" y="4217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</p:sp>
          <p:sp>
            <p:nvSpPr>
              <p:cNvPr id="50" name="Google Shape;50;p5"/>
              <p:cNvSpPr/>
              <p:nvPr/>
            </p:nvSpPr>
            <p:spPr>
              <a:xfrm>
                <a:off x="8090211" y="0"/>
                <a:ext cx="1053900" cy="105390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51;p5"/>
              <p:cNvSpPr/>
              <p:nvPr/>
            </p:nvSpPr>
            <p:spPr>
              <a:xfrm>
                <a:off x="381000" y="384200"/>
                <a:ext cx="6990900" cy="926100"/>
              </a:xfrm>
              <a:prstGeom prst="rect">
                <a:avLst/>
              </a:prstGeom>
              <a:gradFill>
                <a:gsLst>
                  <a:gs pos="0">
                    <a:schemeClr val="accent2"/>
                  </a:gs>
                  <a:gs pos="73000">
                    <a:schemeClr val="accent2"/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2" name="Google Shape;52;p5"/>
            <p:cNvGrpSpPr/>
            <p:nvPr/>
          </p:nvGrpSpPr>
          <p:grpSpPr>
            <a:xfrm>
              <a:off x="381000" y="967217"/>
              <a:ext cx="8763100" cy="343701"/>
              <a:chOff x="381000" y="862358"/>
              <a:chExt cx="8763100" cy="576872"/>
            </a:xfrm>
          </p:grpSpPr>
          <p:sp>
            <p:nvSpPr>
              <p:cNvPr id="53" name="Google Shape;53;p5"/>
              <p:cNvSpPr/>
              <p:nvPr/>
            </p:nvSpPr>
            <p:spPr>
              <a:xfrm>
                <a:off x="7370250" y="863755"/>
                <a:ext cx="719800" cy="575475"/>
              </a:xfrm>
              <a:custGeom>
                <a:avLst/>
                <a:gdLst/>
                <a:ahLst/>
                <a:cxnLst/>
                <a:rect l="l" t="t" r="r" b="b"/>
                <a:pathLst>
                  <a:path w="28792" h="23019" extrusionOk="0">
                    <a:moveTo>
                      <a:pt x="28792" y="0"/>
                    </a:moveTo>
                    <a:lnTo>
                      <a:pt x="53" y="17878"/>
                    </a:lnTo>
                    <a:lnTo>
                      <a:pt x="0" y="23019"/>
                    </a:lnTo>
                    <a:lnTo>
                      <a:pt x="28792" y="5853"/>
                    </a:lnTo>
                    <a:close/>
                  </a:path>
                </a:pathLst>
              </a:custGeom>
              <a:solidFill>
                <a:srgbClr val="001F46">
                  <a:alpha val="20110"/>
                </a:srgbClr>
              </a:solidFill>
              <a:ln>
                <a:noFill/>
              </a:ln>
            </p:spPr>
          </p:sp>
          <p:sp>
            <p:nvSpPr>
              <p:cNvPr id="54" name="Google Shape;54;p5"/>
              <p:cNvSpPr/>
              <p:nvPr/>
            </p:nvSpPr>
            <p:spPr>
              <a:xfrm>
                <a:off x="8090200" y="862358"/>
                <a:ext cx="1053900" cy="145500"/>
              </a:xfrm>
              <a:prstGeom prst="rect">
                <a:avLst/>
              </a:prstGeom>
              <a:solidFill>
                <a:srgbClr val="001F46">
                  <a:alpha val="201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55;p5"/>
              <p:cNvSpPr/>
              <p:nvPr/>
            </p:nvSpPr>
            <p:spPr>
              <a:xfrm>
                <a:off x="381000" y="1310303"/>
                <a:ext cx="6990900" cy="127800"/>
              </a:xfrm>
              <a:prstGeom prst="rect">
                <a:avLst/>
              </a:prstGeom>
              <a:solidFill>
                <a:srgbClr val="001F46">
                  <a:alpha val="201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56" name="Google Shape;56;p5"/>
          <p:cNvSpPr txBox="1">
            <a:spLocks noGrp="1"/>
          </p:cNvSpPr>
          <p:nvPr>
            <p:ph type="title"/>
          </p:nvPr>
        </p:nvSpPr>
        <p:spPr>
          <a:xfrm>
            <a:off x="614975" y="391350"/>
            <a:ext cx="6757800" cy="919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5"/>
          <p:cNvSpPr txBox="1">
            <a:spLocks noGrp="1"/>
          </p:cNvSpPr>
          <p:nvPr>
            <p:ph type="body" idx="1"/>
          </p:nvPr>
        </p:nvSpPr>
        <p:spPr>
          <a:xfrm>
            <a:off x="614975" y="1705175"/>
            <a:ext cx="6757800" cy="2826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spcBef>
                <a:spcPts val="600"/>
              </a:spcBef>
              <a:spcAft>
                <a:spcPts val="0"/>
              </a:spcAft>
              <a:buSzPts val="2400"/>
              <a:buChar char="▸"/>
              <a:defRPr/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SzPts val="2400"/>
              <a:buChar char="▹"/>
              <a:defRPr/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marL="1828800" lvl="3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4pPr>
            <a:lvl5pPr marL="2286000" lvl="4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5pPr>
            <a:lvl6pPr marL="2743200" lvl="5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6pPr>
            <a:lvl7pPr marL="3200400" lvl="6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7pPr>
            <a:lvl8pPr marL="3657600" lvl="7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8pPr>
            <a:lvl9pPr marL="4114800" lvl="8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9pPr>
          </a:lstStyle>
          <a:p>
            <a:endParaRPr/>
          </a:p>
        </p:txBody>
      </p:sp>
      <p:sp>
        <p:nvSpPr>
          <p:cNvPr id="58" name="Google Shape;58;p5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+ Image">
  <p:cSld name="TITLE_AND_BODY_1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oogle Shape;60;p6"/>
          <p:cNvGrpSpPr/>
          <p:nvPr/>
        </p:nvGrpSpPr>
        <p:grpSpPr>
          <a:xfrm>
            <a:off x="0" y="4762400"/>
            <a:ext cx="603997" cy="381100"/>
            <a:chOff x="0" y="4762400"/>
            <a:chExt cx="603997" cy="381100"/>
          </a:xfrm>
        </p:grpSpPr>
        <p:sp>
          <p:nvSpPr>
            <p:cNvPr id="61" name="Google Shape;61;p6"/>
            <p:cNvSpPr/>
            <p:nvPr/>
          </p:nvSpPr>
          <p:spPr>
            <a:xfrm>
              <a:off x="380497" y="4762400"/>
              <a:ext cx="223500" cy="3810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6"/>
            <p:cNvSpPr/>
            <p:nvPr/>
          </p:nvSpPr>
          <p:spPr>
            <a:xfrm>
              <a:off x="0" y="4762500"/>
              <a:ext cx="381000" cy="381000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3" name="Google Shape;63;p6"/>
          <p:cNvSpPr txBox="1">
            <a:spLocks noGrp="1"/>
          </p:cNvSpPr>
          <p:nvPr>
            <p:ph type="title"/>
          </p:nvPr>
        </p:nvSpPr>
        <p:spPr>
          <a:xfrm>
            <a:off x="614975" y="391350"/>
            <a:ext cx="3613200" cy="919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64" name="Google Shape;64;p6"/>
          <p:cNvSpPr txBox="1">
            <a:spLocks noGrp="1"/>
          </p:cNvSpPr>
          <p:nvPr>
            <p:ph type="body" idx="1"/>
          </p:nvPr>
        </p:nvSpPr>
        <p:spPr>
          <a:xfrm>
            <a:off x="614975" y="1476575"/>
            <a:ext cx="3613200" cy="2826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spcBef>
                <a:spcPts val="600"/>
              </a:spcBef>
              <a:spcAft>
                <a:spcPts val="0"/>
              </a:spcAft>
              <a:buSzPts val="2400"/>
              <a:buChar char="▸"/>
              <a:defRPr/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SzPts val="2400"/>
              <a:buChar char="▹"/>
              <a:defRPr/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marL="1828800" lvl="3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4pPr>
            <a:lvl5pPr marL="2286000" lvl="4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5pPr>
            <a:lvl6pPr marL="2743200" lvl="5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6pPr>
            <a:lvl7pPr marL="3200400" lvl="6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7pPr>
            <a:lvl8pPr marL="3657600" lvl="7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8pPr>
            <a:lvl9pPr marL="4114800" lvl="8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9pPr>
          </a:lstStyle>
          <a:p>
            <a:endParaRPr/>
          </a:p>
        </p:txBody>
      </p:sp>
      <p:sp>
        <p:nvSpPr>
          <p:cNvPr id="65" name="Google Shape;65;p6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  <p:grpSp>
        <p:nvGrpSpPr>
          <p:cNvPr id="66" name="Google Shape;66;p6"/>
          <p:cNvGrpSpPr/>
          <p:nvPr/>
        </p:nvGrpSpPr>
        <p:grpSpPr>
          <a:xfrm rot="10800000">
            <a:off x="4572000" y="-47"/>
            <a:ext cx="4572000" cy="5157522"/>
            <a:chOff x="8" y="-13862"/>
            <a:chExt cx="4572000" cy="5157522"/>
          </a:xfrm>
        </p:grpSpPr>
        <p:sp>
          <p:nvSpPr>
            <p:cNvPr id="67" name="Google Shape;67;p6"/>
            <p:cNvSpPr/>
            <p:nvPr/>
          </p:nvSpPr>
          <p:spPr>
            <a:xfrm rot="10800000">
              <a:off x="8" y="160"/>
              <a:ext cx="377100" cy="51435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6"/>
            <p:cNvSpPr/>
            <p:nvPr/>
          </p:nvSpPr>
          <p:spPr>
            <a:xfrm>
              <a:off x="366508" y="-13862"/>
              <a:ext cx="267425" cy="5157350"/>
            </a:xfrm>
            <a:custGeom>
              <a:avLst/>
              <a:gdLst/>
              <a:ahLst/>
              <a:cxnLst/>
              <a:rect l="l" t="t" r="r" b="b"/>
              <a:pathLst>
                <a:path w="10697" h="206294" extrusionOk="0">
                  <a:moveTo>
                    <a:pt x="369" y="206294"/>
                  </a:moveTo>
                  <a:lnTo>
                    <a:pt x="10697" y="190844"/>
                  </a:lnTo>
                  <a:lnTo>
                    <a:pt x="10623" y="159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69" name="Google Shape;69;p6"/>
            <p:cNvSpPr/>
            <p:nvPr/>
          </p:nvSpPr>
          <p:spPr>
            <a:xfrm rot="10800000">
              <a:off x="633908" y="382913"/>
              <a:ext cx="3938100" cy="43764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7300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oogle Shape;71;p7"/>
          <p:cNvGrpSpPr/>
          <p:nvPr/>
        </p:nvGrpSpPr>
        <p:grpSpPr>
          <a:xfrm>
            <a:off x="0" y="4762400"/>
            <a:ext cx="603997" cy="381100"/>
            <a:chOff x="0" y="4762400"/>
            <a:chExt cx="603997" cy="381100"/>
          </a:xfrm>
        </p:grpSpPr>
        <p:sp>
          <p:nvSpPr>
            <p:cNvPr id="72" name="Google Shape;72;p7"/>
            <p:cNvSpPr/>
            <p:nvPr/>
          </p:nvSpPr>
          <p:spPr>
            <a:xfrm>
              <a:off x="380497" y="4762400"/>
              <a:ext cx="223500" cy="3810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7"/>
            <p:cNvSpPr/>
            <p:nvPr/>
          </p:nvSpPr>
          <p:spPr>
            <a:xfrm>
              <a:off x="0" y="4762500"/>
              <a:ext cx="381000" cy="381000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" name="Google Shape;74;p7"/>
          <p:cNvGrpSpPr/>
          <p:nvPr/>
        </p:nvGrpSpPr>
        <p:grpSpPr>
          <a:xfrm>
            <a:off x="381000" y="0"/>
            <a:ext cx="8763111" cy="1310918"/>
            <a:chOff x="381000" y="0"/>
            <a:chExt cx="8763111" cy="1310918"/>
          </a:xfrm>
        </p:grpSpPr>
        <p:grpSp>
          <p:nvGrpSpPr>
            <p:cNvPr id="75" name="Google Shape;75;p7"/>
            <p:cNvGrpSpPr/>
            <p:nvPr/>
          </p:nvGrpSpPr>
          <p:grpSpPr>
            <a:xfrm>
              <a:off x="381000" y="0"/>
              <a:ext cx="8763111" cy="1310300"/>
              <a:chOff x="381000" y="0"/>
              <a:chExt cx="8763111" cy="1310300"/>
            </a:xfrm>
          </p:grpSpPr>
          <p:sp>
            <p:nvSpPr>
              <p:cNvPr id="76" name="Google Shape;76;p7"/>
              <p:cNvSpPr/>
              <p:nvPr/>
            </p:nvSpPr>
            <p:spPr>
              <a:xfrm>
                <a:off x="7371879" y="0"/>
                <a:ext cx="721985" cy="1310275"/>
              </a:xfrm>
              <a:custGeom>
                <a:avLst/>
                <a:gdLst/>
                <a:ahLst/>
                <a:cxnLst/>
                <a:rect l="l" t="t" r="r" b="b"/>
                <a:pathLst>
                  <a:path w="23660" h="52411" extrusionOk="0">
                    <a:moveTo>
                      <a:pt x="23655" y="0"/>
                    </a:moveTo>
                    <a:lnTo>
                      <a:pt x="0" y="15445"/>
                    </a:lnTo>
                    <a:lnTo>
                      <a:pt x="14" y="52411"/>
                    </a:lnTo>
                    <a:lnTo>
                      <a:pt x="23660" y="4217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</p:sp>
          <p:sp>
            <p:nvSpPr>
              <p:cNvPr id="77" name="Google Shape;77;p7"/>
              <p:cNvSpPr/>
              <p:nvPr/>
            </p:nvSpPr>
            <p:spPr>
              <a:xfrm>
                <a:off x="8090211" y="0"/>
                <a:ext cx="1053900" cy="105390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78;p7"/>
              <p:cNvSpPr/>
              <p:nvPr/>
            </p:nvSpPr>
            <p:spPr>
              <a:xfrm>
                <a:off x="381000" y="384200"/>
                <a:ext cx="6990900" cy="926100"/>
              </a:xfrm>
              <a:prstGeom prst="rect">
                <a:avLst/>
              </a:prstGeom>
              <a:gradFill>
                <a:gsLst>
                  <a:gs pos="0">
                    <a:schemeClr val="accent2"/>
                  </a:gs>
                  <a:gs pos="73000">
                    <a:schemeClr val="accent2"/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" name="Google Shape;79;p7"/>
            <p:cNvGrpSpPr/>
            <p:nvPr/>
          </p:nvGrpSpPr>
          <p:grpSpPr>
            <a:xfrm>
              <a:off x="381000" y="967217"/>
              <a:ext cx="8763100" cy="343701"/>
              <a:chOff x="381000" y="862358"/>
              <a:chExt cx="8763100" cy="576872"/>
            </a:xfrm>
          </p:grpSpPr>
          <p:sp>
            <p:nvSpPr>
              <p:cNvPr id="80" name="Google Shape;80;p7"/>
              <p:cNvSpPr/>
              <p:nvPr/>
            </p:nvSpPr>
            <p:spPr>
              <a:xfrm>
                <a:off x="7370250" y="863755"/>
                <a:ext cx="719800" cy="575475"/>
              </a:xfrm>
              <a:custGeom>
                <a:avLst/>
                <a:gdLst/>
                <a:ahLst/>
                <a:cxnLst/>
                <a:rect l="l" t="t" r="r" b="b"/>
                <a:pathLst>
                  <a:path w="28792" h="23019" extrusionOk="0">
                    <a:moveTo>
                      <a:pt x="28792" y="0"/>
                    </a:moveTo>
                    <a:lnTo>
                      <a:pt x="53" y="17878"/>
                    </a:lnTo>
                    <a:lnTo>
                      <a:pt x="0" y="23019"/>
                    </a:lnTo>
                    <a:lnTo>
                      <a:pt x="28792" y="5853"/>
                    </a:lnTo>
                    <a:close/>
                  </a:path>
                </a:pathLst>
              </a:custGeom>
              <a:solidFill>
                <a:srgbClr val="001F46">
                  <a:alpha val="20110"/>
                </a:srgbClr>
              </a:solidFill>
              <a:ln>
                <a:noFill/>
              </a:ln>
            </p:spPr>
          </p:sp>
          <p:sp>
            <p:nvSpPr>
              <p:cNvPr id="81" name="Google Shape;81;p7"/>
              <p:cNvSpPr/>
              <p:nvPr/>
            </p:nvSpPr>
            <p:spPr>
              <a:xfrm>
                <a:off x="8090200" y="862358"/>
                <a:ext cx="1053900" cy="145500"/>
              </a:xfrm>
              <a:prstGeom prst="rect">
                <a:avLst/>
              </a:prstGeom>
              <a:solidFill>
                <a:srgbClr val="001F46">
                  <a:alpha val="201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" name="Google Shape;82;p7"/>
              <p:cNvSpPr/>
              <p:nvPr/>
            </p:nvSpPr>
            <p:spPr>
              <a:xfrm>
                <a:off x="381000" y="1310303"/>
                <a:ext cx="6990900" cy="127800"/>
              </a:xfrm>
              <a:prstGeom prst="rect">
                <a:avLst/>
              </a:prstGeom>
              <a:solidFill>
                <a:srgbClr val="001F46">
                  <a:alpha val="201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83" name="Google Shape;83;p7"/>
          <p:cNvSpPr txBox="1">
            <a:spLocks noGrp="1"/>
          </p:cNvSpPr>
          <p:nvPr>
            <p:ph type="title"/>
          </p:nvPr>
        </p:nvSpPr>
        <p:spPr>
          <a:xfrm>
            <a:off x="614975" y="391350"/>
            <a:ext cx="6757800" cy="919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7"/>
          <p:cNvSpPr txBox="1">
            <a:spLocks noGrp="1"/>
          </p:cNvSpPr>
          <p:nvPr>
            <p:ph type="body" idx="1"/>
          </p:nvPr>
        </p:nvSpPr>
        <p:spPr>
          <a:xfrm>
            <a:off x="604000" y="1705175"/>
            <a:ext cx="3185400" cy="2715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8300" rtl="0">
              <a:spcBef>
                <a:spcPts val="600"/>
              </a:spcBef>
              <a:spcAft>
                <a:spcPts val="0"/>
              </a:spcAft>
              <a:buSzPts val="2200"/>
              <a:buChar char="▸"/>
              <a:defRPr sz="2200"/>
            </a:lvl1pPr>
            <a:lvl2pPr marL="914400" lvl="1" indent="-368300" rtl="0">
              <a:spcBef>
                <a:spcPts val="0"/>
              </a:spcBef>
              <a:spcAft>
                <a:spcPts val="0"/>
              </a:spcAft>
              <a:buSzPts val="2200"/>
              <a:buChar char="▹"/>
              <a:defRPr sz="2200"/>
            </a:lvl2pPr>
            <a:lvl3pPr marL="1371600" lvl="2" indent="-3683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marL="1828800" lvl="3" indent="-368300" rtl="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marL="2286000" lvl="4" indent="-368300" rtl="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 rtl="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 rtl="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/>
          </a:p>
        </p:txBody>
      </p:sp>
      <p:sp>
        <p:nvSpPr>
          <p:cNvPr id="85" name="Google Shape;85;p7"/>
          <p:cNvSpPr txBox="1">
            <a:spLocks noGrp="1"/>
          </p:cNvSpPr>
          <p:nvPr>
            <p:ph type="body" idx="2"/>
          </p:nvPr>
        </p:nvSpPr>
        <p:spPr>
          <a:xfrm>
            <a:off x="4187378" y="1705175"/>
            <a:ext cx="3185400" cy="2715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8300" rtl="0">
              <a:spcBef>
                <a:spcPts val="600"/>
              </a:spcBef>
              <a:spcAft>
                <a:spcPts val="0"/>
              </a:spcAft>
              <a:buSzPts val="2200"/>
              <a:buChar char="▸"/>
              <a:defRPr sz="2200"/>
            </a:lvl1pPr>
            <a:lvl2pPr marL="914400" lvl="1" indent="-368300" rtl="0">
              <a:spcBef>
                <a:spcPts val="0"/>
              </a:spcBef>
              <a:spcAft>
                <a:spcPts val="0"/>
              </a:spcAft>
              <a:buSzPts val="2200"/>
              <a:buChar char="▹"/>
              <a:defRPr sz="2200"/>
            </a:lvl2pPr>
            <a:lvl3pPr marL="1371600" lvl="2" indent="-3683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marL="1828800" lvl="3" indent="-368300" rtl="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marL="2286000" lvl="4" indent="-368300" rtl="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 rtl="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 rtl="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/>
          </a:p>
        </p:txBody>
      </p:sp>
      <p:sp>
        <p:nvSpPr>
          <p:cNvPr id="86" name="Google Shape;86;p7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Google Shape;88;p8"/>
          <p:cNvGrpSpPr/>
          <p:nvPr/>
        </p:nvGrpSpPr>
        <p:grpSpPr>
          <a:xfrm>
            <a:off x="0" y="4762400"/>
            <a:ext cx="603997" cy="381100"/>
            <a:chOff x="0" y="4762400"/>
            <a:chExt cx="603997" cy="381100"/>
          </a:xfrm>
        </p:grpSpPr>
        <p:sp>
          <p:nvSpPr>
            <p:cNvPr id="89" name="Google Shape;89;p8"/>
            <p:cNvSpPr/>
            <p:nvPr/>
          </p:nvSpPr>
          <p:spPr>
            <a:xfrm>
              <a:off x="380497" y="4762400"/>
              <a:ext cx="223500" cy="3810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8"/>
            <p:cNvSpPr/>
            <p:nvPr/>
          </p:nvSpPr>
          <p:spPr>
            <a:xfrm>
              <a:off x="0" y="4762500"/>
              <a:ext cx="381000" cy="381000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1" name="Google Shape;91;p8"/>
          <p:cNvGrpSpPr/>
          <p:nvPr/>
        </p:nvGrpSpPr>
        <p:grpSpPr>
          <a:xfrm>
            <a:off x="381000" y="0"/>
            <a:ext cx="8763111" cy="1310918"/>
            <a:chOff x="381000" y="0"/>
            <a:chExt cx="8763111" cy="1310918"/>
          </a:xfrm>
        </p:grpSpPr>
        <p:grpSp>
          <p:nvGrpSpPr>
            <p:cNvPr id="92" name="Google Shape;92;p8"/>
            <p:cNvGrpSpPr/>
            <p:nvPr/>
          </p:nvGrpSpPr>
          <p:grpSpPr>
            <a:xfrm>
              <a:off x="381000" y="0"/>
              <a:ext cx="8763111" cy="1310300"/>
              <a:chOff x="381000" y="0"/>
              <a:chExt cx="8763111" cy="1310300"/>
            </a:xfrm>
          </p:grpSpPr>
          <p:sp>
            <p:nvSpPr>
              <p:cNvPr id="93" name="Google Shape;93;p8"/>
              <p:cNvSpPr/>
              <p:nvPr/>
            </p:nvSpPr>
            <p:spPr>
              <a:xfrm>
                <a:off x="7371879" y="0"/>
                <a:ext cx="721985" cy="1310275"/>
              </a:xfrm>
              <a:custGeom>
                <a:avLst/>
                <a:gdLst/>
                <a:ahLst/>
                <a:cxnLst/>
                <a:rect l="l" t="t" r="r" b="b"/>
                <a:pathLst>
                  <a:path w="23660" h="52411" extrusionOk="0">
                    <a:moveTo>
                      <a:pt x="23655" y="0"/>
                    </a:moveTo>
                    <a:lnTo>
                      <a:pt x="0" y="15445"/>
                    </a:lnTo>
                    <a:lnTo>
                      <a:pt x="14" y="52411"/>
                    </a:lnTo>
                    <a:lnTo>
                      <a:pt x="23660" y="4217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</p:sp>
          <p:sp>
            <p:nvSpPr>
              <p:cNvPr id="94" name="Google Shape;94;p8"/>
              <p:cNvSpPr/>
              <p:nvPr/>
            </p:nvSpPr>
            <p:spPr>
              <a:xfrm>
                <a:off x="8090211" y="0"/>
                <a:ext cx="1053900" cy="105390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" name="Google Shape;95;p8"/>
              <p:cNvSpPr/>
              <p:nvPr/>
            </p:nvSpPr>
            <p:spPr>
              <a:xfrm>
                <a:off x="381000" y="384200"/>
                <a:ext cx="6990900" cy="926100"/>
              </a:xfrm>
              <a:prstGeom prst="rect">
                <a:avLst/>
              </a:prstGeom>
              <a:gradFill>
                <a:gsLst>
                  <a:gs pos="0">
                    <a:schemeClr val="accent2"/>
                  </a:gs>
                  <a:gs pos="73000">
                    <a:schemeClr val="accent2"/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6" name="Google Shape;96;p8"/>
            <p:cNvGrpSpPr/>
            <p:nvPr/>
          </p:nvGrpSpPr>
          <p:grpSpPr>
            <a:xfrm>
              <a:off x="381000" y="967217"/>
              <a:ext cx="8763100" cy="343701"/>
              <a:chOff x="381000" y="862358"/>
              <a:chExt cx="8763100" cy="576872"/>
            </a:xfrm>
          </p:grpSpPr>
          <p:sp>
            <p:nvSpPr>
              <p:cNvPr id="97" name="Google Shape;97;p8"/>
              <p:cNvSpPr/>
              <p:nvPr/>
            </p:nvSpPr>
            <p:spPr>
              <a:xfrm>
                <a:off x="7370250" y="863755"/>
                <a:ext cx="719800" cy="575475"/>
              </a:xfrm>
              <a:custGeom>
                <a:avLst/>
                <a:gdLst/>
                <a:ahLst/>
                <a:cxnLst/>
                <a:rect l="l" t="t" r="r" b="b"/>
                <a:pathLst>
                  <a:path w="28792" h="23019" extrusionOk="0">
                    <a:moveTo>
                      <a:pt x="28792" y="0"/>
                    </a:moveTo>
                    <a:lnTo>
                      <a:pt x="53" y="17878"/>
                    </a:lnTo>
                    <a:lnTo>
                      <a:pt x="0" y="23019"/>
                    </a:lnTo>
                    <a:lnTo>
                      <a:pt x="28792" y="5853"/>
                    </a:lnTo>
                    <a:close/>
                  </a:path>
                </a:pathLst>
              </a:custGeom>
              <a:solidFill>
                <a:srgbClr val="001F46">
                  <a:alpha val="20110"/>
                </a:srgbClr>
              </a:solidFill>
              <a:ln>
                <a:noFill/>
              </a:ln>
            </p:spPr>
          </p:sp>
          <p:sp>
            <p:nvSpPr>
              <p:cNvPr id="98" name="Google Shape;98;p8"/>
              <p:cNvSpPr/>
              <p:nvPr/>
            </p:nvSpPr>
            <p:spPr>
              <a:xfrm>
                <a:off x="8090200" y="862358"/>
                <a:ext cx="1053900" cy="145500"/>
              </a:xfrm>
              <a:prstGeom prst="rect">
                <a:avLst/>
              </a:prstGeom>
              <a:solidFill>
                <a:srgbClr val="001F46">
                  <a:alpha val="201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" name="Google Shape;99;p8"/>
              <p:cNvSpPr/>
              <p:nvPr/>
            </p:nvSpPr>
            <p:spPr>
              <a:xfrm>
                <a:off x="381000" y="1310303"/>
                <a:ext cx="6990900" cy="127800"/>
              </a:xfrm>
              <a:prstGeom prst="rect">
                <a:avLst/>
              </a:prstGeom>
              <a:solidFill>
                <a:srgbClr val="001F46">
                  <a:alpha val="201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00" name="Google Shape;100;p8"/>
          <p:cNvSpPr txBox="1">
            <a:spLocks noGrp="1"/>
          </p:cNvSpPr>
          <p:nvPr>
            <p:ph type="title"/>
          </p:nvPr>
        </p:nvSpPr>
        <p:spPr>
          <a:xfrm>
            <a:off x="614975" y="391350"/>
            <a:ext cx="6757800" cy="919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8"/>
          <p:cNvSpPr txBox="1">
            <a:spLocks noGrp="1"/>
          </p:cNvSpPr>
          <p:nvPr>
            <p:ph type="body" idx="1"/>
          </p:nvPr>
        </p:nvSpPr>
        <p:spPr>
          <a:xfrm>
            <a:off x="614975" y="1705175"/>
            <a:ext cx="2088600" cy="2715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▸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▹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102" name="Google Shape;102;p8"/>
          <p:cNvSpPr txBox="1">
            <a:spLocks noGrp="1"/>
          </p:cNvSpPr>
          <p:nvPr>
            <p:ph type="body" idx="2"/>
          </p:nvPr>
        </p:nvSpPr>
        <p:spPr>
          <a:xfrm>
            <a:off x="2949570" y="1705175"/>
            <a:ext cx="2088600" cy="2715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▸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▹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103" name="Google Shape;103;p8"/>
          <p:cNvSpPr txBox="1">
            <a:spLocks noGrp="1"/>
          </p:cNvSpPr>
          <p:nvPr>
            <p:ph type="body" idx="3"/>
          </p:nvPr>
        </p:nvSpPr>
        <p:spPr>
          <a:xfrm>
            <a:off x="5284165" y="1705175"/>
            <a:ext cx="2088600" cy="2715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▸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▹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104" name="Google Shape;104;p8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9"/>
          <p:cNvGrpSpPr/>
          <p:nvPr/>
        </p:nvGrpSpPr>
        <p:grpSpPr>
          <a:xfrm>
            <a:off x="0" y="4762400"/>
            <a:ext cx="603997" cy="381100"/>
            <a:chOff x="0" y="4762400"/>
            <a:chExt cx="603997" cy="381100"/>
          </a:xfrm>
        </p:grpSpPr>
        <p:sp>
          <p:nvSpPr>
            <p:cNvPr id="107" name="Google Shape;107;p9"/>
            <p:cNvSpPr/>
            <p:nvPr/>
          </p:nvSpPr>
          <p:spPr>
            <a:xfrm>
              <a:off x="380497" y="4762400"/>
              <a:ext cx="223500" cy="3810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9"/>
            <p:cNvSpPr/>
            <p:nvPr/>
          </p:nvSpPr>
          <p:spPr>
            <a:xfrm>
              <a:off x="0" y="4762500"/>
              <a:ext cx="381000" cy="381000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9" name="Google Shape;109;p9"/>
          <p:cNvGrpSpPr/>
          <p:nvPr/>
        </p:nvGrpSpPr>
        <p:grpSpPr>
          <a:xfrm>
            <a:off x="381000" y="0"/>
            <a:ext cx="8763111" cy="1310918"/>
            <a:chOff x="381000" y="0"/>
            <a:chExt cx="8763111" cy="1310918"/>
          </a:xfrm>
        </p:grpSpPr>
        <p:grpSp>
          <p:nvGrpSpPr>
            <p:cNvPr id="110" name="Google Shape;110;p9"/>
            <p:cNvGrpSpPr/>
            <p:nvPr/>
          </p:nvGrpSpPr>
          <p:grpSpPr>
            <a:xfrm>
              <a:off x="381000" y="0"/>
              <a:ext cx="8763111" cy="1310300"/>
              <a:chOff x="381000" y="0"/>
              <a:chExt cx="8763111" cy="1310300"/>
            </a:xfrm>
          </p:grpSpPr>
          <p:sp>
            <p:nvSpPr>
              <p:cNvPr id="111" name="Google Shape;111;p9"/>
              <p:cNvSpPr/>
              <p:nvPr/>
            </p:nvSpPr>
            <p:spPr>
              <a:xfrm>
                <a:off x="7371879" y="0"/>
                <a:ext cx="721985" cy="1310275"/>
              </a:xfrm>
              <a:custGeom>
                <a:avLst/>
                <a:gdLst/>
                <a:ahLst/>
                <a:cxnLst/>
                <a:rect l="l" t="t" r="r" b="b"/>
                <a:pathLst>
                  <a:path w="23660" h="52411" extrusionOk="0">
                    <a:moveTo>
                      <a:pt x="23655" y="0"/>
                    </a:moveTo>
                    <a:lnTo>
                      <a:pt x="0" y="15445"/>
                    </a:lnTo>
                    <a:lnTo>
                      <a:pt x="14" y="52411"/>
                    </a:lnTo>
                    <a:lnTo>
                      <a:pt x="23660" y="4217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</p:sp>
          <p:sp>
            <p:nvSpPr>
              <p:cNvPr id="112" name="Google Shape;112;p9"/>
              <p:cNvSpPr/>
              <p:nvPr/>
            </p:nvSpPr>
            <p:spPr>
              <a:xfrm>
                <a:off x="8090211" y="0"/>
                <a:ext cx="1053900" cy="105390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" name="Google Shape;113;p9"/>
              <p:cNvSpPr/>
              <p:nvPr/>
            </p:nvSpPr>
            <p:spPr>
              <a:xfrm>
                <a:off x="381000" y="384200"/>
                <a:ext cx="6990900" cy="926100"/>
              </a:xfrm>
              <a:prstGeom prst="rect">
                <a:avLst/>
              </a:prstGeom>
              <a:gradFill>
                <a:gsLst>
                  <a:gs pos="0">
                    <a:schemeClr val="accent2"/>
                  </a:gs>
                  <a:gs pos="73000">
                    <a:schemeClr val="accent2"/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4" name="Google Shape;114;p9"/>
            <p:cNvGrpSpPr/>
            <p:nvPr/>
          </p:nvGrpSpPr>
          <p:grpSpPr>
            <a:xfrm>
              <a:off x="381000" y="967217"/>
              <a:ext cx="8763100" cy="343701"/>
              <a:chOff x="381000" y="862358"/>
              <a:chExt cx="8763100" cy="576872"/>
            </a:xfrm>
          </p:grpSpPr>
          <p:sp>
            <p:nvSpPr>
              <p:cNvPr id="115" name="Google Shape;115;p9"/>
              <p:cNvSpPr/>
              <p:nvPr/>
            </p:nvSpPr>
            <p:spPr>
              <a:xfrm>
                <a:off x="7370250" y="863755"/>
                <a:ext cx="719800" cy="575475"/>
              </a:xfrm>
              <a:custGeom>
                <a:avLst/>
                <a:gdLst/>
                <a:ahLst/>
                <a:cxnLst/>
                <a:rect l="l" t="t" r="r" b="b"/>
                <a:pathLst>
                  <a:path w="28792" h="23019" extrusionOk="0">
                    <a:moveTo>
                      <a:pt x="28792" y="0"/>
                    </a:moveTo>
                    <a:lnTo>
                      <a:pt x="53" y="17878"/>
                    </a:lnTo>
                    <a:lnTo>
                      <a:pt x="0" y="23019"/>
                    </a:lnTo>
                    <a:lnTo>
                      <a:pt x="28792" y="5853"/>
                    </a:lnTo>
                    <a:close/>
                  </a:path>
                </a:pathLst>
              </a:custGeom>
              <a:solidFill>
                <a:srgbClr val="001F46">
                  <a:alpha val="20110"/>
                </a:srgbClr>
              </a:solidFill>
              <a:ln>
                <a:noFill/>
              </a:ln>
            </p:spPr>
          </p:sp>
          <p:sp>
            <p:nvSpPr>
              <p:cNvPr id="116" name="Google Shape;116;p9"/>
              <p:cNvSpPr/>
              <p:nvPr/>
            </p:nvSpPr>
            <p:spPr>
              <a:xfrm>
                <a:off x="8090200" y="862358"/>
                <a:ext cx="1053900" cy="145500"/>
              </a:xfrm>
              <a:prstGeom prst="rect">
                <a:avLst/>
              </a:prstGeom>
              <a:solidFill>
                <a:srgbClr val="001F46">
                  <a:alpha val="201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" name="Google Shape;117;p9"/>
              <p:cNvSpPr/>
              <p:nvPr/>
            </p:nvSpPr>
            <p:spPr>
              <a:xfrm>
                <a:off x="381000" y="1310303"/>
                <a:ext cx="6990900" cy="127800"/>
              </a:xfrm>
              <a:prstGeom prst="rect">
                <a:avLst/>
              </a:prstGeom>
              <a:solidFill>
                <a:srgbClr val="001F46">
                  <a:alpha val="201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18" name="Google Shape;118;p9"/>
          <p:cNvSpPr txBox="1">
            <a:spLocks noGrp="1"/>
          </p:cNvSpPr>
          <p:nvPr>
            <p:ph type="title"/>
          </p:nvPr>
        </p:nvSpPr>
        <p:spPr>
          <a:xfrm>
            <a:off x="614975" y="391350"/>
            <a:ext cx="6757800" cy="919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9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" name="Google Shape;133;p11"/>
          <p:cNvGrpSpPr/>
          <p:nvPr/>
        </p:nvGrpSpPr>
        <p:grpSpPr>
          <a:xfrm>
            <a:off x="0" y="4762400"/>
            <a:ext cx="603997" cy="381100"/>
            <a:chOff x="0" y="4762400"/>
            <a:chExt cx="603997" cy="381100"/>
          </a:xfrm>
        </p:grpSpPr>
        <p:sp>
          <p:nvSpPr>
            <p:cNvPr id="134" name="Google Shape;134;p11"/>
            <p:cNvSpPr/>
            <p:nvPr/>
          </p:nvSpPr>
          <p:spPr>
            <a:xfrm>
              <a:off x="380497" y="4762400"/>
              <a:ext cx="223500" cy="3810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11"/>
            <p:cNvSpPr/>
            <p:nvPr/>
          </p:nvSpPr>
          <p:spPr>
            <a:xfrm>
              <a:off x="0" y="4762500"/>
              <a:ext cx="381000" cy="381000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6" name="Google Shape;136;p11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  <p:grpSp>
        <p:nvGrpSpPr>
          <p:cNvPr id="137" name="Google Shape;137;p11"/>
          <p:cNvGrpSpPr/>
          <p:nvPr/>
        </p:nvGrpSpPr>
        <p:grpSpPr>
          <a:xfrm rot="10800000">
            <a:off x="125800" y="4"/>
            <a:ext cx="9018200" cy="468805"/>
            <a:chOff x="8" y="4674804"/>
            <a:chExt cx="9018200" cy="468805"/>
          </a:xfrm>
        </p:grpSpPr>
        <p:sp>
          <p:nvSpPr>
            <p:cNvPr id="138" name="Google Shape;138;p11"/>
            <p:cNvSpPr/>
            <p:nvPr/>
          </p:nvSpPr>
          <p:spPr>
            <a:xfrm rot="10800000">
              <a:off x="8" y="4766509"/>
              <a:ext cx="377100" cy="3771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11"/>
            <p:cNvSpPr/>
            <p:nvPr/>
          </p:nvSpPr>
          <p:spPr>
            <a:xfrm rot="10800000">
              <a:off x="375687" y="4674804"/>
              <a:ext cx="258249" cy="468685"/>
            </a:xfrm>
            <a:custGeom>
              <a:avLst/>
              <a:gdLst/>
              <a:ahLst/>
              <a:cxnLst/>
              <a:rect l="l" t="t" r="r" b="b"/>
              <a:pathLst>
                <a:path w="23660" h="52411" extrusionOk="0">
                  <a:moveTo>
                    <a:pt x="23655" y="0"/>
                  </a:moveTo>
                  <a:lnTo>
                    <a:pt x="0" y="15445"/>
                  </a:lnTo>
                  <a:lnTo>
                    <a:pt x="14" y="52411"/>
                  </a:lnTo>
                  <a:lnTo>
                    <a:pt x="23660" y="4217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40" name="Google Shape;140;p11"/>
            <p:cNvSpPr/>
            <p:nvPr/>
          </p:nvSpPr>
          <p:spPr>
            <a:xfrm rot="10800000">
              <a:off x="633808" y="4674838"/>
              <a:ext cx="8384400" cy="3312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7300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  <a:lvl2pPr lvl="1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2pPr>
            <a:lvl3pPr lvl="2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3pPr>
            <a:lvl4pPr lvl="3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4pPr>
            <a:lvl5pPr lvl="4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5pPr>
            <a:lvl6pPr lvl="5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6pPr>
            <a:lvl7pPr lvl="6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7pPr>
            <a:lvl8pPr lvl="7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8pPr>
            <a:lvl9pPr lvl="8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614975" y="391350"/>
            <a:ext cx="6757800" cy="91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614975" y="1705175"/>
            <a:ext cx="6757800" cy="282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Barlow Light"/>
              <a:buChar char="▸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▹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■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lvl="3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●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lvl="4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○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lvl="5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■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lvl="6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●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lvl="7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○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lvl="8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■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7" r:id="rId9"/>
    <p:sldLayoutId id="2147483660" r:id="rId10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Tx/>
              <a:buFontTx/>
              <a:buNone/>
            </a:pPr>
            <a:fld id="{483A0099-3E99-DA40-813F-6AEFC6CB007C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>
                <a:buClrTx/>
                <a:buFontTx/>
                <a:buNone/>
              </a:pPr>
              <a:t>10/6/2020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Tx/>
              <a:buFontTx/>
              <a:buNone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Tx/>
              <a:buFontTx/>
              <a:buNone/>
            </a:pPr>
            <a:fld id="{44FC9DA6-5BC3-3941-A5A2-BF08DEAB85ED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>
                <a:buClrTx/>
                <a:buFontTx/>
                <a:buNone/>
              </a:pPr>
              <a:t>‹Nº›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9749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architetturaecosostenibile.it/green-life/energie-rinnovabili/comuni-rinnovabili-esempi-italia-796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3959" y="634041"/>
            <a:ext cx="2927814" cy="3228437"/>
          </a:xfrm>
          <a:prstGeom prst="rect">
            <a:avLst/>
          </a:prstGeom>
          <a:effectLst>
            <a:reflection blurRad="6350" stA="310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9234357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6"/>
          <p:cNvSpPr txBox="1">
            <a:spLocks noGrp="1"/>
          </p:cNvSpPr>
          <p:nvPr>
            <p:ph type="ctrTitle"/>
          </p:nvPr>
        </p:nvSpPr>
        <p:spPr>
          <a:xfrm>
            <a:off x="614975" y="2727177"/>
            <a:ext cx="4969500" cy="563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es-ES" dirty="0"/>
              <a:t>RECOMENDACIONES Y PASOS A SEGUIR SOBRE LA CAPACITACION RECIBIDA (2020-01-29)</a:t>
            </a:r>
            <a:endParaRPr dirty="0"/>
          </a:p>
        </p:txBody>
      </p:sp>
      <p:sp>
        <p:nvSpPr>
          <p:cNvPr id="185" name="Google Shape;185;p16"/>
          <p:cNvSpPr txBox="1">
            <a:spLocks noGrp="1"/>
          </p:cNvSpPr>
          <p:nvPr>
            <p:ph type="subTitle" idx="1"/>
          </p:nvPr>
        </p:nvSpPr>
        <p:spPr>
          <a:xfrm>
            <a:off x="614975" y="3321650"/>
            <a:ext cx="4969500" cy="277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/>
            <a:r>
              <a:rPr lang="es-ES" b="1" dirty="0"/>
              <a:t>Capacitador: Ing. Marcelo Almeida</a:t>
            </a:r>
            <a:endParaRPr dirty="0"/>
          </a:p>
        </p:txBody>
      </p:sp>
      <p:sp>
        <p:nvSpPr>
          <p:cNvPr id="186" name="Google Shape;186;p16"/>
          <p:cNvSpPr txBox="1"/>
          <p:nvPr/>
        </p:nvSpPr>
        <p:spPr>
          <a:xfrm>
            <a:off x="6589900" y="759950"/>
            <a:ext cx="2554200" cy="25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1</a:t>
            </a:r>
            <a:endParaRPr sz="9600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/>
              <a:t>NORMAS DEL SECTOR APLICADAS EN BRASIL:</a:t>
            </a:r>
            <a:endParaRPr lang="es-BO" dirty="0"/>
          </a:p>
        </p:txBody>
      </p:sp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853254"/>
              </p:ext>
            </p:extLst>
          </p:nvPr>
        </p:nvGraphicFramePr>
        <p:xfrm>
          <a:off x="858981" y="1554528"/>
          <a:ext cx="6096000" cy="3097849"/>
        </p:xfrm>
        <a:graphic>
          <a:graphicData uri="http://schemas.openxmlformats.org/drawingml/2006/table">
            <a:tbl>
              <a:tblPr firstRow="1" bandRow="1">
                <a:tableStyleId>{F514F150-18A7-49CD-95C4-21225594E776}</a:tableStyleId>
              </a:tblPr>
              <a:tblGrid>
                <a:gridCol w="1318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71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99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CODIGO </a:t>
                      </a:r>
                      <a:endParaRPr lang="es-BO" sz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NORMA</a:t>
                      </a:r>
                      <a:endParaRPr lang="es-B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EQUIVALENCIA / ADOPCION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IEC 61215-1-1</a:t>
                      </a:r>
                      <a:endParaRPr lang="es-BO" sz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Terrestrial photovoltaic (PV) modules - Design qualification and type approval - Special requirements for testing of crystalline silicon photovoltaic (PV) modules.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ADOPCION</a:t>
                      </a:r>
                      <a:endParaRPr lang="es-B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IEC 61730-2 </a:t>
                      </a:r>
                      <a:endParaRPr lang="es-BO" sz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Photovoltaic (PV) module safety qualification - Part 2: Requirements for testing.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IEC 62109-1 / 2</a:t>
                      </a:r>
                      <a:endParaRPr lang="es-BO" sz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Safety of power converters for use in photovoltaic power systems - Part 1: General requirements - Part 2: Particular requeriments for inverters.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ADOPCION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ABNT NBR 16149 </a:t>
                      </a:r>
                      <a:endParaRPr lang="es-BO" sz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Sistemas fotovoltaicos (FV) – Características da interface de conexão com a rede elétrica de distribuição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ABNT NBR-16690</a:t>
                      </a:r>
                      <a:endParaRPr lang="es-BO" sz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Instalações elétricas de arranjos fotovoltaicos - Requisitos de projeto.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ABNT NBR - 16274</a:t>
                      </a:r>
                      <a:endParaRPr lang="es-BO" sz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Sistemas fotovoltaicos conectados à rede — Requisitos mínimos para documentação, ensaios de comissionamento, inspeção e avaliação de desempenho.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s-B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99355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NORMAS RELACIONADAS VIGENTES EN BOLIVIA</a:t>
            </a:r>
            <a:endParaRPr lang="es-B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BO" smtClean="0"/>
              <a:t>12</a:t>
            </a:fld>
            <a:endParaRPr lang="es-BO"/>
          </a:p>
        </p:txBody>
      </p:sp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854135"/>
              </p:ext>
            </p:extLst>
          </p:nvPr>
        </p:nvGraphicFramePr>
        <p:xfrm>
          <a:off x="714895" y="1334076"/>
          <a:ext cx="7315201" cy="3646499"/>
        </p:xfrm>
        <a:graphic>
          <a:graphicData uri="http://schemas.openxmlformats.org/drawingml/2006/table">
            <a:tbl>
              <a:tblPr firstRow="1" bandRow="1">
                <a:tableStyleId>{F514F150-18A7-49CD-95C4-21225594E776}</a:tableStyleId>
              </a:tblPr>
              <a:tblGrid>
                <a:gridCol w="1263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073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43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15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CODIGO </a:t>
                      </a:r>
                      <a:endParaRPr lang="es-BO" sz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NORMA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EQUIVALENCIA / ADOPCION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21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NB 81008:2012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ENERGIA SOLAR – colectores de placa plana - Clasificación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21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NB 81003:2008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LUMINARIAS PARA SISTEMAS FOTOVOLTAICOS - REQUISITOS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21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NB 81004:2008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INVERSORES PARA SISTEMAS FOTOVOLTAICOS - REQUISITOS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8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NB 81002:2008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CONVERSORES DE VOLTAJE DE CORRIENTE CONTINUA PARA SISTEMAS FOTOVOLTAICOS - REQUISITOS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21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NB 81006:2012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ENERGIA SOLAR - COLECTORES DE PLACA PLANA - ENSAYO DE EFICIENCIA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8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NB 948:1998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ENSAYOS PARA LA MEDICION DE LA CAPACIDAD Y EFICIENCIA DE ALMACENAMIENTO EN ACUMULADORES ELECTRICOS PLOMO-ACIDO PARA USOS FOTOVOLTAICOS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5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NB  795:1997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ENSAYO EN CONDICIONES REALES PARA LA CARACTERIZACION DE LOS MODULOS FOTOVOLTAICOS (MODULOS DE SILICIO POLICRISTALINO Y MONOCRISTALINO, MODULOS DE POTENCIA DE 20 W A 200 W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8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NB 1056:2008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INSTALACION DE SISTEMAS FOTOVOLTAICOS HASTA 5 KWP DE POTENCIA Y HASTA 48 V DE TENSION NOMINAL - REQUISITOS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21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NB  9488:2009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ENERGIA SOLAR - VOCABULARIO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48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NB  81001:2008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REGULADORES O CONTROLADORES DE CARGA PARA SISTEMAS FOTOVOLTAICOS - REQUISITOS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21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NB  81005:2008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SISTEMAS FOTOVOLTAICOS - TERMINOLOGIA Y DEFINICIONES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s-B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3172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2800" b="1" dirty="0"/>
              <a:t>Propuesta de Trabajo, Normas que desarrollara el comité en la gestión 2020:</a:t>
            </a:r>
            <a:endParaRPr lang="es-BO" sz="280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BO" smtClean="0"/>
              <a:t>13</a:t>
            </a:fld>
            <a:endParaRPr lang="es-BO"/>
          </a:p>
        </p:txBody>
      </p:sp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8030237"/>
              </p:ext>
            </p:extLst>
          </p:nvPr>
        </p:nvGraphicFramePr>
        <p:xfrm>
          <a:off x="1108364" y="1461600"/>
          <a:ext cx="6096000" cy="3307273"/>
        </p:xfrm>
        <a:graphic>
          <a:graphicData uri="http://schemas.openxmlformats.org/drawingml/2006/table">
            <a:tbl>
              <a:tblPr firstRow="1" bandRow="1">
                <a:tableStyleId>{F514F150-18A7-49CD-95C4-21225594E776}</a:tableStyleId>
              </a:tblPr>
              <a:tblGrid>
                <a:gridCol w="10778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996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84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CODIGO </a:t>
                      </a:r>
                      <a:endParaRPr lang="es-BO" sz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NORMA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EQUIVALENCIA / ADOPCION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u="sng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IEC 61727</a:t>
                      </a:r>
                      <a:endParaRPr lang="es-BO" sz="110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IEC 61727 SISTEMAS DE ENERGIA FOTOVOLTAICOS (FV) INTERCONECTADOS A LAS REDES DE SUMINISTRO-CARACTERISTICAS DE LA INTERFAZ DE INTERCONEXION CON LA COMPAÑÍA SUMINISTRADORA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ADOPCION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IEC 62446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IEC 62446 SISTEMAS FOTOVOLTAICOS QUE SE CONECTAN A LA RED ELECTRICA- REQUISITOS MINIMOS PARA LA DOCUMENTACION DEL SISTEMA, PRUEBAS DE PUESTA EN SERVICIO E INSPECCION</a:t>
                      </a:r>
                      <a:endParaRPr lang="es-B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ADOPCION / NBR 16274 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IEC 62109-1 / 2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IEC 62109-1 ed1.0 : Safety of power converters for use in photovoltaic power systems - Part 1: General requirements - Part 2: Particular requeriments for inverters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ADOPCION</a:t>
                      </a:r>
                      <a:endParaRPr lang="es-B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u="sng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IEC 61215-1-1</a:t>
                      </a:r>
                      <a:endParaRPr lang="es-BO" sz="110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IEC 61215-1-1 ed1.0 : Terrestrial photovoltaic (PV) modules - Design qualification and type approval -Part 1-1: Special requirements for testing of crystalline silicon photovoltaic (PV) modules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ADOPCION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IEC 62548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Photovoltaic (PV) arrays - Design requirements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NBR 16690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IEC 62909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Bi-directional grid connected power converters - Part 1: General requirements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 50549-1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Requisitos para centrales eléctricas destinadas a ser conectadas en paralelo con redes de distribución. Part 1: Connection to a LV distribution network</a:t>
                      </a:r>
                      <a:endParaRPr lang="es-B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s-B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5111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7"/>
          <p:cNvSpPr txBox="1">
            <a:spLocks noGrp="1"/>
          </p:cNvSpPr>
          <p:nvPr>
            <p:ph type="body" idx="1"/>
          </p:nvPr>
        </p:nvSpPr>
        <p:spPr>
          <a:xfrm>
            <a:off x="1105629" y="1039525"/>
            <a:ext cx="4055100" cy="291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es-ES" dirty="0"/>
              <a:t>Por qué es importante trabajar en la normalización y regulación de SFV? </a:t>
            </a:r>
          </a:p>
          <a:p>
            <a:endParaRPr lang="es-BO" dirty="0"/>
          </a:p>
        </p:txBody>
      </p:sp>
      <p:sp>
        <p:nvSpPr>
          <p:cNvPr id="192" name="Google Shape;192;p17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14</a:t>
            </a:fld>
            <a:endParaRPr/>
          </a:p>
        </p:txBody>
      </p:sp>
      <p:grpSp>
        <p:nvGrpSpPr>
          <p:cNvPr id="193" name="Google Shape;193;p17"/>
          <p:cNvGrpSpPr/>
          <p:nvPr/>
        </p:nvGrpSpPr>
        <p:grpSpPr>
          <a:xfrm>
            <a:off x="7440879" y="1838644"/>
            <a:ext cx="859079" cy="859079"/>
            <a:chOff x="3277794" y="2969995"/>
            <a:chExt cx="457200" cy="457200"/>
          </a:xfrm>
        </p:grpSpPr>
        <p:sp>
          <p:nvSpPr>
            <p:cNvPr id="194" name="Google Shape;194;p17"/>
            <p:cNvSpPr/>
            <p:nvPr/>
          </p:nvSpPr>
          <p:spPr>
            <a:xfrm>
              <a:off x="3277794" y="2969995"/>
              <a:ext cx="457200" cy="171450"/>
            </a:xfrm>
            <a:custGeom>
              <a:avLst/>
              <a:gdLst/>
              <a:ahLst/>
              <a:cxnLst/>
              <a:rect l="l" t="t" r="r" b="b"/>
              <a:pathLst>
                <a:path w="457200" h="171450" extrusionOk="0">
                  <a:moveTo>
                    <a:pt x="19050" y="104775"/>
                  </a:moveTo>
                  <a:lnTo>
                    <a:pt x="40005" y="104775"/>
                  </a:lnTo>
                  <a:cubicBezTo>
                    <a:pt x="48578" y="142875"/>
                    <a:pt x="82868" y="171450"/>
                    <a:pt x="123825" y="171450"/>
                  </a:cubicBezTo>
                  <a:cubicBezTo>
                    <a:pt x="164783" y="171450"/>
                    <a:pt x="199073" y="142875"/>
                    <a:pt x="207645" y="104775"/>
                  </a:cubicBezTo>
                  <a:lnTo>
                    <a:pt x="250508" y="104775"/>
                  </a:lnTo>
                  <a:cubicBezTo>
                    <a:pt x="259080" y="142875"/>
                    <a:pt x="293370" y="171450"/>
                    <a:pt x="334328" y="171450"/>
                  </a:cubicBezTo>
                  <a:cubicBezTo>
                    <a:pt x="375285" y="171450"/>
                    <a:pt x="409575" y="142875"/>
                    <a:pt x="418148" y="104775"/>
                  </a:cubicBezTo>
                  <a:lnTo>
                    <a:pt x="438150" y="104775"/>
                  </a:lnTo>
                  <a:cubicBezTo>
                    <a:pt x="448628" y="104775"/>
                    <a:pt x="457200" y="96203"/>
                    <a:pt x="457200" y="85725"/>
                  </a:cubicBezTo>
                  <a:cubicBezTo>
                    <a:pt x="457200" y="75248"/>
                    <a:pt x="448628" y="66675"/>
                    <a:pt x="438150" y="66675"/>
                  </a:cubicBezTo>
                  <a:lnTo>
                    <a:pt x="417195" y="66675"/>
                  </a:lnTo>
                  <a:cubicBezTo>
                    <a:pt x="408623" y="28575"/>
                    <a:pt x="374333" y="0"/>
                    <a:pt x="333375" y="0"/>
                  </a:cubicBezTo>
                  <a:cubicBezTo>
                    <a:pt x="292418" y="0"/>
                    <a:pt x="258128" y="28575"/>
                    <a:pt x="249555" y="66675"/>
                  </a:cubicBezTo>
                  <a:lnTo>
                    <a:pt x="206693" y="66675"/>
                  </a:lnTo>
                  <a:cubicBezTo>
                    <a:pt x="198120" y="28575"/>
                    <a:pt x="163830" y="0"/>
                    <a:pt x="122873" y="0"/>
                  </a:cubicBezTo>
                  <a:cubicBezTo>
                    <a:pt x="81915" y="0"/>
                    <a:pt x="48578" y="28575"/>
                    <a:pt x="40005" y="66675"/>
                  </a:cubicBezTo>
                  <a:lnTo>
                    <a:pt x="19050" y="66675"/>
                  </a:lnTo>
                  <a:cubicBezTo>
                    <a:pt x="8573" y="66675"/>
                    <a:pt x="0" y="75248"/>
                    <a:pt x="0" y="85725"/>
                  </a:cubicBezTo>
                  <a:cubicBezTo>
                    <a:pt x="0" y="96203"/>
                    <a:pt x="8573" y="104775"/>
                    <a:pt x="19050" y="104775"/>
                  </a:cubicBezTo>
                  <a:close/>
                  <a:moveTo>
                    <a:pt x="289560" y="66675"/>
                  </a:moveTo>
                  <a:cubicBezTo>
                    <a:pt x="297180" y="49530"/>
                    <a:pt x="314325" y="38100"/>
                    <a:pt x="333375" y="38100"/>
                  </a:cubicBezTo>
                  <a:cubicBezTo>
                    <a:pt x="352425" y="38100"/>
                    <a:pt x="369570" y="49530"/>
                    <a:pt x="377190" y="66675"/>
                  </a:cubicBezTo>
                  <a:cubicBezTo>
                    <a:pt x="379095" y="72390"/>
                    <a:pt x="381000" y="79058"/>
                    <a:pt x="381000" y="85725"/>
                  </a:cubicBezTo>
                  <a:cubicBezTo>
                    <a:pt x="381000" y="92393"/>
                    <a:pt x="379095" y="99060"/>
                    <a:pt x="377190" y="104775"/>
                  </a:cubicBezTo>
                  <a:cubicBezTo>
                    <a:pt x="369570" y="121920"/>
                    <a:pt x="353378" y="133350"/>
                    <a:pt x="333375" y="133350"/>
                  </a:cubicBezTo>
                  <a:cubicBezTo>
                    <a:pt x="313373" y="133350"/>
                    <a:pt x="297180" y="121920"/>
                    <a:pt x="289560" y="104775"/>
                  </a:cubicBezTo>
                  <a:cubicBezTo>
                    <a:pt x="287655" y="99060"/>
                    <a:pt x="285750" y="92393"/>
                    <a:pt x="285750" y="85725"/>
                  </a:cubicBezTo>
                  <a:cubicBezTo>
                    <a:pt x="285750" y="79058"/>
                    <a:pt x="287655" y="72390"/>
                    <a:pt x="289560" y="66675"/>
                  </a:cubicBezTo>
                  <a:close/>
                  <a:moveTo>
                    <a:pt x="80010" y="66675"/>
                  </a:moveTo>
                  <a:cubicBezTo>
                    <a:pt x="87630" y="49530"/>
                    <a:pt x="104775" y="38100"/>
                    <a:pt x="123825" y="38100"/>
                  </a:cubicBezTo>
                  <a:cubicBezTo>
                    <a:pt x="142875" y="38100"/>
                    <a:pt x="160020" y="49530"/>
                    <a:pt x="167640" y="66675"/>
                  </a:cubicBezTo>
                  <a:cubicBezTo>
                    <a:pt x="169545" y="72390"/>
                    <a:pt x="171450" y="79058"/>
                    <a:pt x="171450" y="85725"/>
                  </a:cubicBezTo>
                  <a:cubicBezTo>
                    <a:pt x="171450" y="92393"/>
                    <a:pt x="169545" y="99060"/>
                    <a:pt x="167640" y="104775"/>
                  </a:cubicBezTo>
                  <a:cubicBezTo>
                    <a:pt x="160020" y="121920"/>
                    <a:pt x="143828" y="133350"/>
                    <a:pt x="123825" y="133350"/>
                  </a:cubicBezTo>
                  <a:cubicBezTo>
                    <a:pt x="103823" y="133350"/>
                    <a:pt x="87630" y="121920"/>
                    <a:pt x="80010" y="104775"/>
                  </a:cubicBezTo>
                  <a:cubicBezTo>
                    <a:pt x="78105" y="99060"/>
                    <a:pt x="76200" y="92393"/>
                    <a:pt x="76200" y="85725"/>
                  </a:cubicBezTo>
                  <a:cubicBezTo>
                    <a:pt x="76200" y="79058"/>
                    <a:pt x="78105" y="72390"/>
                    <a:pt x="80010" y="6667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9050" dir="5400000" algn="bl" rotWithShape="0">
                <a:schemeClr val="dk1">
                  <a:alpha val="15000"/>
                </a:scheme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5" name="Google Shape;195;p17"/>
            <p:cNvSpPr/>
            <p:nvPr/>
          </p:nvSpPr>
          <p:spPr>
            <a:xfrm>
              <a:off x="3430194" y="3189070"/>
              <a:ext cx="304800" cy="238125"/>
            </a:xfrm>
            <a:custGeom>
              <a:avLst/>
              <a:gdLst/>
              <a:ahLst/>
              <a:cxnLst/>
              <a:rect l="l" t="t" r="r" b="b"/>
              <a:pathLst>
                <a:path w="304800" h="238125" extrusionOk="0">
                  <a:moveTo>
                    <a:pt x="295275" y="0"/>
                  </a:moveTo>
                  <a:lnTo>
                    <a:pt x="9525" y="0"/>
                  </a:lnTo>
                  <a:cubicBezTo>
                    <a:pt x="4763" y="0"/>
                    <a:pt x="0" y="4763"/>
                    <a:pt x="0" y="9525"/>
                  </a:cubicBezTo>
                  <a:lnTo>
                    <a:pt x="0" y="47625"/>
                  </a:lnTo>
                  <a:lnTo>
                    <a:pt x="142875" y="47625"/>
                  </a:lnTo>
                  <a:cubicBezTo>
                    <a:pt x="159068" y="47625"/>
                    <a:pt x="171450" y="60007"/>
                    <a:pt x="171450" y="76200"/>
                  </a:cubicBezTo>
                  <a:lnTo>
                    <a:pt x="171450" y="238125"/>
                  </a:lnTo>
                  <a:lnTo>
                    <a:pt x="304800" y="238125"/>
                  </a:lnTo>
                  <a:lnTo>
                    <a:pt x="304800" y="9525"/>
                  </a:lnTo>
                  <a:cubicBezTo>
                    <a:pt x="304800" y="4763"/>
                    <a:pt x="300038" y="0"/>
                    <a:pt x="29527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9050" dir="5400000" algn="bl" rotWithShape="0">
                <a:schemeClr val="dk1">
                  <a:alpha val="15000"/>
                </a:scheme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6" name="Google Shape;196;p17"/>
            <p:cNvSpPr/>
            <p:nvPr/>
          </p:nvSpPr>
          <p:spPr>
            <a:xfrm>
              <a:off x="3277794" y="3255745"/>
              <a:ext cx="304800" cy="171450"/>
            </a:xfrm>
            <a:custGeom>
              <a:avLst/>
              <a:gdLst/>
              <a:ahLst/>
              <a:cxnLst/>
              <a:rect l="l" t="t" r="r" b="b"/>
              <a:pathLst>
                <a:path w="304800" h="171450" extrusionOk="0">
                  <a:moveTo>
                    <a:pt x="285750" y="0"/>
                  </a:moveTo>
                  <a:lnTo>
                    <a:pt x="19050" y="0"/>
                  </a:lnTo>
                  <a:cubicBezTo>
                    <a:pt x="8573" y="0"/>
                    <a:pt x="0" y="8572"/>
                    <a:pt x="0" y="19050"/>
                  </a:cubicBezTo>
                  <a:lnTo>
                    <a:pt x="0" y="170498"/>
                  </a:lnTo>
                  <a:cubicBezTo>
                    <a:pt x="0" y="170498"/>
                    <a:pt x="0" y="170498"/>
                    <a:pt x="953" y="171450"/>
                  </a:cubicBezTo>
                  <a:lnTo>
                    <a:pt x="304800" y="171450"/>
                  </a:lnTo>
                  <a:lnTo>
                    <a:pt x="304800" y="171450"/>
                  </a:lnTo>
                  <a:lnTo>
                    <a:pt x="304800" y="19050"/>
                  </a:lnTo>
                  <a:cubicBezTo>
                    <a:pt x="304800" y="8572"/>
                    <a:pt x="296228" y="0"/>
                    <a:pt x="285750" y="0"/>
                  </a:cubicBezTo>
                  <a:close/>
                  <a:moveTo>
                    <a:pt x="242888" y="142875"/>
                  </a:moveTo>
                  <a:lnTo>
                    <a:pt x="61913" y="142875"/>
                  </a:lnTo>
                  <a:cubicBezTo>
                    <a:pt x="54293" y="142875"/>
                    <a:pt x="47625" y="136208"/>
                    <a:pt x="47625" y="128588"/>
                  </a:cubicBezTo>
                  <a:cubicBezTo>
                    <a:pt x="47625" y="120968"/>
                    <a:pt x="54293" y="114300"/>
                    <a:pt x="61913" y="114300"/>
                  </a:cubicBezTo>
                  <a:lnTo>
                    <a:pt x="242888" y="114300"/>
                  </a:lnTo>
                  <a:cubicBezTo>
                    <a:pt x="250508" y="114300"/>
                    <a:pt x="257175" y="120968"/>
                    <a:pt x="257175" y="128588"/>
                  </a:cubicBezTo>
                  <a:cubicBezTo>
                    <a:pt x="257175" y="136208"/>
                    <a:pt x="250508" y="142875"/>
                    <a:pt x="242888" y="142875"/>
                  </a:cubicBezTo>
                  <a:close/>
                  <a:moveTo>
                    <a:pt x="242888" y="85725"/>
                  </a:moveTo>
                  <a:lnTo>
                    <a:pt x="61913" y="85725"/>
                  </a:lnTo>
                  <a:cubicBezTo>
                    <a:pt x="54293" y="85725"/>
                    <a:pt x="47625" y="79057"/>
                    <a:pt x="47625" y="71438"/>
                  </a:cubicBezTo>
                  <a:cubicBezTo>
                    <a:pt x="47625" y="63818"/>
                    <a:pt x="54293" y="57150"/>
                    <a:pt x="61913" y="57150"/>
                  </a:cubicBezTo>
                  <a:lnTo>
                    <a:pt x="242888" y="57150"/>
                  </a:lnTo>
                  <a:cubicBezTo>
                    <a:pt x="250508" y="57150"/>
                    <a:pt x="257175" y="63818"/>
                    <a:pt x="257175" y="71438"/>
                  </a:cubicBezTo>
                  <a:cubicBezTo>
                    <a:pt x="257175" y="79057"/>
                    <a:pt x="250508" y="85725"/>
                    <a:pt x="242888" y="8572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9050" dir="5400000" algn="bl" rotWithShape="0">
                <a:schemeClr val="dk1">
                  <a:alpha val="15000"/>
                </a:scheme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8"/>
          <p:cNvSpPr txBox="1">
            <a:spLocks noGrp="1"/>
          </p:cNvSpPr>
          <p:nvPr>
            <p:ph type="title"/>
          </p:nvPr>
        </p:nvSpPr>
        <p:spPr>
          <a:xfrm>
            <a:off x="614975" y="391350"/>
            <a:ext cx="6757800" cy="919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BO" dirty="0"/>
              <a:t>RESUMEN DEL TALLER</a:t>
            </a:r>
            <a:endParaRPr dirty="0"/>
          </a:p>
        </p:txBody>
      </p:sp>
      <p:sp>
        <p:nvSpPr>
          <p:cNvPr id="202" name="Google Shape;202;p18"/>
          <p:cNvSpPr txBox="1">
            <a:spLocks noGrp="1"/>
          </p:cNvSpPr>
          <p:nvPr>
            <p:ph type="body" idx="1"/>
          </p:nvPr>
        </p:nvSpPr>
        <p:spPr>
          <a:xfrm>
            <a:off x="614975" y="1705175"/>
            <a:ext cx="6757800" cy="2826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es-ES" b="1" dirty="0"/>
              <a:t>NORMAS DEL SECTOR APLICADAS EN BRASIL:</a:t>
            </a:r>
            <a:endParaRPr lang="es-BO" dirty="0"/>
          </a:p>
          <a:p>
            <a:r>
              <a:rPr lang="es-ES" b="1" dirty="0"/>
              <a:t>NORMAS RELACIONADAS VIGENTES EN BOLIVIA</a:t>
            </a:r>
            <a:endParaRPr lang="es-BO" b="1" dirty="0"/>
          </a:p>
          <a:p>
            <a:pPr lvl="0">
              <a:spcBef>
                <a:spcPts val="1000"/>
              </a:spcBef>
            </a:pPr>
            <a:r>
              <a:rPr lang="es-ES" b="1" dirty="0"/>
              <a:t>Propuesta de Trabajo, Normas que desarrollara el comité en la gestión 2020</a:t>
            </a:r>
          </a:p>
          <a:p>
            <a:pPr lvl="0">
              <a:spcBef>
                <a:spcPts val="1000"/>
              </a:spcBef>
            </a:pPr>
            <a:r>
              <a:rPr lang="es-ES" b="1" dirty="0"/>
              <a:t>Siguientes Pasos de trabajo</a:t>
            </a:r>
            <a:r>
              <a:rPr lang="en" dirty="0"/>
              <a:t>. </a:t>
            </a:r>
            <a:endParaRPr dirty="0"/>
          </a:p>
        </p:txBody>
      </p:sp>
      <p:sp>
        <p:nvSpPr>
          <p:cNvPr id="203" name="Google Shape;203;p18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15</a:t>
            </a:fld>
            <a:endParaRPr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74AC0215-2E7D-4CF3-BDC7-BEE6BA52C7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8618" y="89807"/>
            <a:ext cx="899327" cy="89932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19"/>
          <p:cNvSpPr/>
          <p:nvPr/>
        </p:nvSpPr>
        <p:spPr>
          <a:xfrm>
            <a:off x="6750" y="4320000"/>
            <a:ext cx="9144000" cy="82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Google Shape;213;p19"/>
          <p:cNvSpPr txBox="1">
            <a:spLocks noGrp="1"/>
          </p:cNvSpPr>
          <p:nvPr>
            <p:ph type="subTitle" idx="4294967295"/>
          </p:nvPr>
        </p:nvSpPr>
        <p:spPr>
          <a:xfrm>
            <a:off x="67831" y="1442767"/>
            <a:ext cx="5114611" cy="1996807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es-ES" dirty="0"/>
              <a:t>Requisitos fundamentales de construcción para módulos fotovoltaicos (PV) para proporcionar un funcionamiento eléctrico y mecánico seguro </a:t>
            </a:r>
          </a:p>
        </p:txBody>
      </p:sp>
      <p:sp>
        <p:nvSpPr>
          <p:cNvPr id="214" name="Google Shape;214;p19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16</a:t>
            </a:fld>
            <a:endParaRPr/>
          </a:p>
        </p:txBody>
      </p:sp>
      <p:sp>
        <p:nvSpPr>
          <p:cNvPr id="226" name="Google Shape;226;p19"/>
          <p:cNvSpPr/>
          <p:nvPr/>
        </p:nvSpPr>
        <p:spPr>
          <a:xfrm>
            <a:off x="5182442" y="1731220"/>
            <a:ext cx="268465" cy="234889"/>
          </a:xfrm>
          <a:custGeom>
            <a:avLst/>
            <a:gdLst/>
            <a:ahLst/>
            <a:cxnLst/>
            <a:rect l="l" t="t" r="r" b="b"/>
            <a:pathLst>
              <a:path w="456961" h="399811" extrusionOk="0">
                <a:moveTo>
                  <a:pt x="423386" y="38100"/>
                </a:moveTo>
                <a:lnTo>
                  <a:pt x="419576" y="34290"/>
                </a:lnTo>
                <a:cubicBezTo>
                  <a:pt x="374809" y="-11430"/>
                  <a:pt x="303371" y="-11430"/>
                  <a:pt x="259556" y="34290"/>
                </a:cubicBezTo>
                <a:lnTo>
                  <a:pt x="228124" y="67628"/>
                </a:lnTo>
                <a:lnTo>
                  <a:pt x="196691" y="35243"/>
                </a:lnTo>
                <a:cubicBezTo>
                  <a:pt x="151924" y="-10478"/>
                  <a:pt x="80486" y="-10478"/>
                  <a:pt x="36671" y="35243"/>
                </a:cubicBezTo>
                <a:lnTo>
                  <a:pt x="32861" y="38100"/>
                </a:lnTo>
                <a:cubicBezTo>
                  <a:pt x="-10954" y="83820"/>
                  <a:pt x="-10954" y="157163"/>
                  <a:pt x="32861" y="201930"/>
                </a:cubicBezTo>
                <a:lnTo>
                  <a:pt x="219551" y="396240"/>
                </a:lnTo>
                <a:cubicBezTo>
                  <a:pt x="224314" y="401003"/>
                  <a:pt x="231934" y="401003"/>
                  <a:pt x="236696" y="396240"/>
                </a:cubicBezTo>
                <a:lnTo>
                  <a:pt x="423386" y="201930"/>
                </a:lnTo>
                <a:cubicBezTo>
                  <a:pt x="468154" y="157163"/>
                  <a:pt x="468154" y="83820"/>
                  <a:pt x="423386" y="38100"/>
                </a:cubicBezTo>
                <a:close/>
                <a:moveTo>
                  <a:pt x="298609" y="214313"/>
                </a:moveTo>
                <a:cubicBezTo>
                  <a:pt x="294799" y="218123"/>
                  <a:pt x="290036" y="220028"/>
                  <a:pt x="285274" y="220028"/>
                </a:cubicBezTo>
                <a:lnTo>
                  <a:pt x="247174" y="220028"/>
                </a:lnTo>
                <a:lnTo>
                  <a:pt x="247174" y="258128"/>
                </a:lnTo>
                <a:cubicBezTo>
                  <a:pt x="247174" y="268605"/>
                  <a:pt x="238601" y="277178"/>
                  <a:pt x="228124" y="277178"/>
                </a:cubicBezTo>
                <a:cubicBezTo>
                  <a:pt x="217646" y="277178"/>
                  <a:pt x="209074" y="268605"/>
                  <a:pt x="209074" y="258128"/>
                </a:cubicBezTo>
                <a:lnTo>
                  <a:pt x="209074" y="220028"/>
                </a:lnTo>
                <a:lnTo>
                  <a:pt x="170974" y="220028"/>
                </a:lnTo>
                <a:cubicBezTo>
                  <a:pt x="160496" y="220028"/>
                  <a:pt x="151924" y="211455"/>
                  <a:pt x="151924" y="200978"/>
                </a:cubicBezTo>
                <a:cubicBezTo>
                  <a:pt x="151924" y="195263"/>
                  <a:pt x="153829" y="190500"/>
                  <a:pt x="157639" y="187643"/>
                </a:cubicBezTo>
                <a:cubicBezTo>
                  <a:pt x="161449" y="183833"/>
                  <a:pt x="166211" y="181928"/>
                  <a:pt x="170974" y="181928"/>
                </a:cubicBezTo>
                <a:lnTo>
                  <a:pt x="209074" y="181928"/>
                </a:lnTo>
                <a:lnTo>
                  <a:pt x="209074" y="143828"/>
                </a:lnTo>
                <a:cubicBezTo>
                  <a:pt x="209074" y="133350"/>
                  <a:pt x="217646" y="124778"/>
                  <a:pt x="228124" y="124778"/>
                </a:cubicBezTo>
                <a:cubicBezTo>
                  <a:pt x="233839" y="124778"/>
                  <a:pt x="238601" y="126683"/>
                  <a:pt x="241459" y="130493"/>
                </a:cubicBezTo>
                <a:cubicBezTo>
                  <a:pt x="245269" y="134303"/>
                  <a:pt x="247174" y="139065"/>
                  <a:pt x="247174" y="143828"/>
                </a:cubicBezTo>
                <a:lnTo>
                  <a:pt x="247174" y="181928"/>
                </a:lnTo>
                <a:lnTo>
                  <a:pt x="285274" y="181928"/>
                </a:lnTo>
                <a:cubicBezTo>
                  <a:pt x="295751" y="181928"/>
                  <a:pt x="304324" y="190500"/>
                  <a:pt x="304324" y="200978"/>
                </a:cubicBezTo>
                <a:cubicBezTo>
                  <a:pt x="304324" y="205740"/>
                  <a:pt x="302419" y="210503"/>
                  <a:pt x="298609" y="2143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27" name="Google Shape;227;p19"/>
          <p:cNvGrpSpPr/>
          <p:nvPr/>
        </p:nvGrpSpPr>
        <p:grpSpPr>
          <a:xfrm>
            <a:off x="6704415" y="3439574"/>
            <a:ext cx="268559" cy="268559"/>
            <a:chOff x="3293633" y="3741845"/>
            <a:chExt cx="457200" cy="457200"/>
          </a:xfrm>
        </p:grpSpPr>
        <p:sp>
          <p:nvSpPr>
            <p:cNvPr id="228" name="Google Shape;228;p19"/>
            <p:cNvSpPr/>
            <p:nvPr/>
          </p:nvSpPr>
          <p:spPr>
            <a:xfrm>
              <a:off x="3382215" y="3834237"/>
              <a:ext cx="278368" cy="279320"/>
            </a:xfrm>
            <a:custGeom>
              <a:avLst/>
              <a:gdLst/>
              <a:ahLst/>
              <a:cxnLst/>
              <a:rect l="l" t="t" r="r" b="b"/>
              <a:pathLst>
                <a:path w="278368" h="279320" extrusionOk="0">
                  <a:moveTo>
                    <a:pt x="0" y="193358"/>
                  </a:moveTo>
                  <a:cubicBezTo>
                    <a:pt x="0" y="216218"/>
                    <a:pt x="8572" y="238125"/>
                    <a:pt x="24765" y="254318"/>
                  </a:cubicBezTo>
                  <a:cubicBezTo>
                    <a:pt x="58102" y="287655"/>
                    <a:pt x="112395" y="287655"/>
                    <a:pt x="145733" y="254318"/>
                  </a:cubicBezTo>
                  <a:lnTo>
                    <a:pt x="253365" y="145733"/>
                  </a:lnTo>
                  <a:cubicBezTo>
                    <a:pt x="286703" y="112395"/>
                    <a:pt x="286703" y="58103"/>
                    <a:pt x="253365" y="24765"/>
                  </a:cubicBezTo>
                  <a:cubicBezTo>
                    <a:pt x="236220" y="7620"/>
                    <a:pt x="214312" y="0"/>
                    <a:pt x="192405" y="0"/>
                  </a:cubicBezTo>
                  <a:cubicBezTo>
                    <a:pt x="170498" y="0"/>
                    <a:pt x="148590" y="8573"/>
                    <a:pt x="131445" y="24765"/>
                  </a:cubicBezTo>
                  <a:lnTo>
                    <a:pt x="24765" y="132398"/>
                  </a:lnTo>
                  <a:cubicBezTo>
                    <a:pt x="8572" y="148590"/>
                    <a:pt x="0" y="170498"/>
                    <a:pt x="0" y="193358"/>
                  </a:cubicBezTo>
                  <a:close/>
                  <a:moveTo>
                    <a:pt x="125730" y="88583"/>
                  </a:moveTo>
                  <a:cubicBezTo>
                    <a:pt x="139065" y="88583"/>
                    <a:pt x="149543" y="99060"/>
                    <a:pt x="149543" y="112395"/>
                  </a:cubicBezTo>
                  <a:cubicBezTo>
                    <a:pt x="149543" y="125730"/>
                    <a:pt x="139065" y="136208"/>
                    <a:pt x="125730" y="136208"/>
                  </a:cubicBezTo>
                  <a:cubicBezTo>
                    <a:pt x="112395" y="136208"/>
                    <a:pt x="101918" y="125730"/>
                    <a:pt x="101918" y="112395"/>
                  </a:cubicBezTo>
                  <a:cubicBezTo>
                    <a:pt x="101918" y="99060"/>
                    <a:pt x="112395" y="88583"/>
                    <a:pt x="125730" y="88583"/>
                  </a:cubicBezTo>
                  <a:close/>
                  <a:moveTo>
                    <a:pt x="92393" y="164783"/>
                  </a:moveTo>
                  <a:cubicBezTo>
                    <a:pt x="113348" y="164783"/>
                    <a:pt x="130493" y="181928"/>
                    <a:pt x="130493" y="202883"/>
                  </a:cubicBezTo>
                  <a:cubicBezTo>
                    <a:pt x="130493" y="223838"/>
                    <a:pt x="113348" y="240983"/>
                    <a:pt x="92393" y="240983"/>
                  </a:cubicBezTo>
                  <a:cubicBezTo>
                    <a:pt x="71437" y="240983"/>
                    <a:pt x="54293" y="223838"/>
                    <a:pt x="54293" y="202883"/>
                  </a:cubicBezTo>
                  <a:cubicBezTo>
                    <a:pt x="54293" y="181928"/>
                    <a:pt x="71437" y="164783"/>
                    <a:pt x="92393" y="1647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" name="Google Shape;229;p19"/>
            <p:cNvSpPr/>
            <p:nvPr/>
          </p:nvSpPr>
          <p:spPr>
            <a:xfrm>
              <a:off x="3293633" y="3741845"/>
              <a:ext cx="457200" cy="457200"/>
            </a:xfrm>
            <a:custGeom>
              <a:avLst/>
              <a:gdLst/>
              <a:ahLst/>
              <a:cxnLst/>
              <a:rect l="l" t="t" r="r" b="b"/>
              <a:pathLst>
                <a:path w="457200" h="457200" extrusionOk="0">
                  <a:moveTo>
                    <a:pt x="438150" y="152400"/>
                  </a:moveTo>
                  <a:lnTo>
                    <a:pt x="412433" y="152400"/>
                  </a:lnTo>
                  <a:cubicBezTo>
                    <a:pt x="411480" y="147638"/>
                    <a:pt x="410528" y="142875"/>
                    <a:pt x="408623" y="138113"/>
                  </a:cubicBezTo>
                  <a:cubicBezTo>
                    <a:pt x="408623" y="137160"/>
                    <a:pt x="407670" y="136208"/>
                    <a:pt x="407670" y="135255"/>
                  </a:cubicBezTo>
                  <a:cubicBezTo>
                    <a:pt x="406718" y="131445"/>
                    <a:pt x="404813" y="127635"/>
                    <a:pt x="403860" y="123825"/>
                  </a:cubicBezTo>
                  <a:cubicBezTo>
                    <a:pt x="403860" y="122873"/>
                    <a:pt x="402908" y="121920"/>
                    <a:pt x="402908" y="120968"/>
                  </a:cubicBezTo>
                  <a:cubicBezTo>
                    <a:pt x="401003" y="117158"/>
                    <a:pt x="399098" y="113348"/>
                    <a:pt x="397193" y="109538"/>
                  </a:cubicBezTo>
                  <a:cubicBezTo>
                    <a:pt x="397193" y="109538"/>
                    <a:pt x="396240" y="108585"/>
                    <a:pt x="396240" y="108585"/>
                  </a:cubicBezTo>
                  <a:cubicBezTo>
                    <a:pt x="393383" y="104775"/>
                    <a:pt x="390525" y="100013"/>
                    <a:pt x="387668" y="96203"/>
                  </a:cubicBezTo>
                  <a:lnTo>
                    <a:pt x="403860" y="80010"/>
                  </a:lnTo>
                  <a:cubicBezTo>
                    <a:pt x="411480" y="72390"/>
                    <a:pt x="411480" y="60960"/>
                    <a:pt x="403860" y="53340"/>
                  </a:cubicBezTo>
                  <a:cubicBezTo>
                    <a:pt x="396240" y="45720"/>
                    <a:pt x="384810" y="45720"/>
                    <a:pt x="377190" y="53340"/>
                  </a:cubicBezTo>
                  <a:lnTo>
                    <a:pt x="360045" y="70485"/>
                  </a:lnTo>
                  <a:cubicBezTo>
                    <a:pt x="342900" y="58103"/>
                    <a:pt x="324803" y="50483"/>
                    <a:pt x="304800" y="46673"/>
                  </a:cubicBezTo>
                  <a:cubicBezTo>
                    <a:pt x="304800" y="46673"/>
                    <a:pt x="304800" y="46673"/>
                    <a:pt x="304800" y="46673"/>
                  </a:cubicBezTo>
                  <a:lnTo>
                    <a:pt x="304800" y="19050"/>
                  </a:lnTo>
                  <a:cubicBezTo>
                    <a:pt x="304800" y="8573"/>
                    <a:pt x="296228" y="0"/>
                    <a:pt x="285750" y="0"/>
                  </a:cubicBezTo>
                  <a:cubicBezTo>
                    <a:pt x="275273" y="0"/>
                    <a:pt x="266700" y="8573"/>
                    <a:pt x="266700" y="19050"/>
                  </a:cubicBezTo>
                  <a:lnTo>
                    <a:pt x="266700" y="45720"/>
                  </a:lnTo>
                  <a:cubicBezTo>
                    <a:pt x="266700" y="45720"/>
                    <a:pt x="266700" y="45720"/>
                    <a:pt x="266700" y="45720"/>
                  </a:cubicBezTo>
                  <a:cubicBezTo>
                    <a:pt x="259080" y="46673"/>
                    <a:pt x="250508" y="48578"/>
                    <a:pt x="242888" y="50483"/>
                  </a:cubicBezTo>
                  <a:cubicBezTo>
                    <a:pt x="242888" y="50483"/>
                    <a:pt x="242888" y="50483"/>
                    <a:pt x="242888" y="50483"/>
                  </a:cubicBezTo>
                  <a:cubicBezTo>
                    <a:pt x="239078" y="51435"/>
                    <a:pt x="235268" y="53340"/>
                    <a:pt x="231458" y="54293"/>
                  </a:cubicBezTo>
                  <a:cubicBezTo>
                    <a:pt x="227648" y="56198"/>
                    <a:pt x="223838" y="57150"/>
                    <a:pt x="220028" y="60008"/>
                  </a:cubicBezTo>
                  <a:lnTo>
                    <a:pt x="194310" y="34290"/>
                  </a:lnTo>
                  <a:cubicBezTo>
                    <a:pt x="186690" y="26670"/>
                    <a:pt x="175260" y="26670"/>
                    <a:pt x="167640" y="34290"/>
                  </a:cubicBezTo>
                  <a:cubicBezTo>
                    <a:pt x="160020" y="41910"/>
                    <a:pt x="160020" y="53340"/>
                    <a:pt x="167640" y="60960"/>
                  </a:cubicBezTo>
                  <a:lnTo>
                    <a:pt x="188595" y="81915"/>
                  </a:lnTo>
                  <a:cubicBezTo>
                    <a:pt x="188595" y="81915"/>
                    <a:pt x="187643" y="82868"/>
                    <a:pt x="187643" y="82868"/>
                  </a:cubicBezTo>
                  <a:lnTo>
                    <a:pt x="154305" y="116205"/>
                  </a:lnTo>
                  <a:lnTo>
                    <a:pt x="119063" y="80963"/>
                  </a:lnTo>
                  <a:cubicBezTo>
                    <a:pt x="111443" y="73343"/>
                    <a:pt x="100013" y="73343"/>
                    <a:pt x="92393" y="80963"/>
                  </a:cubicBezTo>
                  <a:cubicBezTo>
                    <a:pt x="84773" y="88583"/>
                    <a:pt x="84773" y="100013"/>
                    <a:pt x="92393" y="107633"/>
                  </a:cubicBezTo>
                  <a:lnTo>
                    <a:pt x="127635" y="142875"/>
                  </a:lnTo>
                  <a:lnTo>
                    <a:pt x="87630" y="182880"/>
                  </a:lnTo>
                  <a:lnTo>
                    <a:pt x="61913" y="157163"/>
                  </a:lnTo>
                  <a:cubicBezTo>
                    <a:pt x="54293" y="149543"/>
                    <a:pt x="42863" y="149543"/>
                    <a:pt x="35243" y="157163"/>
                  </a:cubicBezTo>
                  <a:cubicBezTo>
                    <a:pt x="27623" y="164783"/>
                    <a:pt x="27623" y="176213"/>
                    <a:pt x="35243" y="183833"/>
                  </a:cubicBezTo>
                  <a:lnTo>
                    <a:pt x="62865" y="211455"/>
                  </a:lnTo>
                  <a:cubicBezTo>
                    <a:pt x="62865" y="211455"/>
                    <a:pt x="62865" y="211455"/>
                    <a:pt x="62865" y="211455"/>
                  </a:cubicBezTo>
                  <a:cubicBezTo>
                    <a:pt x="54293" y="224790"/>
                    <a:pt x="47625" y="240030"/>
                    <a:pt x="44768" y="255270"/>
                  </a:cubicBezTo>
                  <a:cubicBezTo>
                    <a:pt x="44768" y="255270"/>
                    <a:pt x="44768" y="255270"/>
                    <a:pt x="44768" y="255270"/>
                  </a:cubicBezTo>
                  <a:lnTo>
                    <a:pt x="19050" y="255270"/>
                  </a:lnTo>
                  <a:cubicBezTo>
                    <a:pt x="8573" y="255270"/>
                    <a:pt x="0" y="263843"/>
                    <a:pt x="0" y="274320"/>
                  </a:cubicBezTo>
                  <a:cubicBezTo>
                    <a:pt x="0" y="284798"/>
                    <a:pt x="8573" y="293370"/>
                    <a:pt x="19050" y="293370"/>
                  </a:cubicBezTo>
                  <a:lnTo>
                    <a:pt x="40958" y="293370"/>
                  </a:lnTo>
                  <a:cubicBezTo>
                    <a:pt x="40958" y="293370"/>
                    <a:pt x="40958" y="293370"/>
                    <a:pt x="40958" y="293370"/>
                  </a:cubicBezTo>
                  <a:cubicBezTo>
                    <a:pt x="40958" y="296228"/>
                    <a:pt x="41910" y="299085"/>
                    <a:pt x="41910" y="300990"/>
                  </a:cubicBezTo>
                  <a:cubicBezTo>
                    <a:pt x="41910" y="301943"/>
                    <a:pt x="41910" y="302895"/>
                    <a:pt x="41910" y="302895"/>
                  </a:cubicBezTo>
                  <a:cubicBezTo>
                    <a:pt x="42863" y="311468"/>
                    <a:pt x="45720" y="320040"/>
                    <a:pt x="48578" y="327660"/>
                  </a:cubicBezTo>
                  <a:cubicBezTo>
                    <a:pt x="48578" y="327660"/>
                    <a:pt x="48578" y="328613"/>
                    <a:pt x="48578" y="328613"/>
                  </a:cubicBezTo>
                  <a:cubicBezTo>
                    <a:pt x="52388" y="340043"/>
                    <a:pt x="58103" y="351473"/>
                    <a:pt x="65723" y="360998"/>
                  </a:cubicBezTo>
                  <a:lnTo>
                    <a:pt x="52388" y="374333"/>
                  </a:lnTo>
                  <a:cubicBezTo>
                    <a:pt x="44768" y="381953"/>
                    <a:pt x="44768" y="393383"/>
                    <a:pt x="52388" y="401003"/>
                  </a:cubicBezTo>
                  <a:cubicBezTo>
                    <a:pt x="57150" y="407670"/>
                    <a:pt x="61913" y="409575"/>
                    <a:pt x="66675" y="409575"/>
                  </a:cubicBezTo>
                  <a:cubicBezTo>
                    <a:pt x="71438" y="409575"/>
                    <a:pt x="76200" y="407670"/>
                    <a:pt x="80010" y="403860"/>
                  </a:cubicBezTo>
                  <a:lnTo>
                    <a:pt x="92393" y="391478"/>
                  </a:lnTo>
                  <a:cubicBezTo>
                    <a:pt x="97155" y="395288"/>
                    <a:pt x="101918" y="398145"/>
                    <a:pt x="107633" y="401955"/>
                  </a:cubicBezTo>
                  <a:cubicBezTo>
                    <a:pt x="107633" y="401955"/>
                    <a:pt x="108585" y="401955"/>
                    <a:pt x="108585" y="402908"/>
                  </a:cubicBezTo>
                  <a:cubicBezTo>
                    <a:pt x="110490" y="403860"/>
                    <a:pt x="113348" y="405765"/>
                    <a:pt x="115253" y="406718"/>
                  </a:cubicBezTo>
                  <a:cubicBezTo>
                    <a:pt x="116205" y="407670"/>
                    <a:pt x="117158" y="407670"/>
                    <a:pt x="118110" y="408623"/>
                  </a:cubicBezTo>
                  <a:cubicBezTo>
                    <a:pt x="120015" y="409575"/>
                    <a:pt x="122873" y="410528"/>
                    <a:pt x="124778" y="411480"/>
                  </a:cubicBezTo>
                  <a:cubicBezTo>
                    <a:pt x="127635" y="412433"/>
                    <a:pt x="130493" y="413385"/>
                    <a:pt x="133350" y="414338"/>
                  </a:cubicBezTo>
                  <a:cubicBezTo>
                    <a:pt x="135255" y="415290"/>
                    <a:pt x="136208" y="415290"/>
                    <a:pt x="138113" y="415290"/>
                  </a:cubicBezTo>
                  <a:cubicBezTo>
                    <a:pt x="140018" y="416243"/>
                    <a:pt x="142875" y="416243"/>
                    <a:pt x="144780" y="417195"/>
                  </a:cubicBezTo>
                  <a:cubicBezTo>
                    <a:pt x="146685" y="417195"/>
                    <a:pt x="147638" y="418148"/>
                    <a:pt x="149543" y="418148"/>
                  </a:cubicBezTo>
                  <a:cubicBezTo>
                    <a:pt x="152400" y="419100"/>
                    <a:pt x="155258" y="419100"/>
                    <a:pt x="158115" y="419100"/>
                  </a:cubicBezTo>
                  <a:cubicBezTo>
                    <a:pt x="159068" y="419100"/>
                    <a:pt x="160020" y="419100"/>
                    <a:pt x="160973" y="419100"/>
                  </a:cubicBezTo>
                  <a:cubicBezTo>
                    <a:pt x="160973" y="419100"/>
                    <a:pt x="160973" y="419100"/>
                    <a:pt x="160973" y="419100"/>
                  </a:cubicBezTo>
                  <a:lnTo>
                    <a:pt x="160973" y="438150"/>
                  </a:lnTo>
                  <a:cubicBezTo>
                    <a:pt x="160973" y="448628"/>
                    <a:pt x="169545" y="457200"/>
                    <a:pt x="180023" y="457200"/>
                  </a:cubicBezTo>
                  <a:cubicBezTo>
                    <a:pt x="190500" y="457200"/>
                    <a:pt x="199073" y="448628"/>
                    <a:pt x="199073" y="438150"/>
                  </a:cubicBezTo>
                  <a:lnTo>
                    <a:pt x="199073" y="416243"/>
                  </a:lnTo>
                  <a:cubicBezTo>
                    <a:pt x="199073" y="416243"/>
                    <a:pt x="199073" y="416243"/>
                    <a:pt x="199073" y="416243"/>
                  </a:cubicBezTo>
                  <a:cubicBezTo>
                    <a:pt x="215265" y="413385"/>
                    <a:pt x="231458" y="406718"/>
                    <a:pt x="245745" y="397193"/>
                  </a:cubicBezTo>
                  <a:lnTo>
                    <a:pt x="271463" y="422910"/>
                  </a:lnTo>
                  <a:cubicBezTo>
                    <a:pt x="276225" y="426720"/>
                    <a:pt x="280988" y="428625"/>
                    <a:pt x="285750" y="428625"/>
                  </a:cubicBezTo>
                  <a:cubicBezTo>
                    <a:pt x="290513" y="428625"/>
                    <a:pt x="295275" y="426720"/>
                    <a:pt x="299085" y="422910"/>
                  </a:cubicBezTo>
                  <a:cubicBezTo>
                    <a:pt x="306705" y="415290"/>
                    <a:pt x="306705" y="403860"/>
                    <a:pt x="299085" y="396240"/>
                  </a:cubicBezTo>
                  <a:lnTo>
                    <a:pt x="275273" y="372428"/>
                  </a:lnTo>
                  <a:lnTo>
                    <a:pt x="315278" y="332423"/>
                  </a:lnTo>
                  <a:lnTo>
                    <a:pt x="348615" y="365760"/>
                  </a:lnTo>
                  <a:cubicBezTo>
                    <a:pt x="352425" y="369570"/>
                    <a:pt x="357188" y="371475"/>
                    <a:pt x="361950" y="371475"/>
                  </a:cubicBezTo>
                  <a:cubicBezTo>
                    <a:pt x="366713" y="371475"/>
                    <a:pt x="371475" y="369570"/>
                    <a:pt x="375285" y="365760"/>
                  </a:cubicBezTo>
                  <a:cubicBezTo>
                    <a:pt x="382905" y="358140"/>
                    <a:pt x="382905" y="346710"/>
                    <a:pt x="375285" y="339090"/>
                  </a:cubicBezTo>
                  <a:lnTo>
                    <a:pt x="341948" y="305753"/>
                  </a:lnTo>
                  <a:lnTo>
                    <a:pt x="375285" y="272415"/>
                  </a:lnTo>
                  <a:cubicBezTo>
                    <a:pt x="375285" y="272415"/>
                    <a:pt x="376238" y="271463"/>
                    <a:pt x="376238" y="271463"/>
                  </a:cubicBezTo>
                  <a:lnTo>
                    <a:pt x="395288" y="290513"/>
                  </a:lnTo>
                  <a:cubicBezTo>
                    <a:pt x="400050" y="293370"/>
                    <a:pt x="404813" y="295275"/>
                    <a:pt x="409575" y="295275"/>
                  </a:cubicBezTo>
                  <a:cubicBezTo>
                    <a:pt x="414338" y="295275"/>
                    <a:pt x="419100" y="293370"/>
                    <a:pt x="422910" y="289560"/>
                  </a:cubicBezTo>
                  <a:cubicBezTo>
                    <a:pt x="430530" y="281940"/>
                    <a:pt x="430530" y="270510"/>
                    <a:pt x="422910" y="262890"/>
                  </a:cubicBezTo>
                  <a:lnTo>
                    <a:pt x="400050" y="240030"/>
                  </a:lnTo>
                  <a:cubicBezTo>
                    <a:pt x="405765" y="228600"/>
                    <a:pt x="410528" y="216218"/>
                    <a:pt x="412433" y="203835"/>
                  </a:cubicBezTo>
                  <a:cubicBezTo>
                    <a:pt x="412433" y="203835"/>
                    <a:pt x="412433" y="203835"/>
                    <a:pt x="412433" y="203835"/>
                  </a:cubicBezTo>
                  <a:cubicBezTo>
                    <a:pt x="413385" y="200025"/>
                    <a:pt x="413385" y="195263"/>
                    <a:pt x="414338" y="191453"/>
                  </a:cubicBezTo>
                  <a:cubicBezTo>
                    <a:pt x="414338" y="191453"/>
                    <a:pt x="414338" y="191453"/>
                    <a:pt x="414338" y="191453"/>
                  </a:cubicBezTo>
                  <a:lnTo>
                    <a:pt x="438150" y="191453"/>
                  </a:lnTo>
                  <a:cubicBezTo>
                    <a:pt x="438150" y="191453"/>
                    <a:pt x="438150" y="191453"/>
                    <a:pt x="438150" y="191453"/>
                  </a:cubicBezTo>
                  <a:cubicBezTo>
                    <a:pt x="448628" y="191453"/>
                    <a:pt x="457200" y="182880"/>
                    <a:pt x="457200" y="172403"/>
                  </a:cubicBezTo>
                  <a:cubicBezTo>
                    <a:pt x="457200" y="160973"/>
                    <a:pt x="448628" y="152400"/>
                    <a:pt x="438150" y="152400"/>
                  </a:cubicBezTo>
                  <a:close/>
                  <a:moveTo>
                    <a:pt x="207645" y="103823"/>
                  </a:moveTo>
                  <a:cubicBezTo>
                    <a:pt x="207645" y="103823"/>
                    <a:pt x="208598" y="102870"/>
                    <a:pt x="208598" y="102870"/>
                  </a:cubicBezTo>
                  <a:cubicBezTo>
                    <a:pt x="218123" y="93345"/>
                    <a:pt x="229553" y="86678"/>
                    <a:pt x="240983" y="81915"/>
                  </a:cubicBezTo>
                  <a:cubicBezTo>
                    <a:pt x="240983" y="81915"/>
                    <a:pt x="240983" y="81915"/>
                    <a:pt x="240983" y="81915"/>
                  </a:cubicBezTo>
                  <a:cubicBezTo>
                    <a:pt x="249555" y="78105"/>
                    <a:pt x="258128" y="76200"/>
                    <a:pt x="266700" y="75248"/>
                  </a:cubicBezTo>
                  <a:cubicBezTo>
                    <a:pt x="269558" y="75248"/>
                    <a:pt x="273368" y="74295"/>
                    <a:pt x="276225" y="74295"/>
                  </a:cubicBezTo>
                  <a:cubicBezTo>
                    <a:pt x="276225" y="74295"/>
                    <a:pt x="276225" y="74295"/>
                    <a:pt x="276225" y="74295"/>
                  </a:cubicBezTo>
                  <a:cubicBezTo>
                    <a:pt x="279083" y="74295"/>
                    <a:pt x="282893" y="74295"/>
                    <a:pt x="285750" y="74295"/>
                  </a:cubicBezTo>
                  <a:cubicBezTo>
                    <a:pt x="285750" y="74295"/>
                    <a:pt x="285750" y="74295"/>
                    <a:pt x="285750" y="74295"/>
                  </a:cubicBezTo>
                  <a:cubicBezTo>
                    <a:pt x="288608" y="74295"/>
                    <a:pt x="292418" y="74295"/>
                    <a:pt x="295275" y="75248"/>
                  </a:cubicBezTo>
                  <a:cubicBezTo>
                    <a:pt x="295275" y="75248"/>
                    <a:pt x="295275" y="75248"/>
                    <a:pt x="295275" y="75248"/>
                  </a:cubicBezTo>
                  <a:cubicBezTo>
                    <a:pt x="298133" y="75248"/>
                    <a:pt x="301943" y="76200"/>
                    <a:pt x="304800" y="77153"/>
                  </a:cubicBezTo>
                  <a:cubicBezTo>
                    <a:pt x="310515" y="78105"/>
                    <a:pt x="317183" y="80010"/>
                    <a:pt x="322898" y="82868"/>
                  </a:cubicBezTo>
                  <a:cubicBezTo>
                    <a:pt x="322898" y="82868"/>
                    <a:pt x="323850" y="82868"/>
                    <a:pt x="323850" y="83820"/>
                  </a:cubicBezTo>
                  <a:cubicBezTo>
                    <a:pt x="326708" y="84773"/>
                    <a:pt x="328613" y="85725"/>
                    <a:pt x="331470" y="87630"/>
                  </a:cubicBezTo>
                  <a:cubicBezTo>
                    <a:pt x="332423" y="85725"/>
                    <a:pt x="333375" y="86678"/>
                    <a:pt x="334328" y="87630"/>
                  </a:cubicBezTo>
                  <a:cubicBezTo>
                    <a:pt x="336233" y="88583"/>
                    <a:pt x="338138" y="89535"/>
                    <a:pt x="340043" y="91440"/>
                  </a:cubicBezTo>
                  <a:cubicBezTo>
                    <a:pt x="342900" y="93345"/>
                    <a:pt x="345758" y="95250"/>
                    <a:pt x="348615" y="97155"/>
                  </a:cubicBezTo>
                  <a:cubicBezTo>
                    <a:pt x="351473" y="99060"/>
                    <a:pt x="354330" y="101918"/>
                    <a:pt x="356235" y="103823"/>
                  </a:cubicBezTo>
                  <a:cubicBezTo>
                    <a:pt x="358140" y="105728"/>
                    <a:pt x="360045" y="108585"/>
                    <a:pt x="361950" y="110490"/>
                  </a:cubicBezTo>
                  <a:cubicBezTo>
                    <a:pt x="363855" y="112395"/>
                    <a:pt x="365760" y="115253"/>
                    <a:pt x="366713" y="117158"/>
                  </a:cubicBezTo>
                  <a:cubicBezTo>
                    <a:pt x="368618" y="120015"/>
                    <a:pt x="370523" y="122873"/>
                    <a:pt x="372428" y="125730"/>
                  </a:cubicBezTo>
                  <a:cubicBezTo>
                    <a:pt x="372428" y="125730"/>
                    <a:pt x="372428" y="125730"/>
                    <a:pt x="372428" y="125730"/>
                  </a:cubicBezTo>
                  <a:cubicBezTo>
                    <a:pt x="374333" y="128588"/>
                    <a:pt x="375285" y="131445"/>
                    <a:pt x="377190" y="134303"/>
                  </a:cubicBezTo>
                  <a:cubicBezTo>
                    <a:pt x="377190" y="134303"/>
                    <a:pt x="377190" y="134303"/>
                    <a:pt x="377190" y="134303"/>
                  </a:cubicBezTo>
                  <a:cubicBezTo>
                    <a:pt x="378143" y="137160"/>
                    <a:pt x="380048" y="140018"/>
                    <a:pt x="381000" y="142875"/>
                  </a:cubicBezTo>
                  <a:cubicBezTo>
                    <a:pt x="381000" y="142875"/>
                    <a:pt x="381000" y="142875"/>
                    <a:pt x="381000" y="142875"/>
                  </a:cubicBezTo>
                  <a:cubicBezTo>
                    <a:pt x="381953" y="145733"/>
                    <a:pt x="382905" y="148590"/>
                    <a:pt x="383858" y="152400"/>
                  </a:cubicBezTo>
                  <a:cubicBezTo>
                    <a:pt x="385763" y="159068"/>
                    <a:pt x="386715" y="164783"/>
                    <a:pt x="386715" y="171450"/>
                  </a:cubicBezTo>
                  <a:cubicBezTo>
                    <a:pt x="386715" y="171450"/>
                    <a:pt x="386715" y="171450"/>
                    <a:pt x="386715" y="171450"/>
                  </a:cubicBezTo>
                  <a:cubicBezTo>
                    <a:pt x="386715" y="174308"/>
                    <a:pt x="386715" y="178118"/>
                    <a:pt x="386715" y="180975"/>
                  </a:cubicBezTo>
                  <a:cubicBezTo>
                    <a:pt x="386715" y="180975"/>
                    <a:pt x="386715" y="180975"/>
                    <a:pt x="386715" y="180975"/>
                  </a:cubicBezTo>
                  <a:cubicBezTo>
                    <a:pt x="386715" y="183833"/>
                    <a:pt x="386715" y="187643"/>
                    <a:pt x="385763" y="190500"/>
                  </a:cubicBezTo>
                  <a:cubicBezTo>
                    <a:pt x="385763" y="190500"/>
                    <a:pt x="385763" y="190500"/>
                    <a:pt x="385763" y="190500"/>
                  </a:cubicBezTo>
                  <a:cubicBezTo>
                    <a:pt x="384810" y="195263"/>
                    <a:pt x="384810" y="199073"/>
                    <a:pt x="382905" y="203835"/>
                  </a:cubicBezTo>
                  <a:cubicBezTo>
                    <a:pt x="382905" y="203835"/>
                    <a:pt x="382905" y="204788"/>
                    <a:pt x="382905" y="204788"/>
                  </a:cubicBezTo>
                  <a:cubicBezTo>
                    <a:pt x="381953" y="209550"/>
                    <a:pt x="380048" y="213360"/>
                    <a:pt x="378143" y="218123"/>
                  </a:cubicBezTo>
                  <a:cubicBezTo>
                    <a:pt x="373380" y="229553"/>
                    <a:pt x="365760" y="240983"/>
                    <a:pt x="357188" y="250508"/>
                  </a:cubicBezTo>
                  <a:cubicBezTo>
                    <a:pt x="357188" y="250508"/>
                    <a:pt x="356235" y="251460"/>
                    <a:pt x="356235" y="251460"/>
                  </a:cubicBezTo>
                  <a:lnTo>
                    <a:pt x="281940" y="325755"/>
                  </a:lnTo>
                  <a:lnTo>
                    <a:pt x="255270" y="352425"/>
                  </a:lnTo>
                  <a:lnTo>
                    <a:pt x="247650" y="360045"/>
                  </a:lnTo>
                  <a:cubicBezTo>
                    <a:pt x="244793" y="362903"/>
                    <a:pt x="240983" y="365760"/>
                    <a:pt x="237173" y="368618"/>
                  </a:cubicBezTo>
                  <a:cubicBezTo>
                    <a:pt x="236220" y="368618"/>
                    <a:pt x="236220" y="369570"/>
                    <a:pt x="235268" y="369570"/>
                  </a:cubicBezTo>
                  <a:cubicBezTo>
                    <a:pt x="231458" y="372428"/>
                    <a:pt x="228600" y="374333"/>
                    <a:pt x="224790" y="376238"/>
                  </a:cubicBezTo>
                  <a:cubicBezTo>
                    <a:pt x="224790" y="376238"/>
                    <a:pt x="224790" y="376238"/>
                    <a:pt x="224790" y="376238"/>
                  </a:cubicBezTo>
                  <a:cubicBezTo>
                    <a:pt x="216218" y="381000"/>
                    <a:pt x="207645" y="384810"/>
                    <a:pt x="199073" y="386715"/>
                  </a:cubicBezTo>
                  <a:cubicBezTo>
                    <a:pt x="195263" y="387668"/>
                    <a:pt x="191453" y="388620"/>
                    <a:pt x="186690" y="388620"/>
                  </a:cubicBezTo>
                  <a:cubicBezTo>
                    <a:pt x="186690" y="388620"/>
                    <a:pt x="185738" y="388620"/>
                    <a:pt x="185738" y="388620"/>
                  </a:cubicBezTo>
                  <a:cubicBezTo>
                    <a:pt x="181928" y="390525"/>
                    <a:pt x="178118" y="390525"/>
                    <a:pt x="174308" y="390525"/>
                  </a:cubicBezTo>
                  <a:cubicBezTo>
                    <a:pt x="170498" y="390525"/>
                    <a:pt x="165735" y="390525"/>
                    <a:pt x="161925" y="389573"/>
                  </a:cubicBezTo>
                  <a:cubicBezTo>
                    <a:pt x="161925" y="389573"/>
                    <a:pt x="161925" y="389573"/>
                    <a:pt x="161925" y="389573"/>
                  </a:cubicBezTo>
                  <a:cubicBezTo>
                    <a:pt x="158115" y="388620"/>
                    <a:pt x="153353" y="388620"/>
                    <a:pt x="149543" y="387668"/>
                  </a:cubicBezTo>
                  <a:cubicBezTo>
                    <a:pt x="149543" y="387668"/>
                    <a:pt x="148590" y="387668"/>
                    <a:pt x="148590" y="387668"/>
                  </a:cubicBezTo>
                  <a:cubicBezTo>
                    <a:pt x="136208" y="384810"/>
                    <a:pt x="123825" y="379095"/>
                    <a:pt x="113348" y="371475"/>
                  </a:cubicBezTo>
                  <a:cubicBezTo>
                    <a:pt x="111443" y="369570"/>
                    <a:pt x="108585" y="368618"/>
                    <a:pt x="106680" y="366713"/>
                  </a:cubicBezTo>
                  <a:cubicBezTo>
                    <a:pt x="104775" y="364808"/>
                    <a:pt x="101918" y="362903"/>
                    <a:pt x="100013" y="360998"/>
                  </a:cubicBezTo>
                  <a:cubicBezTo>
                    <a:pt x="95250" y="356235"/>
                    <a:pt x="90488" y="350520"/>
                    <a:pt x="86678" y="344805"/>
                  </a:cubicBezTo>
                  <a:cubicBezTo>
                    <a:pt x="84773" y="340995"/>
                    <a:pt x="81915" y="338138"/>
                    <a:pt x="80963" y="334328"/>
                  </a:cubicBezTo>
                  <a:cubicBezTo>
                    <a:pt x="80963" y="333375"/>
                    <a:pt x="80010" y="332423"/>
                    <a:pt x="80010" y="331470"/>
                  </a:cubicBezTo>
                  <a:cubicBezTo>
                    <a:pt x="79058" y="328613"/>
                    <a:pt x="77153" y="325755"/>
                    <a:pt x="76200" y="322898"/>
                  </a:cubicBezTo>
                  <a:cubicBezTo>
                    <a:pt x="76200" y="321945"/>
                    <a:pt x="75248" y="320993"/>
                    <a:pt x="75248" y="320040"/>
                  </a:cubicBezTo>
                  <a:cubicBezTo>
                    <a:pt x="74295" y="317183"/>
                    <a:pt x="73343" y="314325"/>
                    <a:pt x="72390" y="311468"/>
                  </a:cubicBezTo>
                  <a:cubicBezTo>
                    <a:pt x="72390" y="310515"/>
                    <a:pt x="72390" y="309563"/>
                    <a:pt x="71438" y="308610"/>
                  </a:cubicBezTo>
                  <a:cubicBezTo>
                    <a:pt x="70485" y="304800"/>
                    <a:pt x="69533" y="300990"/>
                    <a:pt x="69533" y="297180"/>
                  </a:cubicBezTo>
                  <a:cubicBezTo>
                    <a:pt x="68580" y="284798"/>
                    <a:pt x="69533" y="271463"/>
                    <a:pt x="73343" y="259080"/>
                  </a:cubicBezTo>
                  <a:cubicBezTo>
                    <a:pt x="75248" y="251460"/>
                    <a:pt x="79058" y="242888"/>
                    <a:pt x="82868" y="235268"/>
                  </a:cubicBezTo>
                  <a:cubicBezTo>
                    <a:pt x="82868" y="235268"/>
                    <a:pt x="82868" y="235268"/>
                    <a:pt x="82868" y="235268"/>
                  </a:cubicBezTo>
                  <a:cubicBezTo>
                    <a:pt x="84773" y="231458"/>
                    <a:pt x="87630" y="227648"/>
                    <a:pt x="89535" y="224790"/>
                  </a:cubicBezTo>
                  <a:cubicBezTo>
                    <a:pt x="89535" y="223838"/>
                    <a:pt x="90488" y="223838"/>
                    <a:pt x="90488" y="222885"/>
                  </a:cubicBezTo>
                  <a:cubicBezTo>
                    <a:pt x="93345" y="219075"/>
                    <a:pt x="96203" y="216218"/>
                    <a:pt x="99060" y="212408"/>
                  </a:cubicBezTo>
                  <a:lnTo>
                    <a:pt x="106680" y="204788"/>
                  </a:lnTo>
                  <a:lnTo>
                    <a:pt x="146685" y="164783"/>
                  </a:lnTo>
                  <a:lnTo>
                    <a:pt x="173355" y="138113"/>
                  </a:lnTo>
                  <a:lnTo>
                    <a:pt x="207645" y="1038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3" name="Imagen 2">
            <a:extLst>
              <a:ext uri="{FF2B5EF4-FFF2-40B4-BE49-F238E27FC236}">
                <a16:creationId xmlns:a16="http://schemas.microsoft.com/office/drawing/2014/main" id="{9B38B77A-5A4C-4054-A237-492272EB48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9388" y="1585465"/>
            <a:ext cx="5114611" cy="269902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0"/>
          <p:cNvSpPr txBox="1">
            <a:spLocks noGrp="1"/>
          </p:cNvSpPr>
          <p:nvPr>
            <p:ph type="body" idx="1"/>
          </p:nvPr>
        </p:nvSpPr>
        <p:spPr>
          <a:xfrm>
            <a:off x="603999" y="1705175"/>
            <a:ext cx="3968001" cy="2715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es-ES" sz="2000" b="1" dirty="0"/>
              <a:t>Riesgos que se deben considerar </a:t>
            </a:r>
          </a:p>
          <a:p>
            <a:r>
              <a:rPr lang="es-BO" dirty="0"/>
              <a:t>REQUISITOS GENERALES PARA SU CONSTRUCCIÓN- </a:t>
            </a:r>
            <a:r>
              <a:rPr lang="es-BO" b="1" dirty="0"/>
              <a:t>IEC 61730-1 </a:t>
            </a:r>
            <a:endParaRPr sz="2000" b="1" dirty="0"/>
          </a:p>
        </p:txBody>
      </p:sp>
      <p:sp>
        <p:nvSpPr>
          <p:cNvPr id="235" name="Google Shape;235;p20"/>
          <p:cNvSpPr txBox="1">
            <a:spLocks noGrp="1"/>
          </p:cNvSpPr>
          <p:nvPr>
            <p:ph type="title"/>
          </p:nvPr>
        </p:nvSpPr>
        <p:spPr>
          <a:xfrm>
            <a:off x="614975" y="391350"/>
            <a:ext cx="6757800" cy="919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es-BO" dirty="0"/>
              <a:t>EVALUACIÓN DE LA SEGURIDAD EN MÓDULOS </a:t>
            </a:r>
            <a:r>
              <a:rPr lang="es-BO" sz="2800" dirty="0"/>
              <a:t>FOTOVOLTAICOS</a:t>
            </a:r>
            <a:r>
              <a:rPr lang="es-BO" dirty="0"/>
              <a:t> (FV)  </a:t>
            </a:r>
          </a:p>
        </p:txBody>
      </p:sp>
      <p:sp>
        <p:nvSpPr>
          <p:cNvPr id="236" name="Google Shape;236;p20"/>
          <p:cNvSpPr txBox="1">
            <a:spLocks noGrp="1"/>
          </p:cNvSpPr>
          <p:nvPr>
            <p:ph type="body" idx="2"/>
          </p:nvPr>
        </p:nvSpPr>
        <p:spPr>
          <a:xfrm>
            <a:off x="4692580" y="1705175"/>
            <a:ext cx="4105575" cy="2715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s-ES" sz="2000" b="1" dirty="0"/>
              <a:t>CALIDAD</a:t>
            </a:r>
            <a:endParaRPr sz="2000" b="1" dirty="0"/>
          </a:p>
          <a:p>
            <a:r>
              <a:rPr lang="es-BO" sz="2000" dirty="0"/>
              <a:t>REQUISITOS PARA MÓDULOS FOTOVOLTAICOS DE SILICIO CRISTALINO CALIFICACIÓN DEL DISEÑO </a:t>
            </a:r>
            <a:r>
              <a:rPr lang="en" sz="2000" dirty="0"/>
              <a:t>. </a:t>
            </a:r>
          </a:p>
          <a:p>
            <a:r>
              <a:rPr lang="es-BO" b="1" dirty="0"/>
              <a:t>IEC 61215 </a:t>
            </a:r>
            <a:endParaRPr sz="2000" b="1" dirty="0"/>
          </a:p>
        </p:txBody>
      </p:sp>
      <p:sp>
        <p:nvSpPr>
          <p:cNvPr id="237" name="Google Shape;237;p20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17</a:t>
            </a:fld>
            <a:endParaRPr/>
          </a:p>
        </p:txBody>
      </p:sp>
      <p:sp>
        <p:nvSpPr>
          <p:cNvPr id="238" name="Google Shape;238;p20"/>
          <p:cNvSpPr/>
          <p:nvPr/>
        </p:nvSpPr>
        <p:spPr>
          <a:xfrm>
            <a:off x="8435952" y="316647"/>
            <a:ext cx="362203" cy="420623"/>
          </a:xfrm>
          <a:custGeom>
            <a:avLst/>
            <a:gdLst/>
            <a:ahLst/>
            <a:cxnLst/>
            <a:rect l="l" t="t" r="r" b="b"/>
            <a:pathLst>
              <a:path w="393699" h="457199" extrusionOk="0">
                <a:moveTo>
                  <a:pt x="393700" y="423863"/>
                </a:moveTo>
                <a:cubicBezTo>
                  <a:pt x="393700" y="442274"/>
                  <a:pt x="379012" y="457200"/>
                  <a:pt x="360893" y="457200"/>
                </a:cubicBezTo>
                <a:cubicBezTo>
                  <a:pt x="360893" y="457200"/>
                  <a:pt x="360892" y="457200"/>
                  <a:pt x="360892" y="457200"/>
                </a:cubicBezTo>
                <a:lnTo>
                  <a:pt x="32808" y="457200"/>
                </a:lnTo>
                <a:cubicBezTo>
                  <a:pt x="14689" y="457200"/>
                  <a:pt x="0" y="442274"/>
                  <a:pt x="0" y="423863"/>
                </a:cubicBezTo>
                <a:cubicBezTo>
                  <a:pt x="0" y="405451"/>
                  <a:pt x="14689" y="390525"/>
                  <a:pt x="32808" y="390525"/>
                </a:cubicBezTo>
                <a:lnTo>
                  <a:pt x="273534" y="390525"/>
                </a:lnTo>
                <a:cubicBezTo>
                  <a:pt x="324697" y="333222"/>
                  <a:pt x="322668" y="245222"/>
                  <a:pt x="268921" y="190416"/>
                </a:cubicBezTo>
                <a:lnTo>
                  <a:pt x="302058" y="156744"/>
                </a:lnTo>
                <a:cubicBezTo>
                  <a:pt x="362964" y="218855"/>
                  <a:pt x="374997" y="314887"/>
                  <a:pt x="331351" y="390525"/>
                </a:cubicBezTo>
                <a:lnTo>
                  <a:pt x="360892" y="390525"/>
                </a:lnTo>
                <a:cubicBezTo>
                  <a:pt x="379011" y="390525"/>
                  <a:pt x="393700" y="405450"/>
                  <a:pt x="393700" y="423862"/>
                </a:cubicBezTo>
                <a:cubicBezTo>
                  <a:pt x="393700" y="423862"/>
                  <a:pt x="393700" y="423863"/>
                  <a:pt x="393700" y="423863"/>
                </a:cubicBezTo>
                <a:close/>
                <a:moveTo>
                  <a:pt x="200910" y="237469"/>
                </a:moveTo>
                <a:lnTo>
                  <a:pt x="346673" y="89355"/>
                </a:lnTo>
                <a:cubicBezTo>
                  <a:pt x="352046" y="83896"/>
                  <a:pt x="352046" y="75044"/>
                  <a:pt x="346673" y="69585"/>
                </a:cubicBezTo>
                <a:lnTo>
                  <a:pt x="304297" y="26526"/>
                </a:lnTo>
                <a:cubicBezTo>
                  <a:pt x="298925" y="21067"/>
                  <a:pt x="290214" y="21067"/>
                  <a:pt x="284841" y="26526"/>
                </a:cubicBezTo>
                <a:lnTo>
                  <a:pt x="139078" y="174640"/>
                </a:lnTo>
                <a:cubicBezTo>
                  <a:pt x="133706" y="180100"/>
                  <a:pt x="133706" y="188951"/>
                  <a:pt x="139078" y="194410"/>
                </a:cubicBezTo>
                <a:lnTo>
                  <a:pt x="181454" y="237469"/>
                </a:lnTo>
                <a:cubicBezTo>
                  <a:pt x="186827" y="242928"/>
                  <a:pt x="195538" y="242928"/>
                  <a:pt x="200910" y="237469"/>
                </a:cubicBezTo>
                <a:close/>
                <a:moveTo>
                  <a:pt x="368660" y="44780"/>
                </a:moveTo>
                <a:lnTo>
                  <a:pt x="368660" y="44780"/>
                </a:lnTo>
                <a:cubicBezTo>
                  <a:pt x="374151" y="39200"/>
                  <a:pt x="374151" y="30154"/>
                  <a:pt x="368660" y="24574"/>
                </a:cubicBezTo>
                <a:lnTo>
                  <a:pt x="348594" y="4185"/>
                </a:lnTo>
                <a:cubicBezTo>
                  <a:pt x="343103" y="-1395"/>
                  <a:pt x="334200" y="-1395"/>
                  <a:pt x="328710" y="4185"/>
                </a:cubicBezTo>
                <a:lnTo>
                  <a:pt x="328710" y="4185"/>
                </a:lnTo>
                <a:cubicBezTo>
                  <a:pt x="323218" y="9764"/>
                  <a:pt x="323218" y="18811"/>
                  <a:pt x="328710" y="24390"/>
                </a:cubicBezTo>
                <a:lnTo>
                  <a:pt x="348775" y="44780"/>
                </a:lnTo>
                <a:cubicBezTo>
                  <a:pt x="354266" y="50359"/>
                  <a:pt x="363169" y="50359"/>
                  <a:pt x="368660" y="44780"/>
                </a:cubicBezTo>
                <a:close/>
                <a:moveTo>
                  <a:pt x="156555" y="260306"/>
                </a:moveTo>
                <a:lnTo>
                  <a:pt x="156555" y="260306"/>
                </a:lnTo>
                <a:cubicBezTo>
                  <a:pt x="162046" y="254726"/>
                  <a:pt x="162046" y="245680"/>
                  <a:pt x="156555" y="240100"/>
                </a:cubicBezTo>
                <a:lnTo>
                  <a:pt x="136489" y="219711"/>
                </a:lnTo>
                <a:cubicBezTo>
                  <a:pt x="130998" y="214132"/>
                  <a:pt x="122095" y="214132"/>
                  <a:pt x="116604" y="219711"/>
                </a:cubicBezTo>
                <a:lnTo>
                  <a:pt x="116604" y="219711"/>
                </a:lnTo>
                <a:cubicBezTo>
                  <a:pt x="111113" y="225290"/>
                  <a:pt x="111113" y="234337"/>
                  <a:pt x="116604" y="239917"/>
                </a:cubicBezTo>
                <a:lnTo>
                  <a:pt x="136670" y="260306"/>
                </a:lnTo>
                <a:cubicBezTo>
                  <a:pt x="142161" y="265885"/>
                  <a:pt x="151064" y="265885"/>
                  <a:pt x="156555" y="260306"/>
                </a:cubicBezTo>
                <a:close/>
                <a:moveTo>
                  <a:pt x="196850" y="357188"/>
                </a:moveTo>
                <a:lnTo>
                  <a:pt x="196850" y="357188"/>
                </a:lnTo>
                <a:cubicBezTo>
                  <a:pt x="196850" y="349297"/>
                  <a:pt x="190555" y="342900"/>
                  <a:pt x="182789" y="342900"/>
                </a:cubicBezTo>
                <a:lnTo>
                  <a:pt x="14061" y="342900"/>
                </a:lnTo>
                <a:cubicBezTo>
                  <a:pt x="6295" y="342900"/>
                  <a:pt x="0" y="349297"/>
                  <a:pt x="0" y="357188"/>
                </a:cubicBezTo>
                <a:lnTo>
                  <a:pt x="0" y="357188"/>
                </a:lnTo>
                <a:cubicBezTo>
                  <a:pt x="0" y="365078"/>
                  <a:pt x="6295" y="371475"/>
                  <a:pt x="14061" y="371475"/>
                </a:cubicBezTo>
                <a:lnTo>
                  <a:pt x="182789" y="371475"/>
                </a:lnTo>
                <a:cubicBezTo>
                  <a:pt x="190555" y="371475"/>
                  <a:pt x="196850" y="365078"/>
                  <a:pt x="196850" y="357188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19050" dir="5400000" algn="bl" rotWithShape="0">
              <a:schemeClr val="dk1">
                <a:alpha val="15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1"/>
          <p:cNvSpPr txBox="1">
            <a:spLocks noGrp="1"/>
          </p:cNvSpPr>
          <p:nvPr>
            <p:ph type="title"/>
          </p:nvPr>
        </p:nvSpPr>
        <p:spPr>
          <a:xfrm>
            <a:off x="614975" y="391350"/>
            <a:ext cx="6757800" cy="919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lvl="0"/>
            <a:r>
              <a:rPr lang="es-ES" b="1" dirty="0"/>
              <a:t>NECESIDAD EN EL CUMPLIMIENTO DE NORMATIVAS DEL ÁREA FV </a:t>
            </a:r>
            <a:endParaRPr dirty="0"/>
          </a:p>
        </p:txBody>
      </p:sp>
      <p:sp>
        <p:nvSpPr>
          <p:cNvPr id="244" name="Google Shape;244;p21"/>
          <p:cNvSpPr txBox="1">
            <a:spLocks noGrp="1"/>
          </p:cNvSpPr>
          <p:nvPr>
            <p:ph type="body" idx="1"/>
          </p:nvPr>
        </p:nvSpPr>
        <p:spPr>
          <a:xfrm>
            <a:off x="614975" y="1705175"/>
            <a:ext cx="2088600" cy="1078218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s-ES" b="1" dirty="0"/>
              <a:t>CONSTRUCCION - SEGURIDAD</a:t>
            </a:r>
            <a:endParaRPr b="1" dirty="0"/>
          </a:p>
          <a:p>
            <a:pPr marL="0" lvl="0" indent="0">
              <a:buNone/>
            </a:pPr>
            <a:r>
              <a:rPr lang="es-BO" b="1" dirty="0"/>
              <a:t>IEC 61730-1</a:t>
            </a:r>
            <a:r>
              <a:rPr lang="en" dirty="0"/>
              <a:t>.</a:t>
            </a:r>
            <a:endParaRPr dirty="0"/>
          </a:p>
        </p:txBody>
      </p:sp>
      <p:sp>
        <p:nvSpPr>
          <p:cNvPr id="245" name="Google Shape;245;p21"/>
          <p:cNvSpPr txBox="1">
            <a:spLocks noGrp="1"/>
          </p:cNvSpPr>
          <p:nvPr>
            <p:ph type="body" idx="2"/>
          </p:nvPr>
        </p:nvSpPr>
        <p:spPr>
          <a:xfrm>
            <a:off x="614975" y="2883876"/>
            <a:ext cx="2088600" cy="1788107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b="1" dirty="0"/>
              <a:t>CALIFICACION DE DISEÑO</a:t>
            </a:r>
            <a:endParaRPr b="1" dirty="0"/>
          </a:p>
          <a:p>
            <a:pPr marL="114300" indent="0">
              <a:buNone/>
            </a:pPr>
            <a:r>
              <a:rPr lang="es-BO" b="1" dirty="0"/>
              <a:t>IEC 61215 </a:t>
            </a:r>
            <a:endParaRPr lang="es-BO" sz="1600" b="1" dirty="0"/>
          </a:p>
        </p:txBody>
      </p:sp>
      <p:sp>
        <p:nvSpPr>
          <p:cNvPr id="246" name="Google Shape;246;p21"/>
          <p:cNvSpPr txBox="1">
            <a:spLocks noGrp="1"/>
          </p:cNvSpPr>
          <p:nvPr>
            <p:ph type="body" idx="3"/>
          </p:nvPr>
        </p:nvSpPr>
        <p:spPr>
          <a:xfrm>
            <a:off x="2703575" y="1705175"/>
            <a:ext cx="4669190" cy="2715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b="1" dirty="0"/>
              <a:t>Red</a:t>
            </a:r>
            <a:endParaRPr b="1" dirty="0"/>
          </a:p>
          <a:p>
            <a:pPr marL="0" lvl="0" indent="0">
              <a:buNone/>
            </a:pPr>
            <a:r>
              <a:rPr lang="es-ES" dirty="0"/>
              <a:t>Sistemas eléctricos de energía solar fotovoltaica (FV), incluidos los arreglos de circuitos, inversores y controladores de dichos sistemas </a:t>
            </a:r>
            <a:r>
              <a:rPr lang="en" dirty="0"/>
              <a:t>. </a:t>
            </a:r>
            <a:endParaRPr dirty="0"/>
          </a:p>
          <a:p>
            <a:pPr marL="0" lvl="0" indent="0">
              <a:buNone/>
            </a:pPr>
            <a:r>
              <a:rPr lang="es-ES" dirty="0"/>
              <a:t>IEC 61727</a:t>
            </a:r>
          </a:p>
          <a:p>
            <a:pPr marL="0" lvl="0" indent="0">
              <a:buNone/>
            </a:pPr>
            <a:r>
              <a:rPr lang="es-BO" dirty="0"/>
              <a:t>NOM-001-SEDE-2012  ARTICULO 690</a:t>
            </a:r>
            <a:endParaRPr lang="es-ES" dirty="0"/>
          </a:p>
          <a:p>
            <a:pPr marL="0" lvl="0" indent="0">
              <a:buNone/>
            </a:pPr>
            <a:endParaRPr dirty="0"/>
          </a:p>
        </p:txBody>
      </p:sp>
      <p:sp>
        <p:nvSpPr>
          <p:cNvPr id="247" name="Google Shape;247;p21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18</a:t>
            </a:fld>
            <a:endParaRPr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956C24A4-1438-48B2-B3F5-AF9EC14A45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2450" y="136725"/>
            <a:ext cx="971550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22"/>
          <p:cNvSpPr txBox="1">
            <a:spLocks noGrp="1"/>
          </p:cNvSpPr>
          <p:nvPr>
            <p:ph type="title"/>
          </p:nvPr>
        </p:nvSpPr>
        <p:spPr>
          <a:xfrm>
            <a:off x="669900" y="411877"/>
            <a:ext cx="3613200" cy="850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BO" dirty="0"/>
              <a:t>COMPONENTES</a:t>
            </a:r>
            <a:endParaRPr dirty="0"/>
          </a:p>
        </p:txBody>
      </p:sp>
      <p:sp>
        <p:nvSpPr>
          <p:cNvPr id="257" name="Google Shape;257;p22"/>
          <p:cNvSpPr txBox="1">
            <a:spLocks noGrp="1"/>
          </p:cNvSpPr>
          <p:nvPr>
            <p:ph type="body" idx="1"/>
          </p:nvPr>
        </p:nvSpPr>
        <p:spPr>
          <a:xfrm>
            <a:off x="669900" y="837127"/>
            <a:ext cx="3613200" cy="1969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es-BO" sz="1600" dirty="0"/>
              <a:t>Instalación </a:t>
            </a:r>
          </a:p>
          <a:p>
            <a:r>
              <a:rPr lang="es-ES" sz="1600" dirty="0"/>
              <a:t>Protección contra fallas a tierra </a:t>
            </a:r>
          </a:p>
          <a:p>
            <a:r>
              <a:rPr lang="es-BO" sz="1600" dirty="0"/>
              <a:t>Módulos de corriente alterna </a:t>
            </a:r>
          </a:p>
          <a:p>
            <a:r>
              <a:rPr lang="es-BO" sz="1600" dirty="0"/>
              <a:t>Tensión máxima </a:t>
            </a:r>
          </a:p>
          <a:p>
            <a:r>
              <a:rPr lang="es-ES" sz="1600" dirty="0"/>
              <a:t>Dimensionamiento y corriente de los circuitos </a:t>
            </a:r>
          </a:p>
          <a:p>
            <a:r>
              <a:rPr lang="es-ES" sz="1600" dirty="0"/>
              <a:t>Protección contra </a:t>
            </a:r>
            <a:r>
              <a:rPr lang="es-ES" sz="1600" dirty="0" err="1"/>
              <a:t>sobrecorriente</a:t>
            </a:r>
            <a:r>
              <a:rPr lang="es-ES" sz="1600" dirty="0"/>
              <a:t> </a:t>
            </a:r>
          </a:p>
          <a:p>
            <a:r>
              <a:rPr lang="es-BO" sz="1600" dirty="0"/>
              <a:t>Sistemas autónomos </a:t>
            </a:r>
          </a:p>
          <a:p>
            <a:r>
              <a:rPr lang="es-BO" sz="1600" dirty="0"/>
              <a:t>Protección de falla por arco (Corriente continua) </a:t>
            </a:r>
          </a:p>
          <a:p>
            <a:r>
              <a:rPr lang="es-BO" sz="1600" dirty="0"/>
              <a:t>Conductores </a:t>
            </a:r>
          </a:p>
          <a:p>
            <a:r>
              <a:rPr lang="es-BO" sz="1600" dirty="0"/>
              <a:t>Disposiciones adicionales </a:t>
            </a:r>
          </a:p>
        </p:txBody>
      </p:sp>
      <p:sp>
        <p:nvSpPr>
          <p:cNvPr id="258" name="Google Shape;258;p22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19</a:t>
            </a:fld>
            <a:endParaRPr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09B0A4ED-5C24-4594-9946-B414206943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401934"/>
            <a:ext cx="3957025" cy="47415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5"/>
          <p:cNvSpPr txBox="1">
            <a:spLocks noGrp="1"/>
          </p:cNvSpPr>
          <p:nvPr>
            <p:ph type="title"/>
          </p:nvPr>
        </p:nvSpPr>
        <p:spPr>
          <a:xfrm>
            <a:off x="614975" y="899100"/>
            <a:ext cx="3613200" cy="1228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 dirty="0"/>
              <a:t>H</a:t>
            </a:r>
            <a:r>
              <a:rPr lang="es-BO" sz="9600" dirty="0"/>
              <a:t>ola</a:t>
            </a:r>
            <a:r>
              <a:rPr lang="en" sz="9600" dirty="0"/>
              <a:t>!</a:t>
            </a:r>
            <a:endParaRPr sz="9600" dirty="0"/>
          </a:p>
        </p:txBody>
      </p:sp>
      <p:sp>
        <p:nvSpPr>
          <p:cNvPr id="177" name="Google Shape;177;p15"/>
          <p:cNvSpPr txBox="1">
            <a:spLocks noGrp="1"/>
          </p:cNvSpPr>
          <p:nvPr>
            <p:ph type="body" idx="1"/>
          </p:nvPr>
        </p:nvSpPr>
        <p:spPr>
          <a:xfrm>
            <a:off x="614975" y="2182650"/>
            <a:ext cx="3613200" cy="2072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s-ES" b="1" dirty="0">
                <a:solidFill>
                  <a:schemeClr val="accent3"/>
                </a:solidFill>
                <a:latin typeface="Barlow"/>
                <a:ea typeface="Barlow"/>
                <a:cs typeface="Barlow"/>
                <a:sym typeface="Barlow"/>
              </a:rPr>
              <a:t>Fabricio Noriega</a:t>
            </a:r>
            <a:endParaRPr b="1" dirty="0">
              <a:solidFill>
                <a:schemeClr val="accent3"/>
              </a:solidFill>
              <a:latin typeface="Barlow"/>
              <a:ea typeface="Barlow"/>
              <a:cs typeface="Barlow"/>
              <a:sym typeface="Barlow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dirty="0"/>
              <a:t>Secretario Técnico de Normalización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BO" dirty="0"/>
              <a:t>IBNORCA</a:t>
            </a:r>
            <a:endParaRPr b="1" dirty="0"/>
          </a:p>
        </p:txBody>
      </p:sp>
      <p:sp>
        <p:nvSpPr>
          <p:cNvPr id="178" name="Google Shape;178;p15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fld id="{00000000-1234-1234-1234-123412341234}" type="slidenum">
              <a:rPr lang="en">
                <a:solidFill>
                  <a:srgbClr val="748394"/>
                </a:solidFill>
              </a:rPr>
              <a:pPr/>
              <a:t>2</a:t>
            </a:fld>
            <a:endParaRPr>
              <a:solidFill>
                <a:srgbClr val="748394"/>
              </a:solidFill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4CA49716-7A9C-4CF0-BD50-5326B1668F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8510" y="823715"/>
            <a:ext cx="1524003" cy="1524003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A5931DF3-1F39-45CC-8128-AFF052A02C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2571750"/>
            <a:ext cx="3882519" cy="20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6290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7FCF750-03D6-4640-B446-6CD73180DE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5217" y="421497"/>
            <a:ext cx="3613200" cy="4572533"/>
          </a:xfrm>
        </p:spPr>
        <p:txBody>
          <a:bodyPr/>
          <a:lstStyle/>
          <a:p>
            <a:r>
              <a:rPr lang="es-ES" sz="1600" dirty="0"/>
              <a:t>Desconexión de equipo fotovoltaico </a:t>
            </a:r>
          </a:p>
          <a:p>
            <a:r>
              <a:rPr lang="es-BO" sz="1600" dirty="0"/>
              <a:t>Fusibles </a:t>
            </a:r>
          </a:p>
          <a:p>
            <a:r>
              <a:rPr lang="es-BO" sz="1600" dirty="0"/>
              <a:t>Desconectadores </a:t>
            </a:r>
            <a:r>
              <a:rPr lang="es-BO" sz="1600" dirty="0" err="1"/>
              <a:t>ó</a:t>
            </a:r>
            <a:r>
              <a:rPr lang="es-BO" sz="1600" dirty="0"/>
              <a:t> interruptores automáticos </a:t>
            </a:r>
          </a:p>
          <a:p>
            <a:r>
              <a:rPr lang="es-ES" sz="1600" dirty="0"/>
              <a:t>Instalación y mantenimiento de un arreglo fotovoltaico </a:t>
            </a:r>
          </a:p>
          <a:p>
            <a:r>
              <a:rPr lang="pt-BR" sz="1600" dirty="0"/>
              <a:t>Métodos de alambrado </a:t>
            </a:r>
          </a:p>
          <a:p>
            <a:r>
              <a:rPr lang="es-ES" sz="1600" dirty="0"/>
              <a:t>Conexión de componentes </a:t>
            </a:r>
          </a:p>
          <a:p>
            <a:r>
              <a:rPr lang="es-ES" sz="1600" dirty="0"/>
              <a:t>Clavijas y Conectores </a:t>
            </a:r>
          </a:p>
          <a:p>
            <a:r>
              <a:rPr lang="es-ES" sz="1600" dirty="0"/>
              <a:t>Acceso a cajas </a:t>
            </a:r>
          </a:p>
          <a:p>
            <a:r>
              <a:rPr lang="es-BO" sz="1600" dirty="0"/>
              <a:t>Sistemas de fuentes fotovoltaicas no puestos a tierra </a:t>
            </a:r>
          </a:p>
          <a:p>
            <a:r>
              <a:rPr lang="es-ES" sz="1600" dirty="0"/>
              <a:t>Puesta a tierra del sistema </a:t>
            </a:r>
          </a:p>
          <a:p>
            <a:r>
              <a:rPr lang="es-ES" sz="1600" dirty="0"/>
              <a:t>Marcado del sistema </a:t>
            </a:r>
          </a:p>
          <a:p>
            <a:endParaRPr lang="es-BO" sz="1600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C09354A-BFC0-4DC4-BA40-6C79783C50E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BO" smtClean="0"/>
              <a:t>20</a:t>
            </a:fld>
            <a:endParaRPr lang="es-BO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852755F3-6163-43E1-862C-A12D8D01DC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7539" y="1037231"/>
            <a:ext cx="3727222" cy="3069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4325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23"/>
          <p:cNvSpPr txBox="1">
            <a:spLocks noGrp="1"/>
          </p:cNvSpPr>
          <p:nvPr>
            <p:ph type="title" idx="4294967295"/>
          </p:nvPr>
        </p:nvSpPr>
        <p:spPr>
          <a:xfrm>
            <a:off x="236250" y="140750"/>
            <a:ext cx="8169900" cy="33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BO" sz="1400" dirty="0">
                <a:latin typeface="Barlow Light"/>
                <a:ea typeface="Barlow Light"/>
                <a:cs typeface="Barlow Light"/>
                <a:sym typeface="Barlow Light"/>
              </a:rPr>
              <a:t>VERIFICACION DE LA </a:t>
            </a:r>
            <a:r>
              <a:rPr lang="en" sz="1400" dirty="0">
                <a:latin typeface="Barlow Light"/>
                <a:ea typeface="Barlow Light"/>
                <a:cs typeface="Barlow Light"/>
                <a:sym typeface="Barlow Light"/>
              </a:rPr>
              <a:t>INSTALACION </a:t>
            </a:r>
            <a:r>
              <a:rPr lang="es-BO" sz="1400" dirty="0">
                <a:latin typeface="Barlow Light"/>
                <a:ea typeface="Barlow Light"/>
                <a:cs typeface="Barlow Light"/>
                <a:sym typeface="Barlow Light"/>
              </a:rPr>
              <a:t>DE UN SISTEMA FOTOVOLTAICO</a:t>
            </a:r>
            <a:r>
              <a:rPr lang="en" sz="1400" dirty="0">
                <a:latin typeface="Barlow Light"/>
                <a:ea typeface="Barlow Light"/>
                <a:cs typeface="Barlow Light"/>
                <a:sym typeface="Barlow Light"/>
              </a:rPr>
              <a:t>.</a:t>
            </a:r>
            <a:endParaRPr sz="1400" dirty="0">
              <a:latin typeface="Barlow Light"/>
              <a:ea typeface="Barlow Light"/>
              <a:cs typeface="Barlow Light"/>
              <a:sym typeface="Barlow Light"/>
            </a:endParaRPr>
          </a:p>
        </p:txBody>
      </p:sp>
      <p:sp>
        <p:nvSpPr>
          <p:cNvPr id="265" name="Google Shape;265;p23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21</a:t>
            </a:fld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0" name="Google Shape;270;p24"/>
          <p:cNvGrpSpPr/>
          <p:nvPr/>
        </p:nvGrpSpPr>
        <p:grpSpPr>
          <a:xfrm>
            <a:off x="8406883" y="316541"/>
            <a:ext cx="420375" cy="420813"/>
            <a:chOff x="5125608" y="2966278"/>
            <a:chExt cx="457676" cy="458152"/>
          </a:xfrm>
        </p:grpSpPr>
        <p:sp>
          <p:nvSpPr>
            <p:cNvPr id="271" name="Google Shape;271;p24"/>
            <p:cNvSpPr/>
            <p:nvPr/>
          </p:nvSpPr>
          <p:spPr>
            <a:xfrm>
              <a:off x="5192521" y="3091055"/>
              <a:ext cx="323373" cy="208597"/>
            </a:xfrm>
            <a:custGeom>
              <a:avLst/>
              <a:gdLst/>
              <a:ahLst/>
              <a:cxnLst/>
              <a:rect l="l" t="t" r="r" b="b"/>
              <a:pathLst>
                <a:path w="323373" h="208597" extrusionOk="0">
                  <a:moveTo>
                    <a:pt x="319802" y="118110"/>
                  </a:moveTo>
                  <a:cubicBezTo>
                    <a:pt x="324564" y="109538"/>
                    <a:pt x="324564" y="99060"/>
                    <a:pt x="319802" y="90488"/>
                  </a:cubicBezTo>
                  <a:cubicBezTo>
                    <a:pt x="286464" y="33338"/>
                    <a:pt x="226457" y="0"/>
                    <a:pt x="161687" y="0"/>
                  </a:cubicBezTo>
                  <a:cubicBezTo>
                    <a:pt x="96917" y="0"/>
                    <a:pt x="36909" y="34290"/>
                    <a:pt x="3572" y="90488"/>
                  </a:cubicBezTo>
                  <a:cubicBezTo>
                    <a:pt x="-1191" y="99060"/>
                    <a:pt x="-1191" y="109538"/>
                    <a:pt x="3572" y="118110"/>
                  </a:cubicBezTo>
                  <a:cubicBezTo>
                    <a:pt x="36909" y="175260"/>
                    <a:pt x="96917" y="208598"/>
                    <a:pt x="161687" y="208598"/>
                  </a:cubicBezTo>
                  <a:cubicBezTo>
                    <a:pt x="226457" y="208598"/>
                    <a:pt x="286464" y="174308"/>
                    <a:pt x="319802" y="118110"/>
                  </a:cubicBezTo>
                  <a:close/>
                  <a:moveTo>
                    <a:pt x="161687" y="160973"/>
                  </a:moveTo>
                  <a:cubicBezTo>
                    <a:pt x="130254" y="160973"/>
                    <a:pt x="104537" y="135255"/>
                    <a:pt x="104537" y="103823"/>
                  </a:cubicBezTo>
                  <a:cubicBezTo>
                    <a:pt x="104537" y="72390"/>
                    <a:pt x="130254" y="46672"/>
                    <a:pt x="161687" y="46672"/>
                  </a:cubicBezTo>
                  <a:cubicBezTo>
                    <a:pt x="193119" y="46672"/>
                    <a:pt x="218837" y="72390"/>
                    <a:pt x="218837" y="103823"/>
                  </a:cubicBezTo>
                  <a:cubicBezTo>
                    <a:pt x="218837" y="135255"/>
                    <a:pt x="193119" y="160973"/>
                    <a:pt x="161687" y="16097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9050" dir="5400000" algn="bl" rotWithShape="0">
                <a:schemeClr val="dk1">
                  <a:alpha val="15000"/>
                </a:scheme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" name="Google Shape;272;p24"/>
            <p:cNvSpPr/>
            <p:nvPr/>
          </p:nvSpPr>
          <p:spPr>
            <a:xfrm>
              <a:off x="5458983" y="2966278"/>
              <a:ext cx="123825" cy="123825"/>
            </a:xfrm>
            <a:custGeom>
              <a:avLst/>
              <a:gdLst/>
              <a:ahLst/>
              <a:cxnLst/>
              <a:rect l="l" t="t" r="r" b="b"/>
              <a:pathLst>
                <a:path w="123825" h="123825" extrusionOk="0">
                  <a:moveTo>
                    <a:pt x="14288" y="123825"/>
                  </a:moveTo>
                  <a:lnTo>
                    <a:pt x="109538" y="123825"/>
                  </a:lnTo>
                  <a:cubicBezTo>
                    <a:pt x="117157" y="123825"/>
                    <a:pt x="123825" y="117158"/>
                    <a:pt x="123825" y="109538"/>
                  </a:cubicBezTo>
                  <a:cubicBezTo>
                    <a:pt x="123825" y="101918"/>
                    <a:pt x="117157" y="95250"/>
                    <a:pt x="109538" y="95250"/>
                  </a:cubicBezTo>
                  <a:lnTo>
                    <a:pt x="48577" y="95250"/>
                  </a:lnTo>
                  <a:lnTo>
                    <a:pt x="119063" y="24765"/>
                  </a:lnTo>
                  <a:cubicBezTo>
                    <a:pt x="124777" y="19050"/>
                    <a:pt x="124777" y="10478"/>
                    <a:pt x="119063" y="4763"/>
                  </a:cubicBezTo>
                  <a:cubicBezTo>
                    <a:pt x="113348" y="-953"/>
                    <a:pt x="104775" y="-953"/>
                    <a:pt x="99060" y="4763"/>
                  </a:cubicBezTo>
                  <a:lnTo>
                    <a:pt x="28575" y="75248"/>
                  </a:lnTo>
                  <a:lnTo>
                    <a:pt x="28575" y="14288"/>
                  </a:lnTo>
                  <a:cubicBezTo>
                    <a:pt x="28575" y="6668"/>
                    <a:pt x="21907" y="0"/>
                    <a:pt x="14288" y="0"/>
                  </a:cubicBezTo>
                  <a:cubicBezTo>
                    <a:pt x="6668" y="0"/>
                    <a:pt x="0" y="6668"/>
                    <a:pt x="0" y="14288"/>
                  </a:cubicBezTo>
                  <a:lnTo>
                    <a:pt x="0" y="109538"/>
                  </a:lnTo>
                  <a:cubicBezTo>
                    <a:pt x="0" y="117158"/>
                    <a:pt x="6668" y="123825"/>
                    <a:pt x="14288" y="12382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9050" dir="5400000" algn="bl" rotWithShape="0">
                <a:schemeClr val="dk1">
                  <a:alpha val="15000"/>
                </a:scheme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" name="Google Shape;273;p24"/>
            <p:cNvSpPr/>
            <p:nvPr/>
          </p:nvSpPr>
          <p:spPr>
            <a:xfrm>
              <a:off x="5125608" y="2966278"/>
              <a:ext cx="123825" cy="123825"/>
            </a:xfrm>
            <a:custGeom>
              <a:avLst/>
              <a:gdLst/>
              <a:ahLst/>
              <a:cxnLst/>
              <a:rect l="l" t="t" r="r" b="b"/>
              <a:pathLst>
                <a:path w="123825" h="123825" extrusionOk="0">
                  <a:moveTo>
                    <a:pt x="0" y="109538"/>
                  </a:moveTo>
                  <a:cubicBezTo>
                    <a:pt x="0" y="117158"/>
                    <a:pt x="6668" y="123825"/>
                    <a:pt x="14288" y="123825"/>
                  </a:cubicBezTo>
                  <a:lnTo>
                    <a:pt x="109538" y="123825"/>
                  </a:lnTo>
                  <a:cubicBezTo>
                    <a:pt x="117158" y="123825"/>
                    <a:pt x="123825" y="117158"/>
                    <a:pt x="123825" y="109538"/>
                  </a:cubicBezTo>
                  <a:lnTo>
                    <a:pt x="123825" y="14288"/>
                  </a:lnTo>
                  <a:cubicBezTo>
                    <a:pt x="123825" y="6668"/>
                    <a:pt x="117158" y="0"/>
                    <a:pt x="109538" y="0"/>
                  </a:cubicBezTo>
                  <a:cubicBezTo>
                    <a:pt x="101918" y="0"/>
                    <a:pt x="95250" y="6668"/>
                    <a:pt x="95250" y="14288"/>
                  </a:cubicBezTo>
                  <a:lnTo>
                    <a:pt x="95250" y="75248"/>
                  </a:lnTo>
                  <a:lnTo>
                    <a:pt x="24765" y="4763"/>
                  </a:lnTo>
                  <a:cubicBezTo>
                    <a:pt x="19050" y="-953"/>
                    <a:pt x="10478" y="-953"/>
                    <a:pt x="4763" y="4763"/>
                  </a:cubicBezTo>
                  <a:cubicBezTo>
                    <a:pt x="-953" y="10478"/>
                    <a:pt x="-953" y="19050"/>
                    <a:pt x="4763" y="24765"/>
                  </a:cubicBezTo>
                  <a:lnTo>
                    <a:pt x="75248" y="95250"/>
                  </a:lnTo>
                  <a:lnTo>
                    <a:pt x="14288" y="95250"/>
                  </a:lnTo>
                  <a:cubicBezTo>
                    <a:pt x="6668" y="95250"/>
                    <a:pt x="0" y="101918"/>
                    <a:pt x="0" y="10953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9050" dir="5400000" algn="bl" rotWithShape="0">
                <a:schemeClr val="dk1">
                  <a:alpha val="15000"/>
                </a:scheme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" name="Google Shape;274;p24"/>
            <p:cNvSpPr/>
            <p:nvPr/>
          </p:nvSpPr>
          <p:spPr>
            <a:xfrm>
              <a:off x="5458983" y="3299653"/>
              <a:ext cx="124301" cy="123825"/>
            </a:xfrm>
            <a:custGeom>
              <a:avLst/>
              <a:gdLst/>
              <a:ahLst/>
              <a:cxnLst/>
              <a:rect l="l" t="t" r="r" b="b"/>
              <a:pathLst>
                <a:path w="124301" h="123825" extrusionOk="0">
                  <a:moveTo>
                    <a:pt x="123825" y="14288"/>
                  </a:moveTo>
                  <a:cubicBezTo>
                    <a:pt x="123825" y="6668"/>
                    <a:pt x="117157" y="0"/>
                    <a:pt x="109538" y="0"/>
                  </a:cubicBezTo>
                  <a:lnTo>
                    <a:pt x="14288" y="0"/>
                  </a:lnTo>
                  <a:cubicBezTo>
                    <a:pt x="6668" y="0"/>
                    <a:pt x="0" y="6668"/>
                    <a:pt x="0" y="14288"/>
                  </a:cubicBezTo>
                  <a:lnTo>
                    <a:pt x="0" y="109538"/>
                  </a:lnTo>
                  <a:cubicBezTo>
                    <a:pt x="0" y="117157"/>
                    <a:pt x="6668" y="123825"/>
                    <a:pt x="14288" y="123825"/>
                  </a:cubicBezTo>
                  <a:cubicBezTo>
                    <a:pt x="21907" y="123825"/>
                    <a:pt x="28575" y="117157"/>
                    <a:pt x="28575" y="109538"/>
                  </a:cubicBezTo>
                  <a:lnTo>
                    <a:pt x="28575" y="48577"/>
                  </a:lnTo>
                  <a:lnTo>
                    <a:pt x="99060" y="119063"/>
                  </a:lnTo>
                  <a:cubicBezTo>
                    <a:pt x="101918" y="121920"/>
                    <a:pt x="105727" y="122873"/>
                    <a:pt x="109538" y="122873"/>
                  </a:cubicBezTo>
                  <a:cubicBezTo>
                    <a:pt x="113348" y="122873"/>
                    <a:pt x="117157" y="121920"/>
                    <a:pt x="120015" y="119063"/>
                  </a:cubicBezTo>
                  <a:cubicBezTo>
                    <a:pt x="125730" y="113348"/>
                    <a:pt x="125730" y="104775"/>
                    <a:pt x="120015" y="99060"/>
                  </a:cubicBezTo>
                  <a:lnTo>
                    <a:pt x="48577" y="28575"/>
                  </a:lnTo>
                  <a:lnTo>
                    <a:pt x="109538" y="28575"/>
                  </a:lnTo>
                  <a:cubicBezTo>
                    <a:pt x="117157" y="28575"/>
                    <a:pt x="123825" y="21907"/>
                    <a:pt x="123825" y="1428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9050" dir="5400000" algn="bl" rotWithShape="0">
                <a:schemeClr val="dk1">
                  <a:alpha val="15000"/>
                </a:scheme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" name="Google Shape;275;p24"/>
            <p:cNvSpPr/>
            <p:nvPr/>
          </p:nvSpPr>
          <p:spPr>
            <a:xfrm>
              <a:off x="5125608" y="3299653"/>
              <a:ext cx="123825" cy="124777"/>
            </a:xfrm>
            <a:custGeom>
              <a:avLst/>
              <a:gdLst/>
              <a:ahLst/>
              <a:cxnLst/>
              <a:rect l="l" t="t" r="r" b="b"/>
              <a:pathLst>
                <a:path w="123825" h="124777" extrusionOk="0">
                  <a:moveTo>
                    <a:pt x="109538" y="0"/>
                  </a:moveTo>
                  <a:lnTo>
                    <a:pt x="14288" y="0"/>
                  </a:lnTo>
                  <a:cubicBezTo>
                    <a:pt x="6668" y="0"/>
                    <a:pt x="0" y="6668"/>
                    <a:pt x="0" y="14288"/>
                  </a:cubicBezTo>
                  <a:cubicBezTo>
                    <a:pt x="0" y="21907"/>
                    <a:pt x="6668" y="28575"/>
                    <a:pt x="14288" y="28575"/>
                  </a:cubicBezTo>
                  <a:lnTo>
                    <a:pt x="75248" y="28575"/>
                  </a:lnTo>
                  <a:lnTo>
                    <a:pt x="4763" y="99060"/>
                  </a:lnTo>
                  <a:cubicBezTo>
                    <a:pt x="-953" y="104775"/>
                    <a:pt x="-953" y="113348"/>
                    <a:pt x="4763" y="119063"/>
                  </a:cubicBezTo>
                  <a:cubicBezTo>
                    <a:pt x="7620" y="121920"/>
                    <a:pt x="10478" y="123825"/>
                    <a:pt x="14288" y="123825"/>
                  </a:cubicBezTo>
                  <a:cubicBezTo>
                    <a:pt x="18098" y="123825"/>
                    <a:pt x="21908" y="122873"/>
                    <a:pt x="24765" y="120015"/>
                  </a:cubicBezTo>
                  <a:lnTo>
                    <a:pt x="95250" y="49530"/>
                  </a:lnTo>
                  <a:lnTo>
                    <a:pt x="95250" y="110490"/>
                  </a:lnTo>
                  <a:cubicBezTo>
                    <a:pt x="95250" y="118110"/>
                    <a:pt x="101918" y="124777"/>
                    <a:pt x="109538" y="124777"/>
                  </a:cubicBezTo>
                  <a:cubicBezTo>
                    <a:pt x="117158" y="124777"/>
                    <a:pt x="123825" y="118110"/>
                    <a:pt x="123825" y="110490"/>
                  </a:cubicBezTo>
                  <a:lnTo>
                    <a:pt x="123825" y="15240"/>
                  </a:lnTo>
                  <a:cubicBezTo>
                    <a:pt x="123825" y="6668"/>
                    <a:pt x="117158" y="0"/>
                    <a:pt x="1095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9050" dir="5400000" algn="bl" rotWithShape="0">
                <a:schemeClr val="dk1">
                  <a:alpha val="15000"/>
                </a:scheme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76" name="Google Shape;276;p24"/>
          <p:cNvSpPr txBox="1">
            <a:spLocks noGrp="1"/>
          </p:cNvSpPr>
          <p:nvPr>
            <p:ph type="title"/>
          </p:nvPr>
        </p:nvSpPr>
        <p:spPr>
          <a:xfrm>
            <a:off x="614975" y="391350"/>
            <a:ext cx="6757800" cy="919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BO" dirty="0"/>
              <a:t>PASOS A SEGUIR</a:t>
            </a:r>
            <a:endParaRPr dirty="0"/>
          </a:p>
        </p:txBody>
      </p:sp>
      <p:sp>
        <p:nvSpPr>
          <p:cNvPr id="277" name="Google Shape;277;p24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22</a:t>
            </a:fld>
            <a:endParaRPr/>
          </a:p>
        </p:txBody>
      </p:sp>
      <p:grpSp>
        <p:nvGrpSpPr>
          <p:cNvPr id="278" name="Google Shape;278;p24"/>
          <p:cNvGrpSpPr/>
          <p:nvPr/>
        </p:nvGrpSpPr>
        <p:grpSpPr>
          <a:xfrm>
            <a:off x="388823" y="3532513"/>
            <a:ext cx="6983938" cy="754311"/>
            <a:chOff x="1593000" y="2322568"/>
            <a:chExt cx="5957975" cy="643500"/>
          </a:xfrm>
        </p:grpSpPr>
        <p:sp>
          <p:nvSpPr>
            <p:cNvPr id="279" name="Google Shape;279;p24"/>
            <p:cNvSpPr/>
            <p:nvPr/>
          </p:nvSpPr>
          <p:spPr>
            <a:xfrm>
              <a:off x="3728375" y="2322568"/>
              <a:ext cx="3822600" cy="6435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24"/>
            <p:cNvSpPr/>
            <p:nvPr/>
          </p:nvSpPr>
          <p:spPr>
            <a:xfrm flipH="1">
              <a:off x="2283025" y="2322575"/>
              <a:ext cx="1844400" cy="6426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24"/>
            <p:cNvSpPr/>
            <p:nvPr/>
          </p:nvSpPr>
          <p:spPr>
            <a:xfrm rot="-5400000">
              <a:off x="3501574" y="1934671"/>
              <a:ext cx="643356" cy="1419149"/>
            </a:xfrm>
            <a:prstGeom prst="flowChartOffpageConnector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24"/>
            <p:cNvSpPr/>
            <p:nvPr/>
          </p:nvSpPr>
          <p:spPr>
            <a:xfrm>
              <a:off x="2342625" y="2399951"/>
              <a:ext cx="1940700" cy="495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>
                <a:lnSpc>
                  <a:spcPct val="115000"/>
                </a:lnSpc>
              </a:pPr>
              <a:r>
                <a:rPr lang="es-BO" sz="1000" dirty="0">
                  <a:solidFill>
                    <a:schemeClr val="lt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Siguientes Pasos de trabajo</a:t>
              </a:r>
              <a:endParaRPr sz="1000" dirty="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283" name="Google Shape;283;p24"/>
            <p:cNvSpPr/>
            <p:nvPr/>
          </p:nvSpPr>
          <p:spPr>
            <a:xfrm>
              <a:off x="1593000" y="2322568"/>
              <a:ext cx="690000" cy="642300"/>
            </a:xfrm>
            <a:prstGeom prst="rect">
              <a:avLst/>
            </a:prstGeom>
            <a:solidFill>
              <a:srgbClr val="B02C20"/>
            </a:solidFill>
            <a:ln>
              <a:noFill/>
            </a:ln>
            <a:effectLst>
              <a:outerShdw blurRad="71438" dist="28575" dir="2700000" algn="bl" rotWithShape="0">
                <a:srgbClr val="000000">
                  <a:alpha val="1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24"/>
            <p:cNvSpPr/>
            <p:nvPr/>
          </p:nvSpPr>
          <p:spPr>
            <a:xfrm>
              <a:off x="1593000" y="2322575"/>
              <a:ext cx="690000" cy="642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600">
                  <a:solidFill>
                    <a:srgbClr val="FFFFFF"/>
                  </a:solidFill>
                  <a:latin typeface="Barlow Light"/>
                  <a:ea typeface="Barlow Light"/>
                  <a:cs typeface="Barlow Light"/>
                  <a:sym typeface="Barlow Light"/>
                </a:rPr>
                <a:t>03</a:t>
              </a:r>
              <a:endParaRPr sz="2600">
                <a:solidFill>
                  <a:srgbClr val="FFFFFF"/>
                </a:solidFill>
                <a:latin typeface="Barlow Light"/>
                <a:ea typeface="Barlow Light"/>
                <a:cs typeface="Barlow Light"/>
                <a:sym typeface="Barlow Light"/>
              </a:endParaRPr>
            </a:p>
          </p:txBody>
        </p:sp>
        <p:sp>
          <p:nvSpPr>
            <p:cNvPr id="285" name="Google Shape;285;p24"/>
            <p:cNvSpPr/>
            <p:nvPr/>
          </p:nvSpPr>
          <p:spPr>
            <a:xfrm>
              <a:off x="4452856" y="2323750"/>
              <a:ext cx="2971200" cy="642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320040" lvl="0" indent="-15494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1000"/>
                <a:buFont typeface="Barlow"/>
                <a:buChar char="✔"/>
              </a:pPr>
              <a:r>
                <a:rPr lang="es-ES" sz="1000" dirty="0">
                  <a:solidFill>
                    <a:schemeClr val="accent2"/>
                  </a:solidFill>
                  <a:latin typeface="Barlow"/>
                  <a:ea typeface="Barlow"/>
                  <a:cs typeface="Barlow"/>
                  <a:sym typeface="Barlow"/>
                </a:rPr>
                <a:t>INICIO DEL COMITE</a:t>
              </a:r>
              <a:endParaRPr sz="1000" dirty="0">
                <a:solidFill>
                  <a:schemeClr val="accent2"/>
                </a:solidFill>
                <a:latin typeface="Barlow"/>
                <a:ea typeface="Barlow"/>
                <a:cs typeface="Barlow"/>
                <a:sym typeface="Barlow"/>
              </a:endParaRPr>
            </a:p>
            <a:p>
              <a:pPr marL="320040" lvl="0" indent="-15494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1000"/>
                <a:buFont typeface="Barlow"/>
                <a:buChar char="✔"/>
              </a:pPr>
              <a:r>
                <a:rPr lang="es-ES" sz="1000" dirty="0">
                  <a:solidFill>
                    <a:schemeClr val="accent2"/>
                  </a:solidFill>
                  <a:latin typeface="Barlow"/>
                  <a:ea typeface="Barlow"/>
                  <a:cs typeface="Barlow"/>
                  <a:sym typeface="Barlow"/>
                </a:rPr>
                <a:t>PLANIFICACION DE ACTIVIDADES</a:t>
              </a:r>
              <a:endParaRPr sz="1000" dirty="0">
                <a:solidFill>
                  <a:schemeClr val="accent2"/>
                </a:solidFill>
                <a:latin typeface="Barlow"/>
                <a:ea typeface="Barlow"/>
                <a:cs typeface="Barlow"/>
                <a:sym typeface="Barlow"/>
              </a:endParaRPr>
            </a:p>
            <a:p>
              <a:pPr marL="320040" lvl="0" indent="-15494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1000"/>
                <a:buFont typeface="Barlow"/>
                <a:buChar char="✔"/>
              </a:pPr>
              <a:r>
                <a:rPr lang="es-BO" sz="1000" dirty="0">
                  <a:solidFill>
                    <a:schemeClr val="accent2"/>
                  </a:solidFill>
                  <a:latin typeface="Barlow"/>
                  <a:ea typeface="Barlow"/>
                  <a:cs typeface="Barlow"/>
                  <a:sym typeface="Barlow"/>
                </a:rPr>
                <a:t>INFRAESTRUCTURA DE CALIDAD</a:t>
              </a:r>
              <a:endParaRPr sz="1000" dirty="0">
                <a:solidFill>
                  <a:schemeClr val="accent2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</p:grpSp>
      <p:grpSp>
        <p:nvGrpSpPr>
          <p:cNvPr id="286" name="Google Shape;286;p24"/>
          <p:cNvGrpSpPr/>
          <p:nvPr/>
        </p:nvGrpSpPr>
        <p:grpSpPr>
          <a:xfrm>
            <a:off x="388823" y="2764581"/>
            <a:ext cx="6983938" cy="754311"/>
            <a:chOff x="1593000" y="2322568"/>
            <a:chExt cx="5957975" cy="643500"/>
          </a:xfrm>
        </p:grpSpPr>
        <p:sp>
          <p:nvSpPr>
            <p:cNvPr id="287" name="Google Shape;287;p24"/>
            <p:cNvSpPr/>
            <p:nvPr/>
          </p:nvSpPr>
          <p:spPr>
            <a:xfrm>
              <a:off x="3728375" y="2322568"/>
              <a:ext cx="3822600" cy="6435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24"/>
            <p:cNvSpPr/>
            <p:nvPr/>
          </p:nvSpPr>
          <p:spPr>
            <a:xfrm flipH="1">
              <a:off x="2283025" y="2322575"/>
              <a:ext cx="1844400" cy="6426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24"/>
            <p:cNvSpPr/>
            <p:nvPr/>
          </p:nvSpPr>
          <p:spPr>
            <a:xfrm rot="-5400000">
              <a:off x="3501574" y="1934671"/>
              <a:ext cx="643356" cy="1419149"/>
            </a:xfrm>
            <a:prstGeom prst="flowChartOffpageConnector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24"/>
            <p:cNvSpPr/>
            <p:nvPr/>
          </p:nvSpPr>
          <p:spPr>
            <a:xfrm>
              <a:off x="2342625" y="2399951"/>
              <a:ext cx="1940700" cy="495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>
                <a:lnSpc>
                  <a:spcPct val="115000"/>
                </a:lnSpc>
              </a:pPr>
              <a:r>
                <a:rPr lang="es-ES" sz="1000" dirty="0">
                  <a:solidFill>
                    <a:schemeClr val="lt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Propuesta de Trabajo, Normas que desarrollara el comité en la gestión 2020</a:t>
              </a:r>
              <a:endParaRPr sz="1000" dirty="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291" name="Google Shape;291;p24"/>
            <p:cNvSpPr/>
            <p:nvPr/>
          </p:nvSpPr>
          <p:spPr>
            <a:xfrm>
              <a:off x="1593000" y="2322568"/>
              <a:ext cx="690000" cy="642300"/>
            </a:xfrm>
            <a:prstGeom prst="rect">
              <a:avLst/>
            </a:prstGeom>
            <a:solidFill>
              <a:srgbClr val="B02C20"/>
            </a:solidFill>
            <a:ln>
              <a:noFill/>
            </a:ln>
            <a:effectLst>
              <a:outerShdw blurRad="71438" dist="28575" dir="2700000" algn="bl" rotWithShape="0">
                <a:srgbClr val="000000">
                  <a:alpha val="1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24"/>
            <p:cNvSpPr/>
            <p:nvPr/>
          </p:nvSpPr>
          <p:spPr>
            <a:xfrm>
              <a:off x="1593000" y="2322575"/>
              <a:ext cx="690000" cy="642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600">
                  <a:solidFill>
                    <a:srgbClr val="FFFFFF"/>
                  </a:solidFill>
                  <a:latin typeface="Barlow Light"/>
                  <a:ea typeface="Barlow Light"/>
                  <a:cs typeface="Barlow Light"/>
                  <a:sym typeface="Barlow Light"/>
                </a:rPr>
                <a:t>02</a:t>
              </a:r>
              <a:endParaRPr sz="2600">
                <a:solidFill>
                  <a:srgbClr val="FFFFFF"/>
                </a:solidFill>
                <a:latin typeface="Barlow Light"/>
                <a:ea typeface="Barlow Light"/>
                <a:cs typeface="Barlow Light"/>
                <a:sym typeface="Barlow Light"/>
              </a:endParaRPr>
            </a:p>
          </p:txBody>
        </p:sp>
        <p:sp>
          <p:nvSpPr>
            <p:cNvPr id="293" name="Google Shape;293;p24"/>
            <p:cNvSpPr/>
            <p:nvPr/>
          </p:nvSpPr>
          <p:spPr>
            <a:xfrm>
              <a:off x="4452856" y="2323750"/>
              <a:ext cx="2971200" cy="642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320040" lvl="0" indent="-15494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1000"/>
                <a:buFont typeface="Barlow"/>
                <a:buChar char="✔"/>
              </a:pPr>
              <a:r>
                <a:rPr lang="es-ES" sz="1000" dirty="0">
                  <a:solidFill>
                    <a:schemeClr val="accent2"/>
                  </a:solidFill>
                  <a:latin typeface="Barlow"/>
                  <a:ea typeface="Barlow"/>
                  <a:cs typeface="Barlow"/>
                  <a:sym typeface="Barlow"/>
                </a:rPr>
                <a:t>REVISION</a:t>
              </a:r>
              <a:endParaRPr sz="1000" dirty="0">
                <a:solidFill>
                  <a:schemeClr val="accent2"/>
                </a:solidFill>
                <a:latin typeface="Barlow"/>
                <a:ea typeface="Barlow"/>
                <a:cs typeface="Barlow"/>
                <a:sym typeface="Barlow"/>
              </a:endParaRPr>
            </a:p>
            <a:p>
              <a:pPr marL="320040" lvl="0" indent="-15494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1000"/>
                <a:buFont typeface="Barlow"/>
                <a:buChar char="✔"/>
              </a:pPr>
              <a:r>
                <a:rPr lang="es-ES" sz="1000" dirty="0">
                  <a:solidFill>
                    <a:schemeClr val="accent2"/>
                  </a:solidFill>
                  <a:latin typeface="Barlow"/>
                  <a:ea typeface="Barlow"/>
                  <a:cs typeface="Barlow"/>
                  <a:sym typeface="Barlow"/>
                </a:rPr>
                <a:t>ELABORACION</a:t>
              </a:r>
              <a:endParaRPr sz="1000" dirty="0">
                <a:solidFill>
                  <a:schemeClr val="accent2"/>
                </a:solidFill>
                <a:latin typeface="Barlow"/>
                <a:ea typeface="Barlow"/>
                <a:cs typeface="Barlow"/>
                <a:sym typeface="Barlow"/>
              </a:endParaRPr>
            </a:p>
            <a:p>
              <a:pPr marL="320040" lvl="0" indent="-15494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1000"/>
                <a:buFont typeface="Barlow"/>
                <a:buChar char="✔"/>
              </a:pPr>
              <a:r>
                <a:rPr lang="es-BO" sz="1000" dirty="0">
                  <a:solidFill>
                    <a:schemeClr val="accent2"/>
                  </a:solidFill>
                  <a:latin typeface="Barlow"/>
                  <a:ea typeface="Barlow"/>
                  <a:cs typeface="Barlow"/>
                  <a:sym typeface="Barlow"/>
                </a:rPr>
                <a:t>ADOPCION</a:t>
              </a:r>
              <a:endParaRPr sz="1000" dirty="0">
                <a:solidFill>
                  <a:schemeClr val="accent2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</p:grpSp>
      <p:grpSp>
        <p:nvGrpSpPr>
          <p:cNvPr id="294" name="Google Shape;294;p24"/>
          <p:cNvGrpSpPr/>
          <p:nvPr/>
        </p:nvGrpSpPr>
        <p:grpSpPr>
          <a:xfrm>
            <a:off x="388823" y="1996638"/>
            <a:ext cx="6983938" cy="754311"/>
            <a:chOff x="1593000" y="2322568"/>
            <a:chExt cx="5957975" cy="643500"/>
          </a:xfrm>
        </p:grpSpPr>
        <p:sp>
          <p:nvSpPr>
            <p:cNvPr id="295" name="Google Shape;295;p24"/>
            <p:cNvSpPr/>
            <p:nvPr/>
          </p:nvSpPr>
          <p:spPr>
            <a:xfrm>
              <a:off x="3728375" y="2322568"/>
              <a:ext cx="3822600" cy="6435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24"/>
            <p:cNvSpPr/>
            <p:nvPr/>
          </p:nvSpPr>
          <p:spPr>
            <a:xfrm flipH="1">
              <a:off x="2283025" y="2322575"/>
              <a:ext cx="1844400" cy="6426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24"/>
            <p:cNvSpPr/>
            <p:nvPr/>
          </p:nvSpPr>
          <p:spPr>
            <a:xfrm rot="-5400000">
              <a:off x="3501574" y="1934671"/>
              <a:ext cx="643356" cy="1419149"/>
            </a:xfrm>
            <a:prstGeom prst="flowChartOffpageConnector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24"/>
            <p:cNvSpPr/>
            <p:nvPr/>
          </p:nvSpPr>
          <p:spPr>
            <a:xfrm>
              <a:off x="2342625" y="2399951"/>
              <a:ext cx="1940700" cy="495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BO" sz="1000" dirty="0">
                  <a:solidFill>
                    <a:schemeClr val="lt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NORMAS DEL SECTOR APLICADAS EN LA REGION (BRASIL-MEXICO)</a:t>
              </a:r>
              <a:endParaRPr sz="1000" dirty="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299" name="Google Shape;299;p24"/>
            <p:cNvSpPr/>
            <p:nvPr/>
          </p:nvSpPr>
          <p:spPr>
            <a:xfrm>
              <a:off x="1593000" y="2322568"/>
              <a:ext cx="690000" cy="642300"/>
            </a:xfrm>
            <a:prstGeom prst="rect">
              <a:avLst/>
            </a:prstGeom>
            <a:solidFill>
              <a:srgbClr val="B02C20"/>
            </a:solidFill>
            <a:ln>
              <a:noFill/>
            </a:ln>
            <a:effectLst>
              <a:outerShdw blurRad="71438" dist="28575" dir="2700000" algn="bl" rotWithShape="0">
                <a:srgbClr val="000000">
                  <a:alpha val="17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24"/>
            <p:cNvSpPr/>
            <p:nvPr/>
          </p:nvSpPr>
          <p:spPr>
            <a:xfrm>
              <a:off x="1593000" y="2322575"/>
              <a:ext cx="690000" cy="642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600">
                  <a:solidFill>
                    <a:srgbClr val="FFFFFF"/>
                  </a:solidFill>
                  <a:latin typeface="Barlow Light"/>
                  <a:ea typeface="Barlow Light"/>
                  <a:cs typeface="Barlow Light"/>
                  <a:sym typeface="Barlow Light"/>
                </a:rPr>
                <a:t>01</a:t>
              </a:r>
              <a:endParaRPr sz="2600">
                <a:solidFill>
                  <a:srgbClr val="FFFFFF"/>
                </a:solidFill>
                <a:latin typeface="Barlow Light"/>
                <a:ea typeface="Barlow Light"/>
                <a:cs typeface="Barlow Light"/>
                <a:sym typeface="Barlow Light"/>
              </a:endParaRPr>
            </a:p>
          </p:txBody>
        </p:sp>
        <p:sp>
          <p:nvSpPr>
            <p:cNvPr id="301" name="Google Shape;301;p24"/>
            <p:cNvSpPr/>
            <p:nvPr/>
          </p:nvSpPr>
          <p:spPr>
            <a:xfrm>
              <a:off x="4452856" y="2323750"/>
              <a:ext cx="2971200" cy="642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320040" lvl="0" indent="-154940">
                <a:lnSpc>
                  <a:spcPct val="115000"/>
                </a:lnSpc>
                <a:buClr>
                  <a:schemeClr val="accent2"/>
                </a:buClr>
                <a:buSzPts val="1000"/>
                <a:buFont typeface="Barlow"/>
                <a:buChar char="✔"/>
              </a:pPr>
              <a:r>
                <a:rPr lang="es-ES" sz="1000" dirty="0">
                  <a:solidFill>
                    <a:schemeClr val="accent2"/>
                  </a:solidFill>
                  <a:latin typeface="Barlow"/>
                  <a:ea typeface="Barlow"/>
                  <a:cs typeface="Barlow"/>
                  <a:sym typeface="Barlow"/>
                </a:rPr>
                <a:t>IEC 61730-2 </a:t>
              </a:r>
            </a:p>
            <a:p>
              <a:pPr marL="320040" lvl="0" indent="-154940">
                <a:lnSpc>
                  <a:spcPct val="115000"/>
                </a:lnSpc>
                <a:buClr>
                  <a:schemeClr val="accent2"/>
                </a:buClr>
                <a:buSzPts val="1000"/>
                <a:buFont typeface="Barlow"/>
                <a:buChar char="✔"/>
              </a:pPr>
              <a:r>
                <a:rPr lang="es-ES" sz="1000" dirty="0">
                  <a:solidFill>
                    <a:schemeClr val="accent2"/>
                  </a:solidFill>
                  <a:latin typeface="Barlow"/>
                  <a:ea typeface="Barlow"/>
                  <a:cs typeface="Barlow"/>
                  <a:sym typeface="Barlow"/>
                </a:rPr>
                <a:t>IEC 61215-1-1</a:t>
              </a:r>
            </a:p>
            <a:p>
              <a:pPr marL="320040" lvl="0" indent="-154940">
                <a:lnSpc>
                  <a:spcPct val="115000"/>
                </a:lnSpc>
                <a:buClr>
                  <a:schemeClr val="accent2"/>
                </a:buClr>
                <a:buSzPts val="1000"/>
                <a:buFont typeface="Barlow"/>
                <a:buChar char="✔"/>
              </a:pPr>
              <a:r>
                <a:rPr lang="es-BO" sz="1000" dirty="0">
                  <a:solidFill>
                    <a:schemeClr val="accent2"/>
                  </a:solidFill>
                  <a:latin typeface="Barlow"/>
                  <a:ea typeface="Barlow"/>
                  <a:cs typeface="Barlow"/>
                  <a:sym typeface="Barlow"/>
                </a:rPr>
                <a:t>IEC 61727</a:t>
              </a:r>
              <a:endParaRPr sz="1000" dirty="0">
                <a:solidFill>
                  <a:schemeClr val="accent2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>
            <a:extLst>
              <a:ext uri="{FF2B5EF4-FFF2-40B4-BE49-F238E27FC236}">
                <a16:creationId xmlns:a16="http://schemas.microsoft.com/office/drawing/2014/main" id="{B9416A36-AD5F-4CC3-8DE6-127FC0350D3D}"/>
              </a:ext>
            </a:extLst>
          </p:cNvPr>
          <p:cNvGrpSpPr/>
          <p:nvPr/>
        </p:nvGrpSpPr>
        <p:grpSpPr>
          <a:xfrm>
            <a:off x="-15450" y="30055"/>
            <a:ext cx="8862547" cy="5068827"/>
            <a:chOff x="-20600" y="40073"/>
            <a:chExt cx="11816729" cy="6758435"/>
          </a:xfrm>
        </p:grpSpPr>
        <p:cxnSp>
          <p:nvCxnSpPr>
            <p:cNvPr id="43" name="Conector recto de flecha 42"/>
            <p:cNvCxnSpPr/>
            <p:nvPr/>
          </p:nvCxnSpPr>
          <p:spPr>
            <a:xfrm flipH="1" flipV="1">
              <a:off x="7458891" y="3258477"/>
              <a:ext cx="1097280" cy="229932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de flecha 15"/>
            <p:cNvCxnSpPr>
              <a:stCxn id="80" idx="0"/>
              <a:endCxn id="44" idx="2"/>
            </p:cNvCxnSpPr>
            <p:nvPr/>
          </p:nvCxnSpPr>
          <p:spPr>
            <a:xfrm flipH="1" flipV="1">
              <a:off x="7068604" y="3439955"/>
              <a:ext cx="60487" cy="212958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Conector recto de flecha 99"/>
            <p:cNvCxnSpPr/>
            <p:nvPr/>
          </p:nvCxnSpPr>
          <p:spPr>
            <a:xfrm flipH="1" flipV="1">
              <a:off x="10055754" y="854494"/>
              <a:ext cx="10762" cy="1768021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8" name="Conector recto de flecha 97"/>
            <p:cNvCxnSpPr/>
            <p:nvPr/>
          </p:nvCxnSpPr>
          <p:spPr>
            <a:xfrm flipH="1" flipV="1">
              <a:off x="8556171" y="1259185"/>
              <a:ext cx="5259" cy="1376320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6" name="Conector recto de flecha 95"/>
            <p:cNvCxnSpPr/>
            <p:nvPr/>
          </p:nvCxnSpPr>
          <p:spPr>
            <a:xfrm flipV="1">
              <a:off x="9167613" y="1694015"/>
              <a:ext cx="2513" cy="953558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7" name="Conector recto de flecha 66"/>
            <p:cNvCxnSpPr/>
            <p:nvPr/>
          </p:nvCxnSpPr>
          <p:spPr>
            <a:xfrm flipV="1">
              <a:off x="8843554" y="2126129"/>
              <a:ext cx="0" cy="514772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6" name="Conector recto de flecha 65"/>
            <p:cNvCxnSpPr>
              <a:cxnSpLocks/>
            </p:cNvCxnSpPr>
            <p:nvPr/>
          </p:nvCxnSpPr>
          <p:spPr>
            <a:xfrm flipV="1">
              <a:off x="4935396" y="1279423"/>
              <a:ext cx="2364" cy="1361478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1" name="Conector recto de flecha 60"/>
            <p:cNvCxnSpPr/>
            <p:nvPr/>
          </p:nvCxnSpPr>
          <p:spPr>
            <a:xfrm flipV="1">
              <a:off x="4707124" y="847083"/>
              <a:ext cx="328" cy="2494816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Conector recto de flecha 59"/>
            <p:cNvCxnSpPr/>
            <p:nvPr/>
          </p:nvCxnSpPr>
          <p:spPr>
            <a:xfrm flipV="1">
              <a:off x="2578280" y="851655"/>
              <a:ext cx="328" cy="1780924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2" name="Conector recto de flecha 91"/>
            <p:cNvCxnSpPr/>
            <p:nvPr/>
          </p:nvCxnSpPr>
          <p:spPr>
            <a:xfrm flipV="1">
              <a:off x="6758100" y="1703019"/>
              <a:ext cx="0" cy="911093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3" name="Conector recto de flecha 92"/>
            <p:cNvCxnSpPr/>
            <p:nvPr/>
          </p:nvCxnSpPr>
          <p:spPr>
            <a:xfrm flipV="1">
              <a:off x="10625203" y="1694015"/>
              <a:ext cx="0" cy="911093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0" name="Conector recto de flecha 89"/>
            <p:cNvCxnSpPr/>
            <p:nvPr/>
          </p:nvCxnSpPr>
          <p:spPr>
            <a:xfrm flipH="1" flipV="1">
              <a:off x="10340355" y="1262533"/>
              <a:ext cx="0" cy="1353156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8" name="Conector recto de flecha 87"/>
            <p:cNvCxnSpPr/>
            <p:nvPr/>
          </p:nvCxnSpPr>
          <p:spPr>
            <a:xfrm flipH="1" flipV="1">
              <a:off x="6529235" y="1259185"/>
              <a:ext cx="0" cy="1353156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6" name="Conector recto de flecha 55"/>
            <p:cNvCxnSpPr/>
            <p:nvPr/>
          </p:nvCxnSpPr>
          <p:spPr>
            <a:xfrm flipH="1" flipV="1">
              <a:off x="2876329" y="3066823"/>
              <a:ext cx="8318" cy="3064893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" name="CuadroTexto 2"/>
            <p:cNvSpPr txBox="1"/>
            <p:nvPr/>
          </p:nvSpPr>
          <p:spPr>
            <a:xfrm>
              <a:off x="2248673" y="40073"/>
              <a:ext cx="798334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1800" b="1" i="1" dirty="0">
                  <a:solidFill>
                    <a:schemeClr val="accent5"/>
                  </a:solidFill>
                </a:rPr>
                <a:t>Mapa de ruta para Calidad de Sistemas Fotovoltaicos</a:t>
              </a:r>
            </a:p>
          </p:txBody>
        </p:sp>
        <p:graphicFrame>
          <p:nvGraphicFramePr>
            <p:cNvPr id="22" name="Diagrama 21"/>
            <p:cNvGraphicFramePr/>
            <p:nvPr/>
          </p:nvGraphicFramePr>
          <p:xfrm>
            <a:off x="2443766" y="6419466"/>
            <a:ext cx="9332686" cy="35797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26" name="CuadroTexto 25"/>
            <p:cNvSpPr txBox="1"/>
            <p:nvPr/>
          </p:nvSpPr>
          <p:spPr>
            <a:xfrm>
              <a:off x="154179" y="5235784"/>
              <a:ext cx="18000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1200" i="1" dirty="0">
                  <a:solidFill>
                    <a:schemeClr val="accent5"/>
                  </a:solidFill>
                </a:rPr>
                <a:t>Desarrollo de Capacidades</a:t>
              </a:r>
            </a:p>
            <a:p>
              <a:pPr algn="ctr"/>
              <a:r>
                <a:rPr lang="es-MX" sz="1200" i="1" dirty="0">
                  <a:solidFill>
                    <a:schemeClr val="accent5"/>
                  </a:solidFill>
                </a:rPr>
                <a:t>Normativas (IBNORCA)</a:t>
              </a:r>
            </a:p>
          </p:txBody>
        </p:sp>
        <p:sp>
          <p:nvSpPr>
            <p:cNvPr id="27" name="CuadroTexto 26"/>
            <p:cNvSpPr txBox="1"/>
            <p:nvPr/>
          </p:nvSpPr>
          <p:spPr>
            <a:xfrm>
              <a:off x="76883" y="3703513"/>
              <a:ext cx="18000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1500" i="1" dirty="0">
                  <a:solidFill>
                    <a:schemeClr val="accent6">
                      <a:lumMod val="75000"/>
                    </a:schemeClr>
                  </a:solidFill>
                </a:rPr>
                <a:t>Desarrollo Metrológico</a:t>
              </a:r>
            </a:p>
          </p:txBody>
        </p:sp>
        <p:sp>
          <p:nvSpPr>
            <p:cNvPr id="28" name="CuadroTexto 27"/>
            <p:cNvSpPr txBox="1"/>
            <p:nvPr/>
          </p:nvSpPr>
          <p:spPr>
            <a:xfrm>
              <a:off x="152723" y="2328351"/>
              <a:ext cx="1800000" cy="1354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1500" i="1" dirty="0">
                  <a:solidFill>
                    <a:schemeClr val="accent3">
                      <a:lumMod val="75000"/>
                    </a:schemeClr>
                  </a:solidFill>
                </a:rPr>
                <a:t>Desarrollo Normativo y Competencias Técnicas</a:t>
              </a:r>
            </a:p>
          </p:txBody>
        </p:sp>
        <p:sp>
          <p:nvSpPr>
            <p:cNvPr id="29" name="CuadroTexto 28"/>
            <p:cNvSpPr txBox="1"/>
            <p:nvPr/>
          </p:nvSpPr>
          <p:spPr>
            <a:xfrm>
              <a:off x="2462055" y="5586463"/>
              <a:ext cx="1800000" cy="997625"/>
            </a:xfrm>
            <a:prstGeom prst="roundRect">
              <a:avLst>
                <a:gd name="adj" fmla="val 5452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5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825" i="1" dirty="0"/>
                <a:t>Establecimiento de grupos de Trabajo. (IDENTIFICACION DE ACTORES)Pre normalización</a:t>
              </a:r>
            </a:p>
          </p:txBody>
        </p:sp>
        <p:sp>
          <p:nvSpPr>
            <p:cNvPr id="32" name="CuadroTexto 31"/>
            <p:cNvSpPr txBox="1"/>
            <p:nvPr/>
          </p:nvSpPr>
          <p:spPr>
            <a:xfrm>
              <a:off x="154179" y="1335676"/>
              <a:ext cx="180000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1500" i="1" dirty="0">
                  <a:solidFill>
                    <a:srgbClr val="808000"/>
                  </a:solidFill>
                </a:rPr>
                <a:t>Objetivos</a:t>
              </a:r>
            </a:p>
          </p:txBody>
        </p:sp>
        <p:sp>
          <p:nvSpPr>
            <p:cNvPr id="33" name="CuadroTexto 32"/>
            <p:cNvSpPr txBox="1"/>
            <p:nvPr/>
          </p:nvSpPr>
          <p:spPr>
            <a:xfrm>
              <a:off x="2462055" y="953573"/>
              <a:ext cx="8280000" cy="348377"/>
            </a:xfrm>
            <a:prstGeom prst="roundRect">
              <a:avLst>
                <a:gd name="adj" fmla="val 5452"/>
              </a:avLst>
            </a:prstGeom>
            <a:solidFill>
              <a:srgbClr val="CC9900"/>
            </a:solidFill>
            <a:ln>
              <a:solidFill>
                <a:schemeClr val="accent5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1050" b="1" dirty="0"/>
                <a:t>2. DESARROLLO DE NORMATIVA (ADOPCION Y NORMAS BOLIVIANAS)</a:t>
              </a:r>
            </a:p>
          </p:txBody>
        </p:sp>
        <p:sp>
          <p:nvSpPr>
            <p:cNvPr id="34" name="CuadroTexto 33"/>
            <p:cNvSpPr txBox="1"/>
            <p:nvPr/>
          </p:nvSpPr>
          <p:spPr>
            <a:xfrm>
              <a:off x="2835295" y="1386313"/>
              <a:ext cx="8280000" cy="348377"/>
            </a:xfrm>
            <a:prstGeom prst="roundRect">
              <a:avLst>
                <a:gd name="adj" fmla="val 5452"/>
              </a:avLst>
            </a:prstGeom>
            <a:solidFill>
              <a:srgbClr val="CC9900"/>
            </a:solidFill>
            <a:ln>
              <a:solidFill>
                <a:schemeClr val="accent5"/>
              </a:solidFill>
            </a:ln>
          </p:spPr>
          <p:txBody>
            <a:bodyPr wrap="square" rtlCol="0">
              <a:spAutoFit/>
            </a:bodyPr>
            <a:lstStyle>
              <a:defPPr>
                <a:defRPr lang="es-MX"/>
              </a:defPPr>
              <a:lvl1pPr algn="ctr">
                <a:defRPr sz="1400" i="1"/>
              </a:lvl1pPr>
            </a:lstStyle>
            <a:p>
              <a:r>
                <a:rPr lang="es-MX" sz="1050" b="1" i="0" dirty="0"/>
                <a:t>3. ESQUEMAS DE CERTIFICACION E INSPECCION DE COMPONENTES Y DE SISTEMAS</a:t>
              </a:r>
            </a:p>
          </p:txBody>
        </p:sp>
        <p:sp>
          <p:nvSpPr>
            <p:cNvPr id="35" name="CuadroTexto 34"/>
            <p:cNvSpPr txBox="1"/>
            <p:nvPr/>
          </p:nvSpPr>
          <p:spPr>
            <a:xfrm>
              <a:off x="3208535" y="1809423"/>
              <a:ext cx="8280000" cy="348377"/>
            </a:xfrm>
            <a:prstGeom prst="roundRect">
              <a:avLst>
                <a:gd name="adj" fmla="val 5452"/>
              </a:avLst>
            </a:prstGeom>
            <a:solidFill>
              <a:srgbClr val="CC9900"/>
            </a:solidFill>
            <a:ln>
              <a:solidFill>
                <a:schemeClr val="accent5"/>
              </a:solidFill>
            </a:ln>
          </p:spPr>
          <p:txBody>
            <a:bodyPr wrap="square" rtlCol="0">
              <a:spAutoFit/>
            </a:bodyPr>
            <a:lstStyle>
              <a:defPPr>
                <a:defRPr lang="es-MX"/>
              </a:defPPr>
              <a:lvl1pPr algn="ctr">
                <a:defRPr sz="1400" i="1"/>
              </a:lvl1pPr>
            </a:lstStyle>
            <a:p>
              <a:r>
                <a:rPr lang="es-MX" sz="1050" b="1" i="0" dirty="0"/>
                <a:t>4. </a:t>
              </a:r>
              <a:r>
                <a:rPr lang="es-MX" sz="1050" b="1" i="0"/>
                <a:t>INSTALACIONES FOTOVOLTAICAS CALIFICADAS Y EN OPERACIÓN CONTINUA</a:t>
              </a:r>
              <a:endParaRPr lang="es-MX" sz="1050" b="1" dirty="0"/>
            </a:p>
          </p:txBody>
        </p:sp>
        <p:sp>
          <p:nvSpPr>
            <p:cNvPr id="39" name="CuadroTexto 38"/>
            <p:cNvSpPr txBox="1"/>
            <p:nvPr/>
          </p:nvSpPr>
          <p:spPr>
            <a:xfrm>
              <a:off x="3493829" y="4053925"/>
              <a:ext cx="2568225" cy="823436"/>
            </a:xfrm>
            <a:prstGeom prst="roundRect">
              <a:avLst>
                <a:gd name="adj" fmla="val 5452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5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825" i="1" dirty="0"/>
                <a:t>PATRON A MEDICIONES ELECTRICAS, Radiación  Y TERMICAS (V, Am, P, Hz, </a:t>
              </a:r>
              <a:r>
                <a:rPr lang="es-MX" sz="825" i="1" dirty="0" err="1"/>
                <a:t>ºc</a:t>
              </a:r>
              <a:r>
                <a:rPr lang="es-MX" sz="825" i="1" dirty="0"/>
                <a:t>, IR, </a:t>
              </a:r>
              <a:r>
                <a:rPr lang="es-ES" sz="825" dirty="0"/>
                <a:t>WRR</a:t>
              </a:r>
              <a:r>
                <a:rPr lang="es-MX" sz="825" i="1" dirty="0"/>
                <a:t>)</a:t>
              </a:r>
            </a:p>
          </p:txBody>
        </p:sp>
        <p:sp>
          <p:nvSpPr>
            <p:cNvPr id="42" name="CuadroTexto 41"/>
            <p:cNvSpPr txBox="1"/>
            <p:nvPr/>
          </p:nvSpPr>
          <p:spPr>
            <a:xfrm>
              <a:off x="2462055" y="2623434"/>
              <a:ext cx="1800000" cy="475060"/>
            </a:xfrm>
            <a:prstGeom prst="roundRect">
              <a:avLst>
                <a:gd name="adj" fmla="val 5452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accent5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825" i="1" dirty="0"/>
                <a:t>Norma IEC 61215, IEC 61730 )</a:t>
              </a:r>
            </a:p>
          </p:txBody>
        </p:sp>
        <p:sp>
          <p:nvSpPr>
            <p:cNvPr id="44" name="CuadroTexto 43"/>
            <p:cNvSpPr txBox="1"/>
            <p:nvPr/>
          </p:nvSpPr>
          <p:spPr>
            <a:xfrm>
              <a:off x="6168604" y="2616519"/>
              <a:ext cx="1800000" cy="823436"/>
            </a:xfrm>
            <a:prstGeom prst="roundRect">
              <a:avLst>
                <a:gd name="adj" fmla="val 5452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accent5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825" i="1" dirty="0"/>
                <a:t>Reglamento, Características de la interface de conexión a la red eléctrica.</a:t>
              </a:r>
            </a:p>
          </p:txBody>
        </p:sp>
        <p:cxnSp>
          <p:nvCxnSpPr>
            <p:cNvPr id="53" name="Conector recto de flecha 52"/>
            <p:cNvCxnSpPr>
              <a:stCxn id="29" idx="0"/>
              <a:endCxn id="42" idx="2"/>
            </p:cNvCxnSpPr>
            <p:nvPr/>
          </p:nvCxnSpPr>
          <p:spPr>
            <a:xfrm flipV="1">
              <a:off x="3362055" y="3098494"/>
              <a:ext cx="0" cy="2487969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1" name="Conector recto de flecha 70"/>
            <p:cNvCxnSpPr/>
            <p:nvPr/>
          </p:nvCxnSpPr>
          <p:spPr>
            <a:xfrm flipV="1">
              <a:off x="3014161" y="1712341"/>
              <a:ext cx="0" cy="911093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4" name="Conector recto de flecha 73"/>
            <p:cNvCxnSpPr/>
            <p:nvPr/>
          </p:nvCxnSpPr>
          <p:spPr>
            <a:xfrm flipH="1" flipV="1">
              <a:off x="2773352" y="1279423"/>
              <a:ext cx="0" cy="1353156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6" name="Conector recto de flecha 75"/>
            <p:cNvCxnSpPr/>
            <p:nvPr/>
          </p:nvCxnSpPr>
          <p:spPr>
            <a:xfrm flipV="1">
              <a:off x="6975294" y="2126130"/>
              <a:ext cx="1" cy="486211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3" name="Conector recto de flecha 82"/>
            <p:cNvCxnSpPr/>
            <p:nvPr/>
          </p:nvCxnSpPr>
          <p:spPr>
            <a:xfrm flipV="1">
              <a:off x="10899043" y="2128219"/>
              <a:ext cx="1" cy="486211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8" name="CuadroTexto 37"/>
            <p:cNvSpPr txBox="1"/>
            <p:nvPr/>
          </p:nvSpPr>
          <p:spPr>
            <a:xfrm>
              <a:off x="4315323" y="2628391"/>
              <a:ext cx="1800000" cy="1171813"/>
            </a:xfrm>
            <a:prstGeom prst="roundRect">
              <a:avLst>
                <a:gd name="adj" fmla="val 5452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accent5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825" i="1" dirty="0"/>
                <a:t>NORMA IEC 62109, y demás componentes.</a:t>
              </a:r>
            </a:p>
            <a:p>
              <a:pPr algn="ctr"/>
              <a:r>
                <a:rPr lang="es-MX" sz="825" i="1" dirty="0"/>
                <a:t>NORMAS DE EFICIENCIA ENERGETICA DE CADA COMPONENTE</a:t>
              </a:r>
            </a:p>
          </p:txBody>
        </p:sp>
        <p:sp>
          <p:nvSpPr>
            <p:cNvPr id="46" name="CuadroTexto 45"/>
            <p:cNvSpPr txBox="1"/>
            <p:nvPr/>
          </p:nvSpPr>
          <p:spPr>
            <a:xfrm>
              <a:off x="2231604" y="534949"/>
              <a:ext cx="8280000" cy="348377"/>
            </a:xfrm>
            <a:prstGeom prst="roundRect">
              <a:avLst>
                <a:gd name="adj" fmla="val 5452"/>
              </a:avLst>
            </a:prstGeom>
            <a:solidFill>
              <a:srgbClr val="CC9900"/>
            </a:solidFill>
            <a:ln>
              <a:solidFill>
                <a:schemeClr val="accent5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1050" b="1" dirty="0"/>
                <a:t>1. NORMALIZACION (CONFORMACION DEL COMITÉ DE INSTALACIONES FOTOVOLTAICAS)</a:t>
              </a:r>
            </a:p>
          </p:txBody>
        </p:sp>
        <p:sp>
          <p:nvSpPr>
            <p:cNvPr id="82" name="CuadroTexto 81"/>
            <p:cNvSpPr txBox="1"/>
            <p:nvPr/>
          </p:nvSpPr>
          <p:spPr>
            <a:xfrm>
              <a:off x="-20600" y="4469649"/>
              <a:ext cx="211115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1500" i="1" dirty="0">
                  <a:solidFill>
                    <a:srgbClr val="7030A0"/>
                  </a:solidFill>
                </a:rPr>
                <a:t>Socios Estratégicos</a:t>
              </a:r>
            </a:p>
          </p:txBody>
        </p:sp>
        <p:sp>
          <p:nvSpPr>
            <p:cNvPr id="84" name="CuadroTexto 83"/>
            <p:cNvSpPr txBox="1"/>
            <p:nvPr/>
          </p:nvSpPr>
          <p:spPr>
            <a:xfrm>
              <a:off x="2462055" y="4667998"/>
              <a:ext cx="9334074" cy="475060"/>
            </a:xfrm>
            <a:prstGeom prst="roundRect">
              <a:avLst>
                <a:gd name="adj" fmla="val 5452"/>
              </a:avLst>
            </a:prstGeom>
            <a:solidFill>
              <a:srgbClr val="CC99FF"/>
            </a:solidFill>
            <a:ln>
              <a:solidFill>
                <a:schemeClr val="accent5"/>
              </a:solidFill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s-MX" sz="825" i="1" dirty="0"/>
                <a:t>GIZ – PTB – IBMETRO – MINENERGIA – ENDE (Empresa Nacional de Energía)– CNDC(comité Nacional de despacho de Carga)-AETN (Autoridad de electricidad)</a:t>
              </a:r>
            </a:p>
          </p:txBody>
        </p:sp>
        <p:sp>
          <p:nvSpPr>
            <p:cNvPr id="73" name="CuadroTexto 72">
              <a:extLst>
                <a:ext uri="{FF2B5EF4-FFF2-40B4-BE49-F238E27FC236}">
                  <a16:creationId xmlns:a16="http://schemas.microsoft.com/office/drawing/2014/main" id="{883C2760-BD52-E844-8580-E80944BB6CAC}"/>
                </a:ext>
              </a:extLst>
            </p:cNvPr>
            <p:cNvSpPr txBox="1"/>
            <p:nvPr/>
          </p:nvSpPr>
          <p:spPr>
            <a:xfrm>
              <a:off x="9958538" y="2632631"/>
              <a:ext cx="1800000" cy="997625"/>
            </a:xfrm>
            <a:prstGeom prst="roundRect">
              <a:avLst>
                <a:gd name="adj" fmla="val 5452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accent5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825" i="1" dirty="0"/>
                <a:t>Reglamento, para la calificación de la instalación y vigilancia del sistema en funcionamiento.</a:t>
              </a:r>
            </a:p>
          </p:txBody>
        </p:sp>
        <p:sp>
          <p:nvSpPr>
            <p:cNvPr id="77" name="CuadroTexto 76">
              <a:extLst>
                <a:ext uri="{FF2B5EF4-FFF2-40B4-BE49-F238E27FC236}">
                  <a16:creationId xmlns:a16="http://schemas.microsoft.com/office/drawing/2014/main" id="{5A56D00A-4E06-E04E-A42F-094B70399A5F}"/>
                </a:ext>
              </a:extLst>
            </p:cNvPr>
            <p:cNvSpPr txBox="1"/>
            <p:nvPr/>
          </p:nvSpPr>
          <p:spPr>
            <a:xfrm>
              <a:off x="8083829" y="2640899"/>
              <a:ext cx="1800000" cy="823436"/>
            </a:xfrm>
            <a:prstGeom prst="roundRect">
              <a:avLst>
                <a:gd name="adj" fmla="val 5452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accent5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825" i="1" dirty="0"/>
                <a:t>Reglamento, para la calificación del diseño del proyecto de instalación.</a:t>
              </a:r>
            </a:p>
          </p:txBody>
        </p:sp>
        <p:sp>
          <p:nvSpPr>
            <p:cNvPr id="78" name="CuadroTexto 77">
              <a:extLst>
                <a:ext uri="{FF2B5EF4-FFF2-40B4-BE49-F238E27FC236}">
                  <a16:creationId xmlns:a16="http://schemas.microsoft.com/office/drawing/2014/main" id="{15F97A14-507A-B341-A142-023CF6F1BD57}"/>
                </a:ext>
              </a:extLst>
            </p:cNvPr>
            <p:cNvSpPr txBox="1"/>
            <p:nvPr/>
          </p:nvSpPr>
          <p:spPr>
            <a:xfrm>
              <a:off x="6371604" y="4031375"/>
              <a:ext cx="2568225" cy="649248"/>
            </a:xfrm>
            <a:prstGeom prst="roundRect">
              <a:avLst>
                <a:gd name="adj" fmla="val 5452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5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825" i="1" dirty="0"/>
                <a:t>Inversión en el montaje de un laboratorio especializado en la verificación de módulos eléctricos</a:t>
              </a:r>
            </a:p>
          </p:txBody>
        </p:sp>
        <p:sp>
          <p:nvSpPr>
            <p:cNvPr id="79" name="CuadroTexto 78">
              <a:extLst>
                <a:ext uri="{FF2B5EF4-FFF2-40B4-BE49-F238E27FC236}">
                  <a16:creationId xmlns:a16="http://schemas.microsoft.com/office/drawing/2014/main" id="{C18A6E04-1970-E645-B470-2584C9A36E46}"/>
                </a:ext>
              </a:extLst>
            </p:cNvPr>
            <p:cNvSpPr txBox="1"/>
            <p:nvPr/>
          </p:nvSpPr>
          <p:spPr>
            <a:xfrm>
              <a:off x="4338985" y="5573975"/>
              <a:ext cx="1800000" cy="997625"/>
            </a:xfrm>
            <a:prstGeom prst="roundRect">
              <a:avLst>
                <a:gd name="adj" fmla="val 5452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5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825" i="1" dirty="0"/>
                <a:t>DESARROLLO DE NORMATIVA APLICABLE – base  estándares internacionales (IEC)</a:t>
              </a:r>
            </a:p>
          </p:txBody>
        </p:sp>
        <p:sp>
          <p:nvSpPr>
            <p:cNvPr id="80" name="CuadroTexto 79">
              <a:extLst>
                <a:ext uri="{FF2B5EF4-FFF2-40B4-BE49-F238E27FC236}">
                  <a16:creationId xmlns:a16="http://schemas.microsoft.com/office/drawing/2014/main" id="{7975441C-1DE2-3D4C-8FAF-CB5610FB271E}"/>
                </a:ext>
              </a:extLst>
            </p:cNvPr>
            <p:cNvSpPr txBox="1"/>
            <p:nvPr/>
          </p:nvSpPr>
          <p:spPr>
            <a:xfrm>
              <a:off x="6229090" y="5569536"/>
              <a:ext cx="1800000" cy="823436"/>
            </a:xfrm>
            <a:prstGeom prst="roundRect">
              <a:avLst>
                <a:gd name="adj" fmla="val 5452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5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825" i="1" dirty="0"/>
                <a:t>DESARROLLO DE ESQUEMAS DE CERTIFICACION E INSPECCION.</a:t>
              </a:r>
            </a:p>
          </p:txBody>
        </p:sp>
        <p:sp>
          <p:nvSpPr>
            <p:cNvPr id="86" name="CuadroTexto 85">
              <a:extLst>
                <a:ext uri="{FF2B5EF4-FFF2-40B4-BE49-F238E27FC236}">
                  <a16:creationId xmlns:a16="http://schemas.microsoft.com/office/drawing/2014/main" id="{D66F620C-2ECC-744B-B462-804109FFBB1F}"/>
                </a:ext>
              </a:extLst>
            </p:cNvPr>
            <p:cNvSpPr txBox="1"/>
            <p:nvPr/>
          </p:nvSpPr>
          <p:spPr>
            <a:xfrm>
              <a:off x="9963164" y="5561290"/>
              <a:ext cx="1800000" cy="823436"/>
            </a:xfrm>
            <a:prstGeom prst="roundRect">
              <a:avLst>
                <a:gd name="adj" fmla="val 5452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5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825" i="1" dirty="0"/>
                <a:t>DESARROLLO DE COMPETENCIAS PERSONALES – INSPECTORES</a:t>
              </a:r>
            </a:p>
          </p:txBody>
        </p:sp>
        <p:sp>
          <p:nvSpPr>
            <p:cNvPr id="87" name="CuadroTexto 86">
              <a:extLst>
                <a:ext uri="{FF2B5EF4-FFF2-40B4-BE49-F238E27FC236}">
                  <a16:creationId xmlns:a16="http://schemas.microsoft.com/office/drawing/2014/main" id="{0AFFF2E1-D98D-1E4B-ACFF-C7CD85084A7E}"/>
                </a:ext>
              </a:extLst>
            </p:cNvPr>
            <p:cNvSpPr txBox="1"/>
            <p:nvPr/>
          </p:nvSpPr>
          <p:spPr>
            <a:xfrm>
              <a:off x="8103566" y="5557803"/>
              <a:ext cx="1800000" cy="1171813"/>
            </a:xfrm>
            <a:prstGeom prst="roundRect">
              <a:avLst>
                <a:gd name="adj" fmla="val 5452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5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825" i="1" dirty="0"/>
                <a:t>DESARROLLO DE ESTANDARES PROPIOS DEL PAIS (NORMA, REGLAMENTO, BOLIVIANO)</a:t>
              </a:r>
            </a:p>
          </p:txBody>
        </p:sp>
        <p:pic>
          <p:nvPicPr>
            <p:cNvPr id="2" name="Imagen 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2839" y="103780"/>
              <a:ext cx="1179043" cy="1179043"/>
            </a:xfrm>
            <a:prstGeom prst="rect">
              <a:avLst/>
            </a:prstGeom>
          </p:spPr>
        </p:pic>
        <p:cxnSp>
          <p:nvCxnSpPr>
            <p:cNvPr id="10" name="Conector recto de flecha 9"/>
            <p:cNvCxnSpPr/>
            <p:nvPr/>
          </p:nvCxnSpPr>
          <p:spPr>
            <a:xfrm flipV="1">
              <a:off x="3014161" y="4671502"/>
              <a:ext cx="1324824" cy="90932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ector recto de flecha 11"/>
            <p:cNvCxnSpPr/>
            <p:nvPr/>
          </p:nvCxnSpPr>
          <p:spPr>
            <a:xfrm flipV="1">
              <a:off x="4707124" y="4671502"/>
              <a:ext cx="0" cy="90932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cto de flecha 13"/>
            <p:cNvCxnSpPr/>
            <p:nvPr/>
          </p:nvCxnSpPr>
          <p:spPr>
            <a:xfrm flipV="1">
              <a:off x="5643154" y="4648952"/>
              <a:ext cx="1436915" cy="91524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de flecha 17"/>
            <p:cNvCxnSpPr/>
            <p:nvPr/>
          </p:nvCxnSpPr>
          <p:spPr>
            <a:xfrm flipH="1" flipV="1">
              <a:off x="7837714" y="3258477"/>
              <a:ext cx="26126" cy="77289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de flecha 19"/>
            <p:cNvCxnSpPr/>
            <p:nvPr/>
          </p:nvCxnSpPr>
          <p:spPr>
            <a:xfrm flipV="1">
              <a:off x="7968604" y="3258477"/>
              <a:ext cx="874950" cy="77289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de flecha 22"/>
            <p:cNvCxnSpPr/>
            <p:nvPr/>
          </p:nvCxnSpPr>
          <p:spPr>
            <a:xfrm flipV="1">
              <a:off x="7968604" y="3407123"/>
              <a:ext cx="2263417" cy="62425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ector recto de flecha 29"/>
            <p:cNvCxnSpPr>
              <a:stCxn id="39" idx="3"/>
              <a:endCxn id="78" idx="1"/>
            </p:cNvCxnSpPr>
            <p:nvPr/>
          </p:nvCxnSpPr>
          <p:spPr>
            <a:xfrm flipV="1">
              <a:off x="6062054" y="4355999"/>
              <a:ext cx="309549" cy="10964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ector recto de flecha 35"/>
            <p:cNvCxnSpPr/>
            <p:nvPr/>
          </p:nvCxnSpPr>
          <p:spPr>
            <a:xfrm flipV="1">
              <a:off x="10742054" y="3424397"/>
              <a:ext cx="0" cy="213980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de flecha 39"/>
            <p:cNvCxnSpPr/>
            <p:nvPr/>
          </p:nvCxnSpPr>
          <p:spPr>
            <a:xfrm flipH="1" flipV="1">
              <a:off x="9457509" y="3258477"/>
              <a:ext cx="1284545" cy="230572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ector recto de flecha 48"/>
            <p:cNvCxnSpPr>
              <a:stCxn id="87" idx="0"/>
              <a:endCxn id="77" idx="2"/>
            </p:cNvCxnSpPr>
            <p:nvPr/>
          </p:nvCxnSpPr>
          <p:spPr>
            <a:xfrm flipH="1" flipV="1">
              <a:off x="8983829" y="3464335"/>
              <a:ext cx="19737" cy="209346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ector recto de flecha 51"/>
            <p:cNvCxnSpPr/>
            <p:nvPr/>
          </p:nvCxnSpPr>
          <p:spPr>
            <a:xfrm flipV="1">
              <a:off x="9318652" y="3424397"/>
              <a:ext cx="1198870" cy="213340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ector recto de flecha 56"/>
            <p:cNvCxnSpPr>
              <a:stCxn id="79" idx="0"/>
              <a:endCxn id="38" idx="2"/>
            </p:cNvCxnSpPr>
            <p:nvPr/>
          </p:nvCxnSpPr>
          <p:spPr>
            <a:xfrm flipH="1" flipV="1">
              <a:off x="5215323" y="3800205"/>
              <a:ext cx="23663" cy="177377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CuadroTexto 57"/>
            <p:cNvSpPr txBox="1"/>
            <p:nvPr/>
          </p:nvSpPr>
          <p:spPr>
            <a:xfrm>
              <a:off x="290555" y="6182955"/>
              <a:ext cx="180000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1200" i="1" dirty="0"/>
                <a:t>Javier Porrez – Fabricio Noriega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753435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35"/>
          <p:cNvSpPr txBox="1">
            <a:spLocks noGrp="1"/>
          </p:cNvSpPr>
          <p:nvPr>
            <p:ph type="title"/>
          </p:nvPr>
        </p:nvSpPr>
        <p:spPr>
          <a:xfrm>
            <a:off x="614975" y="1156200"/>
            <a:ext cx="3613200" cy="923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BO" sz="7200" dirty="0"/>
              <a:t>GRACIAS</a:t>
            </a:r>
            <a:r>
              <a:rPr lang="en" sz="7200" dirty="0"/>
              <a:t>!</a:t>
            </a:r>
            <a:endParaRPr sz="7200" dirty="0"/>
          </a:p>
        </p:txBody>
      </p:sp>
      <p:sp>
        <p:nvSpPr>
          <p:cNvPr id="485" name="Google Shape;485;p35"/>
          <p:cNvSpPr txBox="1">
            <a:spLocks noGrp="1"/>
          </p:cNvSpPr>
          <p:nvPr>
            <p:ph type="body" idx="1"/>
          </p:nvPr>
        </p:nvSpPr>
        <p:spPr>
          <a:xfrm>
            <a:off x="614975" y="2134950"/>
            <a:ext cx="3613200" cy="186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s-BO" b="1" dirty="0">
                <a:solidFill>
                  <a:schemeClr val="accent3"/>
                </a:solidFill>
                <a:latin typeface="Barlow"/>
                <a:ea typeface="Barlow"/>
                <a:cs typeface="Barlow"/>
                <a:sym typeface="Barlow"/>
              </a:rPr>
              <a:t>Alguna pregunta</a:t>
            </a:r>
            <a:r>
              <a:rPr lang="en" b="1" dirty="0">
                <a:solidFill>
                  <a:schemeClr val="accent3"/>
                </a:solidFill>
                <a:latin typeface="Barlow"/>
                <a:ea typeface="Barlow"/>
                <a:cs typeface="Barlow"/>
                <a:sym typeface="Barlow"/>
              </a:rPr>
              <a:t>?</a:t>
            </a:r>
            <a:endParaRPr b="1" dirty="0">
              <a:solidFill>
                <a:schemeClr val="accent3"/>
              </a:solidFill>
              <a:latin typeface="Barlow"/>
              <a:ea typeface="Barlow"/>
              <a:cs typeface="Barlow"/>
              <a:sym typeface="Barlow"/>
            </a:endParaRPr>
          </a:p>
          <a:p>
            <a:pPr marL="457200" lvl="0" indent="-381000" algn="l" rtl="0">
              <a:spcBef>
                <a:spcPts val="600"/>
              </a:spcBef>
              <a:spcAft>
                <a:spcPts val="0"/>
              </a:spcAft>
              <a:buSzPts val="2400"/>
              <a:buChar char="▸"/>
            </a:pPr>
            <a:r>
              <a:rPr lang="es-BO" dirty="0" err="1"/>
              <a:t>Fabricio.noriega</a:t>
            </a:r>
            <a:r>
              <a:rPr lang="en" dirty="0"/>
              <a:t>@</a:t>
            </a:r>
            <a:r>
              <a:rPr lang="es-ES" dirty="0"/>
              <a:t>ibnorca.org</a:t>
            </a:r>
            <a:endParaRPr dirty="0"/>
          </a:p>
        </p:txBody>
      </p:sp>
      <p:sp>
        <p:nvSpPr>
          <p:cNvPr id="486" name="Google Shape;486;p35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24</a:t>
            </a:fld>
            <a:endParaRPr/>
          </a:p>
        </p:txBody>
      </p:sp>
      <p:pic>
        <p:nvPicPr>
          <p:cNvPr id="487" name="Google Shape;487;p35"/>
          <p:cNvPicPr preferRelativeResize="0"/>
          <p:nvPr/>
        </p:nvPicPr>
        <p:blipFill rotWithShape="1">
          <a:blip r:embed="rId3">
            <a:alphaModFix/>
          </a:blip>
          <a:srcRect t="1388" b="23139"/>
          <a:stretch/>
        </p:blipFill>
        <p:spPr>
          <a:xfrm>
            <a:off x="4866750" y="680025"/>
            <a:ext cx="3351300" cy="379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texto 4"/>
          <p:cNvSpPr>
            <a:spLocks noGrp="1"/>
          </p:cNvSpPr>
          <p:nvPr>
            <p:ph type="body" idx="1"/>
          </p:nvPr>
        </p:nvSpPr>
        <p:spPr>
          <a:xfrm>
            <a:off x="1005876" y="1609640"/>
            <a:ext cx="4055100" cy="2914800"/>
          </a:xfrm>
        </p:spPr>
        <p:txBody>
          <a:bodyPr/>
          <a:lstStyle/>
          <a:p>
            <a:pPr algn="just">
              <a:spcBef>
                <a:spcPct val="50000"/>
              </a:spcBef>
              <a:buFontTx/>
              <a:buNone/>
            </a:pPr>
            <a:r>
              <a:rPr lang="es-MX" sz="1500" dirty="0"/>
              <a:t>Creada a través del </a:t>
            </a:r>
            <a:r>
              <a:rPr lang="es-MX" sz="1500" b="1" dirty="0"/>
              <a:t>Decreto Supremo N° 23489</a:t>
            </a:r>
            <a:r>
              <a:rPr lang="es-MX" sz="1500" dirty="0"/>
              <a:t>.</a:t>
            </a:r>
          </a:p>
          <a:p>
            <a:pPr algn="just">
              <a:spcBef>
                <a:spcPct val="50000"/>
              </a:spcBef>
              <a:buFontTx/>
              <a:buNone/>
            </a:pPr>
            <a:r>
              <a:rPr lang="es-MX" sz="1500" dirty="0"/>
              <a:t>Funciones fundamentales:</a:t>
            </a:r>
          </a:p>
          <a:p>
            <a:pPr lvl="2" algn="just"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lang="es-MX" sz="1500" b="1" dirty="0">
                <a:solidFill>
                  <a:srgbClr val="FF0000"/>
                </a:solidFill>
              </a:rPr>
              <a:t> NORMALIZACIÓN TÉCNICA</a:t>
            </a:r>
          </a:p>
          <a:p>
            <a:pPr lvl="2" algn="just"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lang="es-MX" sz="1500" b="1" dirty="0">
                <a:solidFill>
                  <a:srgbClr val="FF0000"/>
                </a:solidFill>
              </a:rPr>
              <a:t> CERTIFICACIÓN DE LA CALIDAD</a:t>
            </a:r>
          </a:p>
          <a:p>
            <a:pPr algn="just">
              <a:spcBef>
                <a:spcPct val="50000"/>
              </a:spcBef>
              <a:buFontTx/>
              <a:buNone/>
            </a:pPr>
            <a:r>
              <a:rPr lang="es-MX" sz="1500" dirty="0"/>
              <a:t>El </a:t>
            </a:r>
            <a:r>
              <a:rPr lang="es-MX" sz="1500" b="1" dirty="0"/>
              <a:t>Decreto Supremo N° 24498 </a:t>
            </a:r>
            <a:r>
              <a:rPr lang="es-MX" sz="1500" dirty="0"/>
              <a:t>de creación del Sistema Boliviano de Normalización, Metrología, Acreditación y Certificación ratifica su competencia.</a:t>
            </a:r>
            <a:endParaRPr lang="es-MX" sz="1500" dirty="0">
              <a:cs typeface="Times New Roman" panose="02020603050405020304" pitchFamily="18" charset="0"/>
            </a:endParaRPr>
          </a:p>
          <a:p>
            <a:endParaRPr lang="es-BO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/>
          <a:srcRect l="7498" t="23561" r="65953" b="26835"/>
          <a:stretch/>
        </p:blipFill>
        <p:spPr>
          <a:xfrm>
            <a:off x="6942110" y="1228837"/>
            <a:ext cx="1813560" cy="1905001"/>
          </a:xfrm>
          <a:prstGeom prst="rect">
            <a:avLst/>
          </a:prstGeom>
        </p:spPr>
      </p:pic>
      <p:sp>
        <p:nvSpPr>
          <p:cNvPr id="7" name="1 Rectángulo"/>
          <p:cNvSpPr/>
          <p:nvPr/>
        </p:nvSpPr>
        <p:spPr>
          <a:xfrm>
            <a:off x="434877" y="462444"/>
            <a:ext cx="3561266" cy="577081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s-BO" sz="3300" b="1" dirty="0">
                <a:solidFill>
                  <a:srgbClr val="FF0000"/>
                </a:solidFill>
              </a:rPr>
              <a:t>IBNORCA</a:t>
            </a:r>
          </a:p>
        </p:txBody>
      </p:sp>
      <p:sp>
        <p:nvSpPr>
          <p:cNvPr id="8" name="Rectángulo 7"/>
          <p:cNvSpPr/>
          <p:nvPr/>
        </p:nvSpPr>
        <p:spPr>
          <a:xfrm>
            <a:off x="1005876" y="1044171"/>
            <a:ext cx="44935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50000"/>
              </a:spcBef>
              <a:buFontTx/>
              <a:buNone/>
            </a:pPr>
            <a:r>
              <a:rPr lang="es-MX" sz="1800" b="1" dirty="0"/>
              <a:t>Organización privada sin fines de lucro</a:t>
            </a:r>
          </a:p>
        </p:txBody>
      </p:sp>
      <p:sp>
        <p:nvSpPr>
          <p:cNvPr id="9" name="Pentágono 8"/>
          <p:cNvSpPr/>
          <p:nvPr/>
        </p:nvSpPr>
        <p:spPr>
          <a:xfrm>
            <a:off x="2511827" y="4328716"/>
            <a:ext cx="3698039" cy="577081"/>
          </a:xfrm>
          <a:prstGeom prst="homePlate">
            <a:avLst>
              <a:gd name="adj" fmla="val 30452"/>
            </a:avLst>
          </a:prstGeom>
          <a:solidFill>
            <a:srgbClr val="EE000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es-AR" sz="105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SNMAC reconoce al IBNORCA como el organismo Nacional de Normalización y otorga como IBNORCA el “Sello de Conformidad” con Norma Boliviana “N”.</a:t>
            </a:r>
            <a:endParaRPr lang="es-ES" sz="105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17 Imagen" descr="snmac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30000"/>
          </a:blip>
          <a:srcRect b="16000"/>
          <a:stretch>
            <a:fillRect/>
          </a:stretch>
        </p:blipFill>
        <p:spPr>
          <a:xfrm>
            <a:off x="6730931" y="3695659"/>
            <a:ext cx="1969772" cy="82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953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307404" y="2810353"/>
            <a:ext cx="3613200" cy="919500"/>
          </a:xfrm>
        </p:spPr>
        <p:txBody>
          <a:bodyPr/>
          <a:lstStyle/>
          <a:p>
            <a:r>
              <a:rPr lang="es-BO" sz="3200" b="1" dirty="0">
                <a:solidFill>
                  <a:srgbClr val="FF0000"/>
                </a:solidFill>
              </a:rPr>
              <a:t>NUESTROS SERVICIOS</a:t>
            </a:r>
            <a:br>
              <a:rPr lang="es-BO" sz="3200" b="1" dirty="0">
                <a:solidFill>
                  <a:srgbClr val="FF0000"/>
                </a:solidFill>
              </a:rPr>
            </a:br>
            <a:endParaRPr lang="es-BO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BO" smtClean="0"/>
              <a:t>4</a:t>
            </a:fld>
            <a:endParaRPr lang="es-BO"/>
          </a:p>
        </p:txBody>
      </p:sp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2607164758"/>
              </p:ext>
            </p:extLst>
          </p:nvPr>
        </p:nvGraphicFramePr>
        <p:xfrm>
          <a:off x="2693324" y="391350"/>
          <a:ext cx="5661945" cy="46614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16812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2370" b="8660"/>
          <a:stretch/>
        </p:blipFill>
        <p:spPr>
          <a:xfrm>
            <a:off x="1513227" y="1101438"/>
            <a:ext cx="5847169" cy="3532873"/>
          </a:xfrm>
          <a:prstGeom prst="rect">
            <a:avLst/>
          </a:prstGeom>
        </p:spPr>
      </p:pic>
      <p:pic>
        <p:nvPicPr>
          <p:cNvPr id="10" name="Picture 265" descr="ISO 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9023" y="1440363"/>
            <a:ext cx="389996" cy="357496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upo 5"/>
          <p:cNvGrpSpPr/>
          <p:nvPr/>
        </p:nvGrpSpPr>
        <p:grpSpPr>
          <a:xfrm>
            <a:off x="4431618" y="1688629"/>
            <a:ext cx="291553" cy="297662"/>
            <a:chOff x="5694365" y="1509174"/>
            <a:chExt cx="518316" cy="529176"/>
          </a:xfrm>
        </p:grpSpPr>
        <p:sp>
          <p:nvSpPr>
            <p:cNvPr id="3" name="Elipse 2"/>
            <p:cNvSpPr/>
            <p:nvPr/>
          </p:nvSpPr>
          <p:spPr>
            <a:xfrm>
              <a:off x="6147582" y="1969477"/>
              <a:ext cx="65099" cy="6887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BO" sz="1013" dirty="0"/>
            </a:p>
          </p:txBody>
        </p:sp>
        <p:cxnSp>
          <p:nvCxnSpPr>
            <p:cNvPr id="5" name="Conector recto 4"/>
            <p:cNvCxnSpPr/>
            <p:nvPr/>
          </p:nvCxnSpPr>
          <p:spPr>
            <a:xfrm flipH="1" flipV="1">
              <a:off x="5694365" y="1509174"/>
              <a:ext cx="485766" cy="494739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Picture 277" descr="LOGO IE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383" y="1316441"/>
            <a:ext cx="432603" cy="43260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Grupo 10"/>
          <p:cNvGrpSpPr/>
          <p:nvPr/>
        </p:nvGrpSpPr>
        <p:grpSpPr>
          <a:xfrm rot="4543812">
            <a:off x="4673596" y="1659496"/>
            <a:ext cx="291553" cy="297662"/>
            <a:chOff x="5694365" y="1509174"/>
            <a:chExt cx="518316" cy="529176"/>
          </a:xfrm>
        </p:grpSpPr>
        <p:sp>
          <p:nvSpPr>
            <p:cNvPr id="12" name="Elipse 11"/>
            <p:cNvSpPr/>
            <p:nvPr/>
          </p:nvSpPr>
          <p:spPr>
            <a:xfrm>
              <a:off x="6147582" y="1969477"/>
              <a:ext cx="65099" cy="6887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BO" sz="1013" dirty="0"/>
            </a:p>
          </p:txBody>
        </p:sp>
        <p:cxnSp>
          <p:nvCxnSpPr>
            <p:cNvPr id="13" name="Conector recto 12"/>
            <p:cNvCxnSpPr/>
            <p:nvPr/>
          </p:nvCxnSpPr>
          <p:spPr>
            <a:xfrm flipH="1" flipV="1">
              <a:off x="5694365" y="1509174"/>
              <a:ext cx="485766" cy="494739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upo 16"/>
          <p:cNvGrpSpPr/>
          <p:nvPr/>
        </p:nvGrpSpPr>
        <p:grpSpPr>
          <a:xfrm rot="5400000">
            <a:off x="3435974" y="3998585"/>
            <a:ext cx="291553" cy="297662"/>
            <a:chOff x="5694365" y="1509174"/>
            <a:chExt cx="518316" cy="529176"/>
          </a:xfrm>
        </p:grpSpPr>
        <p:sp>
          <p:nvSpPr>
            <p:cNvPr id="18" name="Elipse 17"/>
            <p:cNvSpPr/>
            <p:nvPr/>
          </p:nvSpPr>
          <p:spPr>
            <a:xfrm>
              <a:off x="6147582" y="1969477"/>
              <a:ext cx="65099" cy="6887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BO" sz="1013" dirty="0"/>
            </a:p>
          </p:txBody>
        </p:sp>
        <p:cxnSp>
          <p:nvCxnSpPr>
            <p:cNvPr id="19" name="Conector recto 18"/>
            <p:cNvCxnSpPr/>
            <p:nvPr/>
          </p:nvCxnSpPr>
          <p:spPr>
            <a:xfrm flipH="1" flipV="1">
              <a:off x="5694365" y="1509174"/>
              <a:ext cx="485766" cy="494739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276" descr="LOGO AM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436" y="3675920"/>
            <a:ext cx="483947" cy="462342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78" descr="LOGO CA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877" y="3061420"/>
            <a:ext cx="484413" cy="43467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Grupo 20"/>
          <p:cNvGrpSpPr/>
          <p:nvPr/>
        </p:nvGrpSpPr>
        <p:grpSpPr>
          <a:xfrm>
            <a:off x="2671733" y="3457977"/>
            <a:ext cx="291553" cy="297662"/>
            <a:chOff x="5694365" y="1509174"/>
            <a:chExt cx="518316" cy="529176"/>
          </a:xfrm>
        </p:grpSpPr>
        <p:sp>
          <p:nvSpPr>
            <p:cNvPr id="22" name="Elipse 21"/>
            <p:cNvSpPr/>
            <p:nvPr/>
          </p:nvSpPr>
          <p:spPr>
            <a:xfrm>
              <a:off x="6147582" y="1969477"/>
              <a:ext cx="65099" cy="6887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BO" sz="1013" dirty="0"/>
            </a:p>
          </p:txBody>
        </p:sp>
        <p:cxnSp>
          <p:nvCxnSpPr>
            <p:cNvPr id="23" name="Conector recto 22"/>
            <p:cNvCxnSpPr/>
            <p:nvPr/>
          </p:nvCxnSpPr>
          <p:spPr>
            <a:xfrm flipH="1" flipV="1">
              <a:off x="5694365" y="1509174"/>
              <a:ext cx="485766" cy="494739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1 Rectángulo"/>
          <p:cNvSpPr/>
          <p:nvPr/>
        </p:nvSpPr>
        <p:spPr>
          <a:xfrm>
            <a:off x="2034139" y="551552"/>
            <a:ext cx="4189767" cy="467437"/>
          </a:xfrm>
          <a:prstGeom prst="rect">
            <a:avLst/>
          </a:prstGeom>
          <a:noFill/>
        </p:spPr>
        <p:txBody>
          <a:bodyPr wrap="square" lIns="51435" tIns="25718" rIns="51435" bIns="25718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s-BO" sz="2700" b="1" dirty="0">
                <a:solidFill>
                  <a:srgbClr val="FF0000"/>
                </a:solidFill>
              </a:rPr>
              <a:t>MEMBRESIAS</a:t>
            </a:r>
          </a:p>
        </p:txBody>
      </p:sp>
      <p:grpSp>
        <p:nvGrpSpPr>
          <p:cNvPr id="26" name="Grupo 25"/>
          <p:cNvGrpSpPr/>
          <p:nvPr/>
        </p:nvGrpSpPr>
        <p:grpSpPr>
          <a:xfrm rot="16720338">
            <a:off x="4542352" y="2061065"/>
            <a:ext cx="291553" cy="297662"/>
            <a:chOff x="5694365" y="1509174"/>
            <a:chExt cx="518316" cy="529176"/>
          </a:xfrm>
        </p:grpSpPr>
        <p:sp>
          <p:nvSpPr>
            <p:cNvPr id="27" name="Elipse 26"/>
            <p:cNvSpPr/>
            <p:nvPr/>
          </p:nvSpPr>
          <p:spPr>
            <a:xfrm>
              <a:off x="6147582" y="1969477"/>
              <a:ext cx="65099" cy="6887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BO" sz="1013" dirty="0"/>
            </a:p>
          </p:txBody>
        </p:sp>
        <p:cxnSp>
          <p:nvCxnSpPr>
            <p:cNvPr id="28" name="Conector recto 27"/>
            <p:cNvCxnSpPr/>
            <p:nvPr/>
          </p:nvCxnSpPr>
          <p:spPr>
            <a:xfrm flipH="1" flipV="1">
              <a:off x="5694365" y="1509174"/>
              <a:ext cx="485766" cy="494739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6" name="Picture 2" descr="Resultado de imagen para codex alimentarius logo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17" t="21322" r="14451" b="23767"/>
          <a:stretch/>
        </p:blipFill>
        <p:spPr bwMode="auto">
          <a:xfrm>
            <a:off x="4129023" y="2262729"/>
            <a:ext cx="508697" cy="37190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66" descr="COPANT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140" y="3094911"/>
            <a:ext cx="367559" cy="453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" name="Grupo 29"/>
          <p:cNvGrpSpPr/>
          <p:nvPr/>
        </p:nvGrpSpPr>
        <p:grpSpPr>
          <a:xfrm rot="3351326">
            <a:off x="3171090" y="3542590"/>
            <a:ext cx="291553" cy="297662"/>
            <a:chOff x="5694365" y="1509174"/>
            <a:chExt cx="518316" cy="529176"/>
          </a:xfrm>
        </p:grpSpPr>
        <p:sp>
          <p:nvSpPr>
            <p:cNvPr id="31" name="Elipse 30"/>
            <p:cNvSpPr/>
            <p:nvPr/>
          </p:nvSpPr>
          <p:spPr>
            <a:xfrm>
              <a:off x="6147582" y="1969477"/>
              <a:ext cx="65099" cy="6887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BO" sz="1013" dirty="0"/>
            </a:p>
          </p:txBody>
        </p:sp>
        <p:cxnSp>
          <p:nvCxnSpPr>
            <p:cNvPr id="32" name="Conector recto 31"/>
            <p:cNvCxnSpPr/>
            <p:nvPr/>
          </p:nvCxnSpPr>
          <p:spPr>
            <a:xfrm flipH="1" flipV="1">
              <a:off x="5694365" y="1509174"/>
              <a:ext cx="485766" cy="494739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989018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690" y="1330596"/>
            <a:ext cx="5590369" cy="3625004"/>
          </a:xfrm>
          <a:prstGeom prst="rect">
            <a:avLst/>
          </a:prstGeom>
        </p:spPr>
      </p:pic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3200" dirty="0"/>
              <a:t>ALIANZAS ESTRATÉGICAS</a:t>
            </a:r>
            <a:endParaRPr lang="es-BO" dirty="0"/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BO" smtClean="0"/>
              <a:t>6</a:t>
            </a:fld>
            <a:endParaRPr lang="es-BO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/>
          <a:srcRect l="47623" t="39889" r="30880" b="21875"/>
          <a:stretch/>
        </p:blipFill>
        <p:spPr>
          <a:xfrm>
            <a:off x="1533282" y="1620684"/>
            <a:ext cx="1271401" cy="12714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5532" y="1620684"/>
            <a:ext cx="1983527" cy="76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3282" y="3731175"/>
            <a:ext cx="1543448" cy="783974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01044" y="3603217"/>
            <a:ext cx="1423197" cy="124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6424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3200" b="1" dirty="0">
                <a:solidFill>
                  <a:schemeClr val="bg1"/>
                </a:solidFill>
              </a:rPr>
              <a:t>CERTIFICACIÓN</a:t>
            </a:r>
            <a:endParaRPr lang="es-BO" dirty="0">
              <a:solidFill>
                <a:schemeClr val="bg1"/>
              </a:solidFill>
            </a:endParaRP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BO" sz="2000" dirty="0"/>
              <a:t>Procedimiento donde una tercera parte diferente al productor o comprador, asegura por escrito (informe o certificado), que un producto, proceso o un sistema cumple con los requisitos especificados.</a:t>
            </a:r>
          </a:p>
          <a:p>
            <a:endParaRPr lang="es-BO" sz="200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BO" smtClean="0"/>
              <a:t>7</a:t>
            </a:fld>
            <a:endParaRPr lang="es-BO"/>
          </a:p>
        </p:txBody>
      </p:sp>
      <p:pic>
        <p:nvPicPr>
          <p:cNvPr id="5" name="Picture 2" descr="http://www.ibnorca.org/images/producto_sello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2775" y="1310850"/>
            <a:ext cx="1748547" cy="1748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rapecio 5"/>
          <p:cNvSpPr/>
          <p:nvPr/>
        </p:nvSpPr>
        <p:spPr>
          <a:xfrm>
            <a:off x="2565474" y="3157139"/>
            <a:ext cx="4967569" cy="1246763"/>
          </a:xfrm>
          <a:prstGeom prst="trapezoid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s-ES" sz="1800" b="1" dirty="0">
                <a:solidFill>
                  <a:srgbClr val="0070C0"/>
                </a:solidFill>
              </a:rPr>
              <a:t>El valor de la certificación reside en el grado de confianza y fe pública que se establece con una evaluación imparcial y competente por una tercera parte.</a:t>
            </a:r>
          </a:p>
        </p:txBody>
      </p:sp>
    </p:spTree>
    <p:extLst>
      <p:ext uri="{BB962C8B-B14F-4D97-AF65-F5344CB8AC3E}">
        <p14:creationId xmlns:p14="http://schemas.microsoft.com/office/powerpoint/2010/main" val="36335852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texto 4"/>
          <p:cNvSpPr>
            <a:spLocks noGrp="1"/>
          </p:cNvSpPr>
          <p:nvPr>
            <p:ph type="body" idx="1"/>
          </p:nvPr>
        </p:nvSpPr>
        <p:spPr>
          <a:xfrm>
            <a:off x="928917" y="1255656"/>
            <a:ext cx="4055100" cy="2914800"/>
          </a:xfrm>
        </p:spPr>
        <p:txBody>
          <a:bodyPr/>
          <a:lstStyle/>
          <a:p>
            <a:pPr>
              <a:lnSpc>
                <a:spcPct val="115000"/>
              </a:lnSpc>
            </a:pPr>
            <a:r>
              <a:rPr lang="es-BO" sz="20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ACREDITADO con </a:t>
            </a:r>
          </a:p>
          <a:p>
            <a:pPr>
              <a:lnSpc>
                <a:spcPct val="115000"/>
              </a:lnSpc>
            </a:pPr>
            <a:r>
              <a:rPr lang="es-BO" sz="20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DTA - IBMETRO</a:t>
            </a:r>
            <a:r>
              <a:rPr lang="es-BO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conforme a las   Normas Internacionales ISO/IEC 17021 (Sistemas) e ISO/IEC 17065 (Producto), cumpliendo con el DS. 29519 del 16 de abril de 2008, </a:t>
            </a:r>
            <a:endParaRPr lang="es-BO" sz="2000" dirty="0"/>
          </a:p>
          <a:p>
            <a:endParaRPr lang="es-BO" sz="200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BO" smtClean="0"/>
              <a:t>8</a:t>
            </a:fld>
            <a:endParaRPr lang="es-BO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8195" y="1445832"/>
            <a:ext cx="1648971" cy="1569723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1457499" y="614000"/>
            <a:ext cx="29979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BO" sz="2800" b="1" dirty="0">
                <a:solidFill>
                  <a:srgbClr val="FF0000"/>
                </a:solidFill>
              </a:rPr>
              <a:t>CERTIFICACIÓN</a:t>
            </a:r>
          </a:p>
        </p:txBody>
      </p:sp>
    </p:spTree>
    <p:extLst>
      <p:ext uri="{BB962C8B-B14F-4D97-AF65-F5344CB8AC3E}">
        <p14:creationId xmlns:p14="http://schemas.microsoft.com/office/powerpoint/2010/main" val="681441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>
            <a:fillRect l="-4000" r="-4000"/>
          </a:stretch>
        </a:blipFill>
        <a:effectLst/>
      </p:bgPr>
    </p:bg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3"/>
          <p:cNvSpPr txBox="1">
            <a:spLocks noGrp="1"/>
          </p:cNvSpPr>
          <p:nvPr>
            <p:ph type="ctrTitle"/>
          </p:nvPr>
        </p:nvSpPr>
        <p:spPr>
          <a:xfrm>
            <a:off x="614975" y="3124850"/>
            <a:ext cx="6058800" cy="1532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es-ES" sz="3200" dirty="0"/>
              <a:t> Taller de normativas internacionales sobre la seguridad de sistemas fotovoltaicos </a:t>
            </a:r>
            <a:endParaRPr sz="3200" dirty="0"/>
          </a:p>
        </p:txBody>
      </p:sp>
      <p:grpSp>
        <p:nvGrpSpPr>
          <p:cNvPr id="8" name="Google Shape;738;p40">
            <a:extLst>
              <a:ext uri="{FF2B5EF4-FFF2-40B4-BE49-F238E27FC236}">
                <a16:creationId xmlns:a16="http://schemas.microsoft.com/office/drawing/2014/main" id="{D4DCD083-3D61-433B-96C2-1DDB63B80564}"/>
              </a:ext>
            </a:extLst>
          </p:cNvPr>
          <p:cNvGrpSpPr/>
          <p:nvPr/>
        </p:nvGrpSpPr>
        <p:grpSpPr>
          <a:xfrm>
            <a:off x="8228545" y="4000050"/>
            <a:ext cx="300480" cy="380015"/>
            <a:chOff x="584925" y="238125"/>
            <a:chExt cx="415200" cy="525100"/>
          </a:xfrm>
        </p:grpSpPr>
        <p:sp>
          <p:nvSpPr>
            <p:cNvPr id="9" name="Google Shape;739;p40">
              <a:extLst>
                <a:ext uri="{FF2B5EF4-FFF2-40B4-BE49-F238E27FC236}">
                  <a16:creationId xmlns:a16="http://schemas.microsoft.com/office/drawing/2014/main" id="{123E238D-158A-48CD-B6F3-A2D534701D6A}"/>
                </a:ext>
              </a:extLst>
            </p:cNvPr>
            <p:cNvSpPr/>
            <p:nvPr/>
          </p:nvSpPr>
          <p:spPr>
            <a:xfrm>
              <a:off x="621550" y="299175"/>
              <a:ext cx="378575" cy="464050"/>
            </a:xfrm>
            <a:custGeom>
              <a:avLst/>
              <a:gdLst/>
              <a:ahLst/>
              <a:cxnLst/>
              <a:rect l="l" t="t" r="r" b="b"/>
              <a:pathLst>
                <a:path w="15143" h="18562" extrusionOk="0">
                  <a:moveTo>
                    <a:pt x="14166" y="0"/>
                  </a:moveTo>
                  <a:lnTo>
                    <a:pt x="14166" y="16755"/>
                  </a:lnTo>
                  <a:lnTo>
                    <a:pt x="14141" y="16926"/>
                  </a:lnTo>
                  <a:lnTo>
                    <a:pt x="14093" y="17072"/>
                  </a:lnTo>
                  <a:lnTo>
                    <a:pt x="14044" y="17194"/>
                  </a:lnTo>
                  <a:lnTo>
                    <a:pt x="13946" y="17341"/>
                  </a:lnTo>
                  <a:lnTo>
                    <a:pt x="13824" y="17438"/>
                  </a:lnTo>
                  <a:lnTo>
                    <a:pt x="13677" y="17512"/>
                  </a:lnTo>
                  <a:lnTo>
                    <a:pt x="13531" y="17561"/>
                  </a:lnTo>
                  <a:lnTo>
                    <a:pt x="13384" y="17585"/>
                  </a:lnTo>
                  <a:lnTo>
                    <a:pt x="0" y="17585"/>
                  </a:lnTo>
                  <a:lnTo>
                    <a:pt x="0" y="17731"/>
                  </a:lnTo>
                  <a:lnTo>
                    <a:pt x="25" y="17902"/>
                  </a:lnTo>
                  <a:lnTo>
                    <a:pt x="74" y="18049"/>
                  </a:lnTo>
                  <a:lnTo>
                    <a:pt x="123" y="18171"/>
                  </a:lnTo>
                  <a:lnTo>
                    <a:pt x="220" y="18318"/>
                  </a:lnTo>
                  <a:lnTo>
                    <a:pt x="342" y="18415"/>
                  </a:lnTo>
                  <a:lnTo>
                    <a:pt x="489" y="18489"/>
                  </a:lnTo>
                  <a:lnTo>
                    <a:pt x="635" y="18537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8" y="18537"/>
                  </a:lnTo>
                  <a:lnTo>
                    <a:pt x="14654" y="18489"/>
                  </a:lnTo>
                  <a:lnTo>
                    <a:pt x="14801" y="18415"/>
                  </a:lnTo>
                  <a:lnTo>
                    <a:pt x="14923" y="18318"/>
                  </a:lnTo>
                  <a:lnTo>
                    <a:pt x="15021" y="18171"/>
                  </a:lnTo>
                  <a:lnTo>
                    <a:pt x="15069" y="18049"/>
                  </a:lnTo>
                  <a:lnTo>
                    <a:pt x="15118" y="17902"/>
                  </a:lnTo>
                  <a:lnTo>
                    <a:pt x="15143" y="17731"/>
                  </a:lnTo>
                  <a:lnTo>
                    <a:pt x="15143" y="733"/>
                  </a:lnTo>
                  <a:lnTo>
                    <a:pt x="15118" y="586"/>
                  </a:lnTo>
                  <a:lnTo>
                    <a:pt x="15069" y="440"/>
                  </a:lnTo>
                  <a:lnTo>
                    <a:pt x="15021" y="318"/>
                  </a:lnTo>
                  <a:lnTo>
                    <a:pt x="14923" y="196"/>
                  </a:lnTo>
                  <a:lnTo>
                    <a:pt x="14801" y="122"/>
                  </a:lnTo>
                  <a:lnTo>
                    <a:pt x="14654" y="49"/>
                  </a:lnTo>
                  <a:lnTo>
                    <a:pt x="14508" y="25"/>
                  </a:lnTo>
                  <a:lnTo>
                    <a:pt x="1436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10" name="Google Shape;740;p40">
              <a:extLst>
                <a:ext uri="{FF2B5EF4-FFF2-40B4-BE49-F238E27FC236}">
                  <a16:creationId xmlns:a16="http://schemas.microsoft.com/office/drawing/2014/main" id="{AE143674-C5C9-4D74-9621-98C1DDBA2BC7}"/>
                </a:ext>
              </a:extLst>
            </p:cNvPr>
            <p:cNvSpPr/>
            <p:nvPr/>
          </p:nvSpPr>
          <p:spPr>
            <a:xfrm>
              <a:off x="633750" y="238125"/>
              <a:ext cx="29350" cy="63500"/>
            </a:xfrm>
            <a:custGeom>
              <a:avLst/>
              <a:gdLst/>
              <a:ahLst/>
              <a:cxnLst/>
              <a:rect l="l" t="t" r="r" b="b"/>
              <a:pathLst>
                <a:path w="1174" h="2540" extrusionOk="0">
                  <a:moveTo>
                    <a:pt x="392" y="0"/>
                  </a:moveTo>
                  <a:lnTo>
                    <a:pt x="294" y="49"/>
                  </a:lnTo>
                  <a:lnTo>
                    <a:pt x="221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50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2052"/>
                  </a:lnTo>
                  <a:lnTo>
                    <a:pt x="1" y="2149"/>
                  </a:lnTo>
                  <a:lnTo>
                    <a:pt x="50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1" y="2467"/>
                  </a:lnTo>
                  <a:lnTo>
                    <a:pt x="294" y="2491"/>
                  </a:lnTo>
                  <a:lnTo>
                    <a:pt x="392" y="2540"/>
                  </a:lnTo>
                  <a:lnTo>
                    <a:pt x="782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7" y="2393"/>
                  </a:lnTo>
                  <a:lnTo>
                    <a:pt x="1100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100" y="220"/>
                  </a:lnTo>
                  <a:lnTo>
                    <a:pt x="1027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11" name="Google Shape;741;p40">
              <a:extLst>
                <a:ext uri="{FF2B5EF4-FFF2-40B4-BE49-F238E27FC236}">
                  <a16:creationId xmlns:a16="http://schemas.microsoft.com/office/drawing/2014/main" id="{DF94CE14-7A1C-4CD2-AEA0-CAB9A548B32A}"/>
                </a:ext>
              </a:extLst>
            </p:cNvPr>
            <p:cNvSpPr/>
            <p:nvPr/>
          </p:nvSpPr>
          <p:spPr>
            <a:xfrm>
              <a:off x="716800" y="238125"/>
              <a:ext cx="29325" cy="63500"/>
            </a:xfrm>
            <a:custGeom>
              <a:avLst/>
              <a:gdLst/>
              <a:ahLst/>
              <a:cxnLst/>
              <a:rect l="l" t="t" r="r" b="b"/>
              <a:pathLst>
                <a:path w="1173" h="2540" extrusionOk="0">
                  <a:moveTo>
                    <a:pt x="391" y="0"/>
                  </a:moveTo>
                  <a:lnTo>
                    <a:pt x="294" y="49"/>
                  </a:lnTo>
                  <a:lnTo>
                    <a:pt x="220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0" y="391"/>
                  </a:lnTo>
                  <a:lnTo>
                    <a:pt x="0" y="488"/>
                  </a:lnTo>
                  <a:lnTo>
                    <a:pt x="0" y="2052"/>
                  </a:lnTo>
                  <a:lnTo>
                    <a:pt x="0" y="2149"/>
                  </a:lnTo>
                  <a:lnTo>
                    <a:pt x="49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0" y="2467"/>
                  </a:lnTo>
                  <a:lnTo>
                    <a:pt x="294" y="2491"/>
                  </a:lnTo>
                  <a:lnTo>
                    <a:pt x="391" y="2540"/>
                  </a:lnTo>
                  <a:lnTo>
                    <a:pt x="782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6" y="2393"/>
                  </a:lnTo>
                  <a:lnTo>
                    <a:pt x="1099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099" y="220"/>
                  </a:lnTo>
                  <a:lnTo>
                    <a:pt x="1026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12" name="Google Shape;742;p40">
              <a:extLst>
                <a:ext uri="{FF2B5EF4-FFF2-40B4-BE49-F238E27FC236}">
                  <a16:creationId xmlns:a16="http://schemas.microsoft.com/office/drawing/2014/main" id="{FD0DB470-7DF7-485A-BC23-991AE92CA73D}"/>
                </a:ext>
              </a:extLst>
            </p:cNvPr>
            <p:cNvSpPr/>
            <p:nvPr/>
          </p:nvSpPr>
          <p:spPr>
            <a:xfrm>
              <a:off x="799825" y="238125"/>
              <a:ext cx="29350" cy="63500"/>
            </a:xfrm>
            <a:custGeom>
              <a:avLst/>
              <a:gdLst/>
              <a:ahLst/>
              <a:cxnLst/>
              <a:rect l="l" t="t" r="r" b="b"/>
              <a:pathLst>
                <a:path w="1174" h="2540" extrusionOk="0">
                  <a:moveTo>
                    <a:pt x="392" y="0"/>
                  </a:moveTo>
                  <a:lnTo>
                    <a:pt x="294" y="49"/>
                  </a:lnTo>
                  <a:lnTo>
                    <a:pt x="221" y="73"/>
                  </a:lnTo>
                  <a:lnTo>
                    <a:pt x="148" y="147"/>
                  </a:lnTo>
                  <a:lnTo>
                    <a:pt x="74" y="220"/>
                  </a:lnTo>
                  <a:lnTo>
                    <a:pt x="50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2052"/>
                  </a:lnTo>
                  <a:lnTo>
                    <a:pt x="1" y="2149"/>
                  </a:lnTo>
                  <a:lnTo>
                    <a:pt x="50" y="2247"/>
                  </a:lnTo>
                  <a:lnTo>
                    <a:pt x="74" y="2320"/>
                  </a:lnTo>
                  <a:lnTo>
                    <a:pt x="148" y="2393"/>
                  </a:lnTo>
                  <a:lnTo>
                    <a:pt x="221" y="2467"/>
                  </a:lnTo>
                  <a:lnTo>
                    <a:pt x="294" y="2491"/>
                  </a:lnTo>
                  <a:lnTo>
                    <a:pt x="392" y="2540"/>
                  </a:lnTo>
                  <a:lnTo>
                    <a:pt x="783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7" y="2393"/>
                  </a:lnTo>
                  <a:lnTo>
                    <a:pt x="1100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100" y="220"/>
                  </a:lnTo>
                  <a:lnTo>
                    <a:pt x="1027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13" name="Google Shape;743;p40">
              <a:extLst>
                <a:ext uri="{FF2B5EF4-FFF2-40B4-BE49-F238E27FC236}">
                  <a16:creationId xmlns:a16="http://schemas.microsoft.com/office/drawing/2014/main" id="{6435CC85-DD11-4CCB-85FE-846BB174B5B0}"/>
                </a:ext>
              </a:extLst>
            </p:cNvPr>
            <p:cNvSpPr/>
            <p:nvPr/>
          </p:nvSpPr>
          <p:spPr>
            <a:xfrm>
              <a:off x="882875" y="238125"/>
              <a:ext cx="29325" cy="63500"/>
            </a:xfrm>
            <a:custGeom>
              <a:avLst/>
              <a:gdLst/>
              <a:ahLst/>
              <a:cxnLst/>
              <a:rect l="l" t="t" r="r" b="b"/>
              <a:pathLst>
                <a:path w="1173" h="2540" extrusionOk="0">
                  <a:moveTo>
                    <a:pt x="391" y="0"/>
                  </a:moveTo>
                  <a:lnTo>
                    <a:pt x="294" y="49"/>
                  </a:lnTo>
                  <a:lnTo>
                    <a:pt x="220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2052"/>
                  </a:lnTo>
                  <a:lnTo>
                    <a:pt x="1" y="2149"/>
                  </a:lnTo>
                  <a:lnTo>
                    <a:pt x="49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0" y="2467"/>
                  </a:lnTo>
                  <a:lnTo>
                    <a:pt x="294" y="2491"/>
                  </a:lnTo>
                  <a:lnTo>
                    <a:pt x="391" y="2540"/>
                  </a:lnTo>
                  <a:lnTo>
                    <a:pt x="782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6" y="2393"/>
                  </a:lnTo>
                  <a:lnTo>
                    <a:pt x="1100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100" y="220"/>
                  </a:lnTo>
                  <a:lnTo>
                    <a:pt x="1026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14" name="Google Shape;744;p40">
              <a:extLst>
                <a:ext uri="{FF2B5EF4-FFF2-40B4-BE49-F238E27FC236}">
                  <a16:creationId xmlns:a16="http://schemas.microsoft.com/office/drawing/2014/main" id="{1D06D8FE-F9E9-405C-9DFA-F99E3944EE9F}"/>
                </a:ext>
              </a:extLst>
            </p:cNvPr>
            <p:cNvSpPr/>
            <p:nvPr/>
          </p:nvSpPr>
          <p:spPr>
            <a:xfrm>
              <a:off x="584925" y="261325"/>
              <a:ext cx="378575" cy="464050"/>
            </a:xfrm>
            <a:custGeom>
              <a:avLst/>
              <a:gdLst/>
              <a:ahLst/>
              <a:cxnLst/>
              <a:rect l="l" t="t" r="r" b="b"/>
              <a:pathLst>
                <a:path w="15143" h="18562" extrusionOk="0">
                  <a:moveTo>
                    <a:pt x="2540" y="171"/>
                  </a:moveTo>
                  <a:lnTo>
                    <a:pt x="2711" y="195"/>
                  </a:lnTo>
                  <a:lnTo>
                    <a:pt x="2882" y="244"/>
                  </a:lnTo>
                  <a:lnTo>
                    <a:pt x="3053" y="318"/>
                  </a:lnTo>
                  <a:lnTo>
                    <a:pt x="3175" y="440"/>
                  </a:lnTo>
                  <a:lnTo>
                    <a:pt x="3297" y="562"/>
                  </a:lnTo>
                  <a:lnTo>
                    <a:pt x="3370" y="733"/>
                  </a:lnTo>
                  <a:lnTo>
                    <a:pt x="3419" y="904"/>
                  </a:lnTo>
                  <a:lnTo>
                    <a:pt x="3444" y="1075"/>
                  </a:lnTo>
                  <a:lnTo>
                    <a:pt x="3419" y="1246"/>
                  </a:lnTo>
                  <a:lnTo>
                    <a:pt x="3370" y="1417"/>
                  </a:lnTo>
                  <a:lnTo>
                    <a:pt x="3297" y="1588"/>
                  </a:lnTo>
                  <a:lnTo>
                    <a:pt x="3175" y="1710"/>
                  </a:lnTo>
                  <a:lnTo>
                    <a:pt x="3053" y="1832"/>
                  </a:lnTo>
                  <a:lnTo>
                    <a:pt x="2882" y="1905"/>
                  </a:lnTo>
                  <a:lnTo>
                    <a:pt x="2711" y="1954"/>
                  </a:lnTo>
                  <a:lnTo>
                    <a:pt x="2540" y="1978"/>
                  </a:lnTo>
                  <a:lnTo>
                    <a:pt x="2369" y="1954"/>
                  </a:lnTo>
                  <a:lnTo>
                    <a:pt x="2198" y="1905"/>
                  </a:lnTo>
                  <a:lnTo>
                    <a:pt x="2027" y="1832"/>
                  </a:lnTo>
                  <a:lnTo>
                    <a:pt x="1905" y="1710"/>
                  </a:lnTo>
                  <a:lnTo>
                    <a:pt x="1783" y="1588"/>
                  </a:lnTo>
                  <a:lnTo>
                    <a:pt x="1710" y="1417"/>
                  </a:lnTo>
                  <a:lnTo>
                    <a:pt x="1661" y="1246"/>
                  </a:lnTo>
                  <a:lnTo>
                    <a:pt x="1636" y="1075"/>
                  </a:lnTo>
                  <a:lnTo>
                    <a:pt x="1661" y="904"/>
                  </a:lnTo>
                  <a:lnTo>
                    <a:pt x="1710" y="733"/>
                  </a:lnTo>
                  <a:lnTo>
                    <a:pt x="1783" y="562"/>
                  </a:lnTo>
                  <a:lnTo>
                    <a:pt x="1905" y="440"/>
                  </a:lnTo>
                  <a:lnTo>
                    <a:pt x="2027" y="318"/>
                  </a:lnTo>
                  <a:lnTo>
                    <a:pt x="2198" y="244"/>
                  </a:lnTo>
                  <a:lnTo>
                    <a:pt x="2369" y="195"/>
                  </a:lnTo>
                  <a:lnTo>
                    <a:pt x="2540" y="171"/>
                  </a:lnTo>
                  <a:close/>
                  <a:moveTo>
                    <a:pt x="5862" y="171"/>
                  </a:moveTo>
                  <a:lnTo>
                    <a:pt x="6033" y="195"/>
                  </a:lnTo>
                  <a:lnTo>
                    <a:pt x="6204" y="244"/>
                  </a:lnTo>
                  <a:lnTo>
                    <a:pt x="6374" y="318"/>
                  </a:lnTo>
                  <a:lnTo>
                    <a:pt x="6497" y="440"/>
                  </a:lnTo>
                  <a:lnTo>
                    <a:pt x="6619" y="562"/>
                  </a:lnTo>
                  <a:lnTo>
                    <a:pt x="6692" y="733"/>
                  </a:lnTo>
                  <a:lnTo>
                    <a:pt x="6741" y="904"/>
                  </a:lnTo>
                  <a:lnTo>
                    <a:pt x="6765" y="1075"/>
                  </a:lnTo>
                  <a:lnTo>
                    <a:pt x="6741" y="1246"/>
                  </a:lnTo>
                  <a:lnTo>
                    <a:pt x="6692" y="1417"/>
                  </a:lnTo>
                  <a:lnTo>
                    <a:pt x="6619" y="1588"/>
                  </a:lnTo>
                  <a:lnTo>
                    <a:pt x="6497" y="1710"/>
                  </a:lnTo>
                  <a:lnTo>
                    <a:pt x="6374" y="1832"/>
                  </a:lnTo>
                  <a:lnTo>
                    <a:pt x="6204" y="1905"/>
                  </a:lnTo>
                  <a:lnTo>
                    <a:pt x="6033" y="1954"/>
                  </a:lnTo>
                  <a:lnTo>
                    <a:pt x="5862" y="1978"/>
                  </a:lnTo>
                  <a:lnTo>
                    <a:pt x="5691" y="1954"/>
                  </a:lnTo>
                  <a:lnTo>
                    <a:pt x="5520" y="1905"/>
                  </a:lnTo>
                  <a:lnTo>
                    <a:pt x="5349" y="1832"/>
                  </a:lnTo>
                  <a:lnTo>
                    <a:pt x="5227" y="1710"/>
                  </a:lnTo>
                  <a:lnTo>
                    <a:pt x="5104" y="1588"/>
                  </a:lnTo>
                  <a:lnTo>
                    <a:pt x="5031" y="1417"/>
                  </a:lnTo>
                  <a:lnTo>
                    <a:pt x="4982" y="1246"/>
                  </a:lnTo>
                  <a:lnTo>
                    <a:pt x="4958" y="1075"/>
                  </a:lnTo>
                  <a:lnTo>
                    <a:pt x="4982" y="904"/>
                  </a:lnTo>
                  <a:lnTo>
                    <a:pt x="5031" y="733"/>
                  </a:lnTo>
                  <a:lnTo>
                    <a:pt x="5104" y="562"/>
                  </a:lnTo>
                  <a:lnTo>
                    <a:pt x="5227" y="440"/>
                  </a:lnTo>
                  <a:lnTo>
                    <a:pt x="5349" y="318"/>
                  </a:lnTo>
                  <a:lnTo>
                    <a:pt x="5520" y="244"/>
                  </a:lnTo>
                  <a:lnTo>
                    <a:pt x="5691" y="195"/>
                  </a:lnTo>
                  <a:lnTo>
                    <a:pt x="5862" y="171"/>
                  </a:lnTo>
                  <a:close/>
                  <a:moveTo>
                    <a:pt x="9183" y="171"/>
                  </a:moveTo>
                  <a:lnTo>
                    <a:pt x="9354" y="195"/>
                  </a:lnTo>
                  <a:lnTo>
                    <a:pt x="9525" y="244"/>
                  </a:lnTo>
                  <a:lnTo>
                    <a:pt x="9696" y="318"/>
                  </a:lnTo>
                  <a:lnTo>
                    <a:pt x="9818" y="440"/>
                  </a:lnTo>
                  <a:lnTo>
                    <a:pt x="9940" y="562"/>
                  </a:lnTo>
                  <a:lnTo>
                    <a:pt x="10014" y="733"/>
                  </a:lnTo>
                  <a:lnTo>
                    <a:pt x="10062" y="904"/>
                  </a:lnTo>
                  <a:lnTo>
                    <a:pt x="10087" y="1075"/>
                  </a:lnTo>
                  <a:lnTo>
                    <a:pt x="10062" y="1246"/>
                  </a:lnTo>
                  <a:lnTo>
                    <a:pt x="10014" y="1417"/>
                  </a:lnTo>
                  <a:lnTo>
                    <a:pt x="9940" y="1588"/>
                  </a:lnTo>
                  <a:lnTo>
                    <a:pt x="9818" y="1710"/>
                  </a:lnTo>
                  <a:lnTo>
                    <a:pt x="9696" y="1832"/>
                  </a:lnTo>
                  <a:lnTo>
                    <a:pt x="9525" y="1905"/>
                  </a:lnTo>
                  <a:lnTo>
                    <a:pt x="9354" y="1954"/>
                  </a:lnTo>
                  <a:lnTo>
                    <a:pt x="9183" y="1978"/>
                  </a:lnTo>
                  <a:lnTo>
                    <a:pt x="9012" y="1954"/>
                  </a:lnTo>
                  <a:lnTo>
                    <a:pt x="8841" y="1905"/>
                  </a:lnTo>
                  <a:lnTo>
                    <a:pt x="8670" y="1832"/>
                  </a:lnTo>
                  <a:lnTo>
                    <a:pt x="8548" y="1710"/>
                  </a:lnTo>
                  <a:lnTo>
                    <a:pt x="8426" y="1588"/>
                  </a:lnTo>
                  <a:lnTo>
                    <a:pt x="8353" y="1417"/>
                  </a:lnTo>
                  <a:lnTo>
                    <a:pt x="8304" y="1246"/>
                  </a:lnTo>
                  <a:lnTo>
                    <a:pt x="8279" y="1075"/>
                  </a:lnTo>
                  <a:lnTo>
                    <a:pt x="8304" y="904"/>
                  </a:lnTo>
                  <a:lnTo>
                    <a:pt x="8353" y="733"/>
                  </a:lnTo>
                  <a:lnTo>
                    <a:pt x="8426" y="562"/>
                  </a:lnTo>
                  <a:lnTo>
                    <a:pt x="8548" y="440"/>
                  </a:lnTo>
                  <a:lnTo>
                    <a:pt x="8670" y="318"/>
                  </a:lnTo>
                  <a:lnTo>
                    <a:pt x="8841" y="244"/>
                  </a:lnTo>
                  <a:lnTo>
                    <a:pt x="9012" y="195"/>
                  </a:lnTo>
                  <a:lnTo>
                    <a:pt x="9183" y="171"/>
                  </a:lnTo>
                  <a:close/>
                  <a:moveTo>
                    <a:pt x="12505" y="171"/>
                  </a:moveTo>
                  <a:lnTo>
                    <a:pt x="12676" y="195"/>
                  </a:lnTo>
                  <a:lnTo>
                    <a:pt x="12847" y="244"/>
                  </a:lnTo>
                  <a:lnTo>
                    <a:pt x="13018" y="318"/>
                  </a:lnTo>
                  <a:lnTo>
                    <a:pt x="13140" y="440"/>
                  </a:lnTo>
                  <a:lnTo>
                    <a:pt x="13262" y="562"/>
                  </a:lnTo>
                  <a:lnTo>
                    <a:pt x="13335" y="733"/>
                  </a:lnTo>
                  <a:lnTo>
                    <a:pt x="13384" y="904"/>
                  </a:lnTo>
                  <a:lnTo>
                    <a:pt x="13408" y="1075"/>
                  </a:lnTo>
                  <a:lnTo>
                    <a:pt x="13384" y="1246"/>
                  </a:lnTo>
                  <a:lnTo>
                    <a:pt x="13335" y="1417"/>
                  </a:lnTo>
                  <a:lnTo>
                    <a:pt x="13262" y="1588"/>
                  </a:lnTo>
                  <a:lnTo>
                    <a:pt x="13140" y="1710"/>
                  </a:lnTo>
                  <a:lnTo>
                    <a:pt x="13018" y="1832"/>
                  </a:lnTo>
                  <a:lnTo>
                    <a:pt x="12847" y="1905"/>
                  </a:lnTo>
                  <a:lnTo>
                    <a:pt x="12676" y="1954"/>
                  </a:lnTo>
                  <a:lnTo>
                    <a:pt x="12505" y="1978"/>
                  </a:lnTo>
                  <a:lnTo>
                    <a:pt x="12334" y="1954"/>
                  </a:lnTo>
                  <a:lnTo>
                    <a:pt x="12163" y="1905"/>
                  </a:lnTo>
                  <a:lnTo>
                    <a:pt x="11992" y="1832"/>
                  </a:lnTo>
                  <a:lnTo>
                    <a:pt x="11870" y="1710"/>
                  </a:lnTo>
                  <a:lnTo>
                    <a:pt x="11748" y="1588"/>
                  </a:lnTo>
                  <a:lnTo>
                    <a:pt x="11674" y="1417"/>
                  </a:lnTo>
                  <a:lnTo>
                    <a:pt x="11625" y="1246"/>
                  </a:lnTo>
                  <a:lnTo>
                    <a:pt x="11601" y="1075"/>
                  </a:lnTo>
                  <a:lnTo>
                    <a:pt x="11625" y="904"/>
                  </a:lnTo>
                  <a:lnTo>
                    <a:pt x="11674" y="733"/>
                  </a:lnTo>
                  <a:lnTo>
                    <a:pt x="11748" y="562"/>
                  </a:lnTo>
                  <a:lnTo>
                    <a:pt x="11870" y="440"/>
                  </a:lnTo>
                  <a:lnTo>
                    <a:pt x="11992" y="318"/>
                  </a:lnTo>
                  <a:lnTo>
                    <a:pt x="12163" y="244"/>
                  </a:lnTo>
                  <a:lnTo>
                    <a:pt x="12334" y="195"/>
                  </a:lnTo>
                  <a:lnTo>
                    <a:pt x="12505" y="171"/>
                  </a:lnTo>
                  <a:close/>
                  <a:moveTo>
                    <a:pt x="13091" y="5520"/>
                  </a:moveTo>
                  <a:lnTo>
                    <a:pt x="13189" y="5544"/>
                  </a:lnTo>
                  <a:lnTo>
                    <a:pt x="13262" y="5593"/>
                  </a:lnTo>
                  <a:lnTo>
                    <a:pt x="13311" y="5666"/>
                  </a:lnTo>
                  <a:lnTo>
                    <a:pt x="13335" y="5764"/>
                  </a:lnTo>
                  <a:lnTo>
                    <a:pt x="13311" y="5862"/>
                  </a:lnTo>
                  <a:lnTo>
                    <a:pt x="13262" y="5935"/>
                  </a:lnTo>
                  <a:lnTo>
                    <a:pt x="13189" y="5984"/>
                  </a:lnTo>
                  <a:lnTo>
                    <a:pt x="13091" y="6008"/>
                  </a:lnTo>
                  <a:lnTo>
                    <a:pt x="1954" y="6008"/>
                  </a:lnTo>
                  <a:lnTo>
                    <a:pt x="1856" y="5984"/>
                  </a:lnTo>
                  <a:lnTo>
                    <a:pt x="1783" y="5935"/>
                  </a:lnTo>
                  <a:lnTo>
                    <a:pt x="1734" y="5862"/>
                  </a:lnTo>
                  <a:lnTo>
                    <a:pt x="1710" y="5764"/>
                  </a:lnTo>
                  <a:lnTo>
                    <a:pt x="1734" y="5666"/>
                  </a:lnTo>
                  <a:lnTo>
                    <a:pt x="1783" y="5593"/>
                  </a:lnTo>
                  <a:lnTo>
                    <a:pt x="1856" y="5544"/>
                  </a:lnTo>
                  <a:lnTo>
                    <a:pt x="1954" y="5520"/>
                  </a:lnTo>
                  <a:close/>
                  <a:moveTo>
                    <a:pt x="13189" y="7840"/>
                  </a:moveTo>
                  <a:lnTo>
                    <a:pt x="13262" y="7913"/>
                  </a:lnTo>
                  <a:lnTo>
                    <a:pt x="13311" y="7986"/>
                  </a:lnTo>
                  <a:lnTo>
                    <a:pt x="13335" y="8084"/>
                  </a:lnTo>
                  <a:lnTo>
                    <a:pt x="13311" y="8182"/>
                  </a:lnTo>
                  <a:lnTo>
                    <a:pt x="13262" y="8255"/>
                  </a:lnTo>
                  <a:lnTo>
                    <a:pt x="13189" y="8304"/>
                  </a:lnTo>
                  <a:lnTo>
                    <a:pt x="13091" y="8328"/>
                  </a:lnTo>
                  <a:lnTo>
                    <a:pt x="1954" y="8328"/>
                  </a:lnTo>
                  <a:lnTo>
                    <a:pt x="1856" y="8304"/>
                  </a:lnTo>
                  <a:lnTo>
                    <a:pt x="1783" y="8255"/>
                  </a:lnTo>
                  <a:lnTo>
                    <a:pt x="1734" y="8182"/>
                  </a:lnTo>
                  <a:lnTo>
                    <a:pt x="1710" y="8084"/>
                  </a:lnTo>
                  <a:lnTo>
                    <a:pt x="1734" y="7986"/>
                  </a:lnTo>
                  <a:lnTo>
                    <a:pt x="1783" y="7913"/>
                  </a:lnTo>
                  <a:lnTo>
                    <a:pt x="1856" y="7840"/>
                  </a:lnTo>
                  <a:close/>
                  <a:moveTo>
                    <a:pt x="13091" y="10136"/>
                  </a:moveTo>
                  <a:lnTo>
                    <a:pt x="13189" y="10160"/>
                  </a:lnTo>
                  <a:lnTo>
                    <a:pt x="13262" y="10209"/>
                  </a:lnTo>
                  <a:lnTo>
                    <a:pt x="13311" y="10282"/>
                  </a:lnTo>
                  <a:lnTo>
                    <a:pt x="13335" y="10380"/>
                  </a:lnTo>
                  <a:lnTo>
                    <a:pt x="13311" y="10478"/>
                  </a:lnTo>
                  <a:lnTo>
                    <a:pt x="13262" y="10551"/>
                  </a:lnTo>
                  <a:lnTo>
                    <a:pt x="13189" y="10600"/>
                  </a:lnTo>
                  <a:lnTo>
                    <a:pt x="13091" y="10624"/>
                  </a:lnTo>
                  <a:lnTo>
                    <a:pt x="1954" y="10624"/>
                  </a:lnTo>
                  <a:lnTo>
                    <a:pt x="1856" y="10600"/>
                  </a:lnTo>
                  <a:lnTo>
                    <a:pt x="1783" y="10551"/>
                  </a:lnTo>
                  <a:lnTo>
                    <a:pt x="1734" y="10478"/>
                  </a:lnTo>
                  <a:lnTo>
                    <a:pt x="1710" y="10380"/>
                  </a:lnTo>
                  <a:lnTo>
                    <a:pt x="1734" y="10282"/>
                  </a:lnTo>
                  <a:lnTo>
                    <a:pt x="1783" y="10209"/>
                  </a:lnTo>
                  <a:lnTo>
                    <a:pt x="1856" y="10160"/>
                  </a:lnTo>
                  <a:lnTo>
                    <a:pt x="1954" y="10136"/>
                  </a:lnTo>
                  <a:close/>
                  <a:moveTo>
                    <a:pt x="8206" y="12456"/>
                  </a:moveTo>
                  <a:lnTo>
                    <a:pt x="8304" y="12480"/>
                  </a:lnTo>
                  <a:lnTo>
                    <a:pt x="8377" y="12529"/>
                  </a:lnTo>
                  <a:lnTo>
                    <a:pt x="8426" y="12602"/>
                  </a:lnTo>
                  <a:lnTo>
                    <a:pt x="8450" y="12700"/>
                  </a:lnTo>
                  <a:lnTo>
                    <a:pt x="8426" y="12798"/>
                  </a:lnTo>
                  <a:lnTo>
                    <a:pt x="8377" y="12871"/>
                  </a:lnTo>
                  <a:lnTo>
                    <a:pt x="8304" y="12920"/>
                  </a:lnTo>
                  <a:lnTo>
                    <a:pt x="8206" y="12944"/>
                  </a:lnTo>
                  <a:lnTo>
                    <a:pt x="1954" y="12944"/>
                  </a:lnTo>
                  <a:lnTo>
                    <a:pt x="1856" y="12920"/>
                  </a:lnTo>
                  <a:lnTo>
                    <a:pt x="1783" y="12871"/>
                  </a:lnTo>
                  <a:lnTo>
                    <a:pt x="1734" y="12798"/>
                  </a:lnTo>
                  <a:lnTo>
                    <a:pt x="1710" y="12700"/>
                  </a:lnTo>
                  <a:lnTo>
                    <a:pt x="1734" y="12602"/>
                  </a:lnTo>
                  <a:lnTo>
                    <a:pt x="1783" y="12529"/>
                  </a:lnTo>
                  <a:lnTo>
                    <a:pt x="1856" y="12480"/>
                  </a:lnTo>
                  <a:lnTo>
                    <a:pt x="1954" y="12456"/>
                  </a:lnTo>
                  <a:close/>
                  <a:moveTo>
                    <a:pt x="782" y="0"/>
                  </a:moveTo>
                  <a:lnTo>
                    <a:pt x="635" y="25"/>
                  </a:lnTo>
                  <a:lnTo>
                    <a:pt x="489" y="73"/>
                  </a:lnTo>
                  <a:lnTo>
                    <a:pt x="342" y="122"/>
                  </a:lnTo>
                  <a:lnTo>
                    <a:pt x="220" y="220"/>
                  </a:lnTo>
                  <a:lnTo>
                    <a:pt x="122" y="342"/>
                  </a:lnTo>
                  <a:lnTo>
                    <a:pt x="73" y="489"/>
                  </a:lnTo>
                  <a:lnTo>
                    <a:pt x="24" y="635"/>
                  </a:lnTo>
                  <a:lnTo>
                    <a:pt x="0" y="782"/>
                  </a:lnTo>
                  <a:lnTo>
                    <a:pt x="0" y="17780"/>
                  </a:lnTo>
                  <a:lnTo>
                    <a:pt x="24" y="17927"/>
                  </a:lnTo>
                  <a:lnTo>
                    <a:pt x="73" y="18073"/>
                  </a:lnTo>
                  <a:lnTo>
                    <a:pt x="122" y="18220"/>
                  </a:lnTo>
                  <a:lnTo>
                    <a:pt x="220" y="18342"/>
                  </a:lnTo>
                  <a:lnTo>
                    <a:pt x="342" y="18440"/>
                  </a:lnTo>
                  <a:lnTo>
                    <a:pt x="489" y="18488"/>
                  </a:lnTo>
                  <a:lnTo>
                    <a:pt x="635" y="18537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7" y="18537"/>
                  </a:lnTo>
                  <a:lnTo>
                    <a:pt x="14654" y="18488"/>
                  </a:lnTo>
                  <a:lnTo>
                    <a:pt x="14800" y="18440"/>
                  </a:lnTo>
                  <a:lnTo>
                    <a:pt x="14923" y="18342"/>
                  </a:lnTo>
                  <a:lnTo>
                    <a:pt x="15020" y="18220"/>
                  </a:lnTo>
                  <a:lnTo>
                    <a:pt x="15069" y="18073"/>
                  </a:lnTo>
                  <a:lnTo>
                    <a:pt x="15118" y="17927"/>
                  </a:lnTo>
                  <a:lnTo>
                    <a:pt x="15142" y="17780"/>
                  </a:lnTo>
                  <a:lnTo>
                    <a:pt x="15142" y="782"/>
                  </a:lnTo>
                  <a:lnTo>
                    <a:pt x="15118" y="635"/>
                  </a:lnTo>
                  <a:lnTo>
                    <a:pt x="15069" y="489"/>
                  </a:lnTo>
                  <a:lnTo>
                    <a:pt x="15020" y="342"/>
                  </a:lnTo>
                  <a:lnTo>
                    <a:pt x="14923" y="220"/>
                  </a:lnTo>
                  <a:lnTo>
                    <a:pt x="14800" y="122"/>
                  </a:lnTo>
                  <a:lnTo>
                    <a:pt x="14654" y="73"/>
                  </a:lnTo>
                  <a:lnTo>
                    <a:pt x="14507" y="25"/>
                  </a:lnTo>
                  <a:lnTo>
                    <a:pt x="1436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Caius template">
  <a:themeElements>
    <a:clrScheme name="Custom 347">
      <a:dk1>
        <a:srgbClr val="001F46"/>
      </a:dk1>
      <a:lt1>
        <a:srgbClr val="FFFFFF"/>
      </a:lt1>
      <a:dk2>
        <a:srgbClr val="748394"/>
      </a:dk2>
      <a:lt2>
        <a:srgbClr val="F0F3F7"/>
      </a:lt2>
      <a:accent1>
        <a:srgbClr val="4397EE"/>
      </a:accent1>
      <a:accent2>
        <a:srgbClr val="2170CC"/>
      </a:accent2>
      <a:accent3>
        <a:srgbClr val="154C8A"/>
      </a:accent3>
      <a:accent4>
        <a:srgbClr val="A9D039"/>
      </a:accent4>
      <a:accent5>
        <a:srgbClr val="14B9CA"/>
      </a:accent5>
      <a:accent6>
        <a:srgbClr val="DDE3EB"/>
      </a:accent6>
      <a:hlink>
        <a:srgbClr val="2170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1327</Words>
  <Application>Microsoft Office PowerPoint</Application>
  <PresentationFormat>Presentación en pantalla (16:9)</PresentationFormat>
  <Paragraphs>228</Paragraphs>
  <Slides>24</Slides>
  <Notes>13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24</vt:i4>
      </vt:variant>
    </vt:vector>
  </HeadingPairs>
  <TitlesOfParts>
    <vt:vector size="35" baseType="lpstr">
      <vt:lpstr>Barlow SemiBold</vt:lpstr>
      <vt:lpstr>Barlow Light</vt:lpstr>
      <vt:lpstr>Wingdings</vt:lpstr>
      <vt:lpstr>Arial Black</vt:lpstr>
      <vt:lpstr>Barlow Medium</vt:lpstr>
      <vt:lpstr>Barlow</vt:lpstr>
      <vt:lpstr>Arial</vt:lpstr>
      <vt:lpstr>Calibri</vt:lpstr>
      <vt:lpstr>Calibri Light</vt:lpstr>
      <vt:lpstr>Caius template</vt:lpstr>
      <vt:lpstr>Office Theme</vt:lpstr>
      <vt:lpstr>Presentación de PowerPoint</vt:lpstr>
      <vt:lpstr>Hola!</vt:lpstr>
      <vt:lpstr>Presentación de PowerPoint</vt:lpstr>
      <vt:lpstr>NUESTROS SERVICIOS </vt:lpstr>
      <vt:lpstr>Presentación de PowerPoint</vt:lpstr>
      <vt:lpstr>ALIANZAS ESTRATÉGICAS</vt:lpstr>
      <vt:lpstr>CERTIFICACIÓN</vt:lpstr>
      <vt:lpstr>Presentación de PowerPoint</vt:lpstr>
      <vt:lpstr> Taller de normativas internacionales sobre la seguridad de sistemas fotovoltaicos </vt:lpstr>
      <vt:lpstr>RECOMENDACIONES Y PASOS A SEGUIR SOBRE LA CAPACITACION RECIBIDA (2020-01-29)</vt:lpstr>
      <vt:lpstr>NORMAS DEL SECTOR APLICADAS EN BRASIL:</vt:lpstr>
      <vt:lpstr>NORMAS RELACIONADAS VIGENTES EN BOLIVIA</vt:lpstr>
      <vt:lpstr>Propuesta de Trabajo, Normas que desarrollara el comité en la gestión 2020:</vt:lpstr>
      <vt:lpstr>Presentación de PowerPoint</vt:lpstr>
      <vt:lpstr>RESUMEN DEL TALLER</vt:lpstr>
      <vt:lpstr>Presentación de PowerPoint</vt:lpstr>
      <vt:lpstr>EVALUACIÓN DE LA SEGURIDAD EN MÓDULOS FOTOVOLTAICOS (FV)  </vt:lpstr>
      <vt:lpstr>NECESIDAD EN EL CUMPLIMIENTO DE NORMATIVAS DEL ÁREA FV </vt:lpstr>
      <vt:lpstr>COMPONENTES</vt:lpstr>
      <vt:lpstr>Presentación de PowerPoint</vt:lpstr>
      <vt:lpstr>VERIFICACION DE LA INSTALACION DE UN SISTEMA FOTOVOLTAICO.</vt:lpstr>
      <vt:lpstr>PASOS A SEGUIR</vt:lpstr>
      <vt:lpstr>Presentación de PowerPoint</vt:lpstr>
      <vt:lpstr>GRACIAS!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Taller de normativas internacionales sobre la seguridad de sistemas fotovoltaicos</dc:title>
  <dc:creator>AlejandraPrada</dc:creator>
  <cp:lastModifiedBy>Alejandra Prada</cp:lastModifiedBy>
  <cp:revision>16</cp:revision>
  <dcterms:modified xsi:type="dcterms:W3CDTF">2020-10-06T12:49:13Z</dcterms:modified>
</cp:coreProperties>
</file>